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16.xml" ContentType="application/vnd.openxmlformats-officedocument.presentationml.slideLayout+xml"/>
  <Override PartName="/ppt/theme/theme2.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19.xml" ContentType="application/vnd.openxmlformats-officedocument.presentationml.slideLayout+xml"/>
  <Override PartName="/ppt/theme/theme4.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slideLayouts/slideLayout20.xml" ContentType="application/vnd.openxmlformats-officedocument.presentationml.slideLayout+xml"/>
  <Override PartName="/ppt/theme/theme5.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7.xml" ContentType="application/vnd.openxmlformats-officedocument.them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8.xml" ContentType="application/vnd.openxmlformats-officedocument.them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9.xml" ContentType="application/vnd.openxmlformats-officedocument.them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1.xml" ContentType="application/vnd.openxmlformats-officedocument.them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heme/theme12.xml" ContentType="application/vnd.openxmlformats-officedocument.theme+xml"/>
  <Override PartName="/ppt/theme/theme13.xml" ContentType="application/vnd.openxmlformats-officedocument.theme+xml"/>
  <Override PartName="/ppt/tags/tag65.xml" ContentType="application/vnd.openxmlformats-officedocument.presentationml.tags+xml"/>
  <Override PartName="/ppt/tags/tag66.xml" ContentType="application/vnd.openxmlformats-officedocument.presentationml.tags+xml"/>
  <Override PartName="/ppt/notesSlides/notesSlide1.xml" ContentType="application/vnd.openxmlformats-officedocument.presentationml.notesSlide+xml"/>
  <Override PartName="/ppt/tags/tag67.xml" ContentType="application/vnd.openxmlformats-officedocument.presentationml.tags+xml"/>
  <Override PartName="/ppt/notesSlides/notesSlide2.xml" ContentType="application/vnd.openxmlformats-officedocument.presentationml.notesSlide+xml"/>
  <Override PartName="/ppt/tags/tag68.xml" ContentType="application/vnd.openxmlformats-officedocument.presentationml.tags+xml"/>
  <Override PartName="/ppt/notesSlides/notesSlide3.xml" ContentType="application/vnd.openxmlformats-officedocument.presentationml.notesSlide+xml"/>
  <Override PartName="/ppt/tags/tag69.xml" ContentType="application/vnd.openxmlformats-officedocument.presentationml.tags+xml"/>
  <Override PartName="/ppt/notesSlides/notesSlide4.xml" ContentType="application/vnd.openxmlformats-officedocument.presentationml.notesSlide+xml"/>
  <Override PartName="/ppt/tags/tag70.xml" ContentType="application/vnd.openxmlformats-officedocument.presentationml.tags+xml"/>
  <Override PartName="/ppt/notesSlides/notesSlide5.xml" ContentType="application/vnd.openxmlformats-officedocument.presentationml.notesSlide+xml"/>
  <Override PartName="/ppt/tags/tag71.xml" ContentType="application/vnd.openxmlformats-officedocument.presentationml.tags+xml"/>
  <Override PartName="/ppt/notesSlides/notesSlide6.xml" ContentType="application/vnd.openxmlformats-officedocument.presentationml.notesSlide+xml"/>
  <Override PartName="/ppt/tags/tag72.xml" ContentType="application/vnd.openxmlformats-officedocument.presentationml.tags+xml"/>
  <Override PartName="/ppt/notesSlides/notesSlide7.xml" ContentType="application/vnd.openxmlformats-officedocument.presentationml.notesSlide+xml"/>
  <Override PartName="/ppt/tags/tag73.xml" ContentType="application/vnd.openxmlformats-officedocument.presentationml.tags+xml"/>
  <Override PartName="/ppt/notesSlides/notesSlide8.xml" ContentType="application/vnd.openxmlformats-officedocument.presentationml.notesSlide+xml"/>
  <Override PartName="/ppt/tags/tag74.xml" ContentType="application/vnd.openxmlformats-officedocument.presentationml.tags+xml"/>
  <Override PartName="/ppt/notesSlides/notesSlide9.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10.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1.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12.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13.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14.xml" ContentType="application/vnd.openxmlformats-officedocument.presentationml.notesSlide+xml"/>
  <Override PartName="/ppt/tags/tag126.xml" ContentType="application/vnd.openxmlformats-officedocument.presentationml.tags+xml"/>
  <Override PartName="/ppt/notesSlides/notesSlide15.xml" ContentType="application/vnd.openxmlformats-officedocument.presentationml.notesSlide+xml"/>
  <Override PartName="/ppt/tags/tag127.xml" ContentType="application/vnd.openxmlformats-officedocument.presentationml.tags+xml"/>
  <Override PartName="/ppt/notesSlides/notesSlide16.xml" ContentType="application/vnd.openxmlformats-officedocument.presentationml.notesSlide+xml"/>
  <Override PartName="/ppt/tags/tag128.xml" ContentType="application/vnd.openxmlformats-officedocument.presentationml.tags+xml"/>
  <Override PartName="/ppt/notesSlides/notesSlide17.xml" ContentType="application/vnd.openxmlformats-officedocument.presentationml.notesSlide+xml"/>
  <Override PartName="/ppt/tags/tag129.xml" ContentType="application/vnd.openxmlformats-officedocument.presentationml.tags+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30.xml" ContentType="application/vnd.openxmlformats-officedocument.presentationml.tags+xml"/>
  <Override PartName="/ppt/notesSlides/notesSlide19.xml" ContentType="application/vnd.openxmlformats-officedocument.presentationml.notesSlide+xml"/>
  <Override PartName="/ppt/tags/tag131.xml" ContentType="application/vnd.openxmlformats-officedocument.presentationml.tags+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32.xml" ContentType="application/vnd.openxmlformats-officedocument.presentationml.tags+xml"/>
  <Override PartName="/ppt/notesSlides/notesSlide21.xml" ContentType="application/vnd.openxmlformats-officedocument.presentationml.notesSlide+xml"/>
  <Override PartName="/ppt/tags/tag133.xml" ContentType="application/vnd.openxmlformats-officedocument.presentationml.tags+xml"/>
  <Override PartName="/ppt/notesSlides/notesSlide22.xml" ContentType="application/vnd.openxmlformats-officedocument.presentationml.notesSlide+xml"/>
  <Override PartName="/ppt/tags/tag134.xml" ContentType="application/vnd.openxmlformats-officedocument.presentationml.tags+xml"/>
  <Override PartName="/ppt/notesSlides/notesSlide23.xml" ContentType="application/vnd.openxmlformats-officedocument.presentationml.notesSlide+xml"/>
  <Override PartName="/ppt/tags/tag135.xml" ContentType="application/vnd.openxmlformats-officedocument.presentationml.tags+xml"/>
  <Override PartName="/ppt/notesSlides/notesSlide24.xml" ContentType="application/vnd.openxmlformats-officedocument.presentationml.notesSlide+xml"/>
  <Override PartName="/ppt/tags/tag136.xml" ContentType="application/vnd.openxmlformats-officedocument.presentationml.tags+xml"/>
  <Override PartName="/ppt/notesSlides/notesSlide25.xml" ContentType="application/vnd.openxmlformats-officedocument.presentationml.notesSlide+xml"/>
  <Override PartName="/ppt/tags/tag137.xml" ContentType="application/vnd.openxmlformats-officedocument.presentationml.tags+xml"/>
  <Override PartName="/ppt/notesSlides/notesSlide26.xml" ContentType="application/vnd.openxmlformats-officedocument.presentationml.notesSlide+xml"/>
  <Override PartName="/ppt/tags/tag138.xml" ContentType="application/vnd.openxmlformats-officedocument.presentationml.tags+xml"/>
  <Override PartName="/ppt/notesSlides/notesSlide27.xml" ContentType="application/vnd.openxmlformats-officedocument.presentationml.notesSlide+xml"/>
  <Override PartName="/ppt/tags/tag139.xml" ContentType="application/vnd.openxmlformats-officedocument.presentationml.tags+xml"/>
  <Override PartName="/ppt/notesSlides/notesSlide28.xml" ContentType="application/vnd.openxmlformats-officedocument.presentationml.notesSlide+xml"/>
  <Override PartName="/ppt/tags/tag140.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41.xml" ContentType="application/vnd.openxmlformats-officedocument.presentationml.tags+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42.xml" ContentType="application/vnd.openxmlformats-officedocument.presentationml.tags+xml"/>
  <Override PartName="/ppt/tags/tag143.xml" ContentType="application/vnd.openxmlformats-officedocument.presentationml.tags+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44.xml" ContentType="application/vnd.openxmlformats-officedocument.presentationml.tags+xml"/>
  <Override PartName="/ppt/notesSlides/notesSlide31.xml" ContentType="application/vnd.openxmlformats-officedocument.presentationml.notesSlide+xml"/>
  <Override PartName="/ppt/tags/tag145.xml" ContentType="application/vnd.openxmlformats-officedocument.presentationml.tags+xml"/>
  <Override PartName="/ppt/notesSlides/notesSlide32.xml" ContentType="application/vnd.openxmlformats-officedocument.presentationml.notesSlide+xml"/>
  <Override PartName="/ppt/tags/tag146.xml" ContentType="application/vnd.openxmlformats-officedocument.presentationml.tags+xml"/>
  <Override PartName="/ppt/notesSlides/notesSlide33.xml" ContentType="application/vnd.openxmlformats-officedocument.presentationml.notesSlide+xml"/>
  <Override PartName="/ppt/tags/tag147.xml" ContentType="application/vnd.openxmlformats-officedocument.presentationml.tags+xml"/>
  <Override PartName="/ppt/notesSlides/notesSlide34.xml" ContentType="application/vnd.openxmlformats-officedocument.presentationml.notesSlide+xml"/>
  <Override PartName="/ppt/tags/tag148.xml" ContentType="application/vnd.openxmlformats-officedocument.presentationml.tags+xml"/>
  <Override PartName="/ppt/notesSlides/notesSlide35.xml" ContentType="application/vnd.openxmlformats-officedocument.presentationml.notesSlide+xml"/>
  <Override PartName="/ppt/tags/tag149.xml" ContentType="application/vnd.openxmlformats-officedocument.presentationml.tags+xml"/>
  <Override PartName="/ppt/notesSlides/notesSlide36.xml" ContentType="application/vnd.openxmlformats-officedocument.presentationml.notesSlide+xml"/>
  <Override PartName="/ppt/tags/tag150.xml" ContentType="application/vnd.openxmlformats-officedocument.presentationml.tags+xml"/>
  <Override PartName="/ppt/notesSlides/notesSlide37.xml" ContentType="application/vnd.openxmlformats-officedocument.presentationml.notesSlide+xml"/>
  <Override PartName="/ppt/tags/tag151.xml" ContentType="application/vnd.openxmlformats-officedocument.presentationml.tags+xml"/>
  <Override PartName="/ppt/notesSlides/notesSlide38.xml" ContentType="application/vnd.openxmlformats-officedocument.presentationml.notesSlide+xml"/>
  <Override PartName="/ppt/tags/tag152.xml" ContentType="application/vnd.openxmlformats-officedocument.presentationml.tags+xml"/>
  <Override PartName="/ppt/notesSlides/notesSlide39.xml" ContentType="application/vnd.openxmlformats-officedocument.presentationml.notesSlide+xml"/>
  <Override PartName="/ppt/tags/tag153.xml" ContentType="application/vnd.openxmlformats-officedocument.presentationml.tags+xml"/>
  <Override PartName="/ppt/notesSlides/notesSlide40.xml" ContentType="application/vnd.openxmlformats-officedocument.presentationml.notesSlide+xml"/>
  <Override PartName="/ppt/tags/tag154.xml" ContentType="application/vnd.openxmlformats-officedocument.presentationml.tags+xml"/>
  <Override PartName="/ppt/notesSlides/notesSlide41.xml" ContentType="application/vnd.openxmlformats-officedocument.presentationml.notesSlide+xml"/>
  <Override PartName="/ppt/tags/tag155.xml" ContentType="application/vnd.openxmlformats-officedocument.presentationml.tags+xml"/>
  <Override PartName="/ppt/notesSlides/notesSlide42.xml" ContentType="application/vnd.openxmlformats-officedocument.presentationml.notesSlide+xml"/>
  <Override PartName="/ppt/tags/tag156.xml" ContentType="application/vnd.openxmlformats-officedocument.presentationml.tags+xml"/>
  <Override PartName="/ppt/notesSlides/notesSlide43.xml" ContentType="application/vnd.openxmlformats-officedocument.presentationml.notesSlide+xml"/>
  <Override PartName="/ppt/tags/tag157.xml" ContentType="application/vnd.openxmlformats-officedocument.presentationml.tags+xml"/>
  <Override PartName="/ppt/notesSlides/notesSlide4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58.xml" ContentType="application/vnd.openxmlformats-officedocument.presentationml.tags+xml"/>
  <Override PartName="/ppt/notesSlides/notesSlide45.xml" ContentType="application/vnd.openxmlformats-officedocument.presentationml.notesSlide+xml"/>
  <Override PartName="/ppt/tags/tag159.xml" ContentType="application/vnd.openxmlformats-officedocument.presentationml.tags+xml"/>
  <Override PartName="/ppt/notesSlides/notesSlide46.xml" ContentType="application/vnd.openxmlformats-officedocument.presentationml.notesSlide+xml"/>
  <Override PartName="/ppt/tags/tag160.xml" ContentType="application/vnd.openxmlformats-officedocument.presentationml.tags+xml"/>
  <Override PartName="/ppt/notesSlides/notesSlide4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161.xml" ContentType="application/vnd.openxmlformats-officedocument.presentationml.tags+xml"/>
  <Override PartName="/ppt/notesSlides/notesSlide48.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notesSlides/notesSlide49.xml" ContentType="application/vnd.openxmlformats-officedocument.presentationml.notesSlide+xml"/>
  <Override PartName="/ppt/tags/tag165.xml" ContentType="application/vnd.openxmlformats-officedocument.presentationml.tags+xml"/>
  <Override PartName="/ppt/notesSlides/notesSlide5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166.xml" ContentType="application/vnd.openxmlformats-officedocument.presentationml.tags+xml"/>
  <Override PartName="/ppt/notesSlides/notesSlide51.xml" ContentType="application/vnd.openxmlformats-officedocument.presentationml.notesSlide+xml"/>
  <Override PartName="/ppt/tags/tag167.xml" ContentType="application/vnd.openxmlformats-officedocument.presentationml.tags+xml"/>
  <Override PartName="/ppt/notesSlides/notesSlide52.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notesSlides/notesSlide53.xml" ContentType="application/vnd.openxmlformats-officedocument.presentationml.notesSlide+xml"/>
  <Override PartName="/ppt/tags/tag173.xml" ContentType="application/vnd.openxmlformats-officedocument.presentationml.tags+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174.xml" ContentType="application/vnd.openxmlformats-officedocument.presentationml.tags+xml"/>
  <Override PartName="/ppt/tags/tag175.xml" ContentType="application/vnd.openxmlformats-officedocument.presentationml.tags+xml"/>
  <Override PartName="/ppt/notesSlides/notesSlide54.xml" ContentType="application/vnd.openxmlformats-officedocument.presentationml.notesSlide+xml"/>
  <Override PartName="/ppt/tags/tag176.xml" ContentType="application/vnd.openxmlformats-officedocument.presentationml.tags+xml"/>
  <Override PartName="/ppt/notesSlides/notesSlide55.xml" ContentType="application/vnd.openxmlformats-officedocument.presentationml.notesSlide+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notesSlides/notesSlide56.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notesSlides/notesSlide57.xml" ContentType="application/vnd.openxmlformats-officedocument.presentationml.notesSlide+xml"/>
  <Override PartName="/ppt/tags/tag182.xml" ContentType="application/vnd.openxmlformats-officedocument.presentationml.tags+xml"/>
  <Override PartName="/ppt/notesSlides/notesSlide58.xml" ContentType="application/vnd.openxmlformats-officedocument.presentationml.notesSlide+xml"/>
  <Override PartName="/ppt/tags/tag183.xml" ContentType="application/vnd.openxmlformats-officedocument.presentationml.tags+xml"/>
  <Override PartName="/ppt/notesSlides/notesSlide59.xml" ContentType="application/vnd.openxmlformats-officedocument.presentationml.notesSlide+xml"/>
  <Override PartName="/ppt/tags/tag184.xml" ContentType="application/vnd.openxmlformats-officedocument.presentationml.tags+xml"/>
  <Override PartName="/ppt/notesSlides/notesSlide6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heme/themeOverride1.xml" ContentType="application/vnd.openxmlformats-officedocument.themeOverride+xml"/>
  <Override PartName="/ppt/tags/tag185.xml" ContentType="application/vnd.openxmlformats-officedocument.presentationml.tags+xml"/>
  <Override PartName="/ppt/notesSlides/notesSlide6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186.xml" ContentType="application/vnd.openxmlformats-officedocument.presentationml.tags+xml"/>
  <Override PartName="/ppt/notesSlides/notesSlide62.xml" ContentType="application/vnd.openxmlformats-officedocument.presentationml.notesSlide+xml"/>
  <Override PartName="/ppt/tags/tag187.xml" ContentType="application/vnd.openxmlformats-officedocument.presentationml.tags+xml"/>
  <Override PartName="/ppt/notesSlides/notesSlide6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188.xml" ContentType="application/vnd.openxmlformats-officedocument.presentationml.tags+xml"/>
  <Override PartName="/ppt/notesSlides/notesSlide6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notesSlides/notesSlide65.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notesSlides/notesSlide66.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notesSlides/notesSlide67.xml" ContentType="application/vnd.openxmlformats-officedocument.presentationml.notesSlide+xml"/>
  <Override PartName="/ppt/tags/tag196.xml" ContentType="application/vnd.openxmlformats-officedocument.presentationml.tags+xml"/>
  <Override PartName="/ppt/notesSlides/notesSlide68.xml" ContentType="application/vnd.openxmlformats-officedocument.presentationml.notesSlide+xml"/>
  <Override PartName="/ppt/tags/tag197.xml" ContentType="application/vnd.openxmlformats-officedocument.presentationml.tags+xml"/>
  <Override PartName="/ppt/notesSlides/notesSlide6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heme/themeOverride2.xml" ContentType="application/vnd.openxmlformats-officedocument.themeOverride+xml"/>
  <Override PartName="/ppt/tags/tag198.xml" ContentType="application/vnd.openxmlformats-officedocument.presentationml.tags+xml"/>
  <Override PartName="/ppt/notesSlides/notesSlide7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ags/tag199.xml" ContentType="application/vnd.openxmlformats-officedocument.presentationml.tags+xml"/>
  <Override PartName="/ppt/tags/tag200.xml" ContentType="application/vnd.openxmlformats-officedocument.presentationml.tags+xml"/>
  <Override PartName="/ppt/notesSlides/notesSlide7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tags/tag201.xml" ContentType="application/vnd.openxmlformats-officedocument.presentationml.tags+xml"/>
  <Override PartName="/ppt/tags/tag202.xml" ContentType="application/vnd.openxmlformats-officedocument.presentationml.tags+xml"/>
  <Override PartName="/ppt/notesSlides/notesSlide72.xml" ContentType="application/vnd.openxmlformats-officedocument.presentationml.notesSlide+xml"/>
  <Override PartName="/ppt/tags/tag203.xml" ContentType="application/vnd.openxmlformats-officedocument.presentationml.tags+xml"/>
  <Override PartName="/ppt/notesSlides/notesSlide73.xml" ContentType="application/vnd.openxmlformats-officedocument.presentationml.notesSlide+xml"/>
  <Override PartName="/ppt/tags/tag204.xml" ContentType="application/vnd.openxmlformats-officedocument.presentationml.tags+xml"/>
  <Override PartName="/ppt/notesSlides/notesSlide74.xml" ContentType="application/vnd.openxmlformats-officedocument.presentationml.notesSlide+xml"/>
  <Override PartName="/ppt/tags/tag205.xml" ContentType="application/vnd.openxmlformats-officedocument.presentationml.tags+xml"/>
  <Override PartName="/ppt/notesSlides/notesSlide7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tags/tag206.xml" ContentType="application/vnd.openxmlformats-officedocument.presentationml.tags+xml"/>
  <Override PartName="/ppt/notesSlides/notesSlide76.xml" ContentType="application/vnd.openxmlformats-officedocument.presentationml.notesSlide+xml"/>
  <Override PartName="/ppt/tags/tag207.xml" ContentType="application/vnd.openxmlformats-officedocument.presentationml.tags+xml"/>
  <Override PartName="/ppt/notesSlides/notesSlide77.xml" ContentType="application/vnd.openxmlformats-officedocument.presentationml.notesSlide+xml"/>
  <Override PartName="/ppt/tags/tag208.xml" ContentType="application/vnd.openxmlformats-officedocument.presentationml.tags+xml"/>
  <Override PartName="/ppt/notesSlides/notesSlide7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tags/tag209.xml" ContentType="application/vnd.openxmlformats-officedocument.presentationml.tags+xml"/>
  <Override PartName="/ppt/tags/tag210.xml" ContentType="application/vnd.openxmlformats-officedocument.presentationml.tags+xml"/>
  <Override PartName="/ppt/notesSlides/notesSlide79.xml" ContentType="application/vnd.openxmlformats-officedocument.presentationml.notesSlide+xml"/>
  <Override PartName="/ppt/tags/tag211.xml" ContentType="application/vnd.openxmlformats-officedocument.presentationml.tags+xml"/>
  <Override PartName="/ppt/notesSlides/notesSlide8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tags/tag212.xml" ContentType="application/vnd.openxmlformats-officedocument.presentationml.tags+xml"/>
  <Override PartName="/ppt/notesSlides/notesSlide81.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82.xml" ContentType="application/vnd.openxmlformats-officedocument.presentationml.notesSlide+xml"/>
  <Override PartName="/ppt/tags/tag217.xml" ContentType="application/vnd.openxmlformats-officedocument.presentationml.tags+xml"/>
  <Override PartName="/ppt/notesSlides/notesSlide83.xml" ContentType="application/vnd.openxmlformats-officedocument.presentationml.notesSlide+xml"/>
  <Override PartName="/ppt/tags/tag218.xml" ContentType="application/vnd.openxmlformats-officedocument.presentationml.tags+xml"/>
  <Override PartName="/ppt/notesSlides/notesSlide84.xml" ContentType="application/vnd.openxmlformats-officedocument.presentationml.notesSlide+xml"/>
  <Override PartName="/ppt/tags/tag219.xml" ContentType="application/vnd.openxmlformats-officedocument.presentationml.tags+xml"/>
  <Override PartName="/ppt/notesSlides/notesSlide85.xml" ContentType="application/vnd.openxmlformats-officedocument.presentationml.notesSlide+xml"/>
  <Override PartName="/ppt/tags/tag220.xml" ContentType="application/vnd.openxmlformats-officedocument.presentationml.tags+xml"/>
  <Override PartName="/ppt/notesSlides/notesSlide86.xml" ContentType="application/vnd.openxmlformats-officedocument.presentationml.notesSlide+xml"/>
  <Override PartName="/ppt/tags/tag221.xml" ContentType="application/vnd.openxmlformats-officedocument.presentationml.tags+xml"/>
  <Override PartName="/ppt/notesSlides/notesSlide87.xml" ContentType="application/vnd.openxmlformats-officedocument.presentationml.notesSlide+xml"/>
  <Override PartName="/ppt/tags/tag222.xml" ContentType="application/vnd.openxmlformats-officedocument.presentationml.tags+xml"/>
  <Override PartName="/ppt/notesSlides/notesSlide88.xml" ContentType="application/vnd.openxmlformats-officedocument.presentationml.notesSlide+xml"/>
  <Override PartName="/ppt/tags/tag223.xml" ContentType="application/vnd.openxmlformats-officedocument.presentationml.tags+xml"/>
  <Override PartName="/ppt/notesSlides/notesSlide89.xml" ContentType="application/vnd.openxmlformats-officedocument.presentationml.notesSlide+xml"/>
  <Override PartName="/ppt/tags/tag224.xml" ContentType="application/vnd.openxmlformats-officedocument.presentationml.tags+xml"/>
  <Override PartName="/ppt/notesSlides/notesSlide90.xml" ContentType="application/vnd.openxmlformats-officedocument.presentationml.notesSlide+xml"/>
  <Override PartName="/ppt/tags/tag225.xml" ContentType="application/vnd.openxmlformats-officedocument.presentationml.tags+xml"/>
  <Override PartName="/ppt/notesSlides/notesSlide91.xml" ContentType="application/vnd.openxmlformats-officedocument.presentationml.notesSlide+xml"/>
  <Override PartName="/ppt/tags/tag226.xml" ContentType="application/vnd.openxmlformats-officedocument.presentationml.tags+xml"/>
  <Override PartName="/ppt/notesSlides/notesSlide92.xml" ContentType="application/vnd.openxmlformats-officedocument.presentationml.notesSlide+xml"/>
  <Override PartName="/ppt/tags/tag227.xml" ContentType="application/vnd.openxmlformats-officedocument.presentationml.tags+xml"/>
  <Override PartName="/ppt/notesSlides/notesSlide93.xml" ContentType="application/vnd.openxmlformats-officedocument.presentationml.notesSlide+xml"/>
  <Override PartName="/ppt/tags/tag228.xml" ContentType="application/vnd.openxmlformats-officedocument.presentationml.tags+xml"/>
  <Override PartName="/ppt/notesSlides/notesSlide9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tags/tag229.xml" ContentType="application/vnd.openxmlformats-officedocument.presentationml.tags+xml"/>
  <Override PartName="/ppt/notesSlides/notesSlide95.xml" ContentType="application/vnd.openxmlformats-officedocument.presentationml.notesSlide+xml"/>
  <Override PartName="/ppt/tags/tag230.xml" ContentType="application/vnd.openxmlformats-officedocument.presentationml.tags+xml"/>
  <Override PartName="/ppt/notesSlides/notesSlide96.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tags/tag231.xml" ContentType="application/vnd.openxmlformats-officedocument.presentationml.tags+xml"/>
  <Override PartName="/ppt/notesSlides/notesSlide97.xml" ContentType="application/vnd.openxmlformats-officedocument.presentationml.notesSlide+xml"/>
  <Override PartName="/ppt/tags/tag232.xml" ContentType="application/vnd.openxmlformats-officedocument.presentationml.tags+xml"/>
  <Override PartName="/ppt/notesSlides/notesSlide98.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tags/tag235.xml" ContentType="application/vnd.openxmlformats-officedocument.presentationml.tags+xml"/>
  <Override PartName="/ppt/notesSlides/notesSlide99.xml" ContentType="application/vnd.openxmlformats-officedocument.presentationml.notesSlide+xml"/>
  <Override PartName="/ppt/tags/tag236.xml" ContentType="application/vnd.openxmlformats-officedocument.presentationml.tags+xml"/>
  <Override PartName="/ppt/notesSlides/notesSlide100.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notesSlides/notesSlide101.xml" ContentType="application/vnd.openxmlformats-officedocument.presentationml.notesSlide+xml"/>
  <Override PartName="/ppt/tags/tag240.xml" ContentType="application/vnd.openxmlformats-officedocument.presentationml.tags+xml"/>
  <Override PartName="/ppt/notesSlides/notesSlide102.xml" ContentType="application/vnd.openxmlformats-officedocument.presentationml.notesSlide+xml"/>
  <Override PartName="/ppt/tags/tag24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0" r:id="rId1"/>
    <p:sldMasterId id="2147483839" r:id="rId2"/>
    <p:sldMasterId id="2147483846" r:id="rId3"/>
    <p:sldMasterId id="2147483851" r:id="rId4"/>
    <p:sldMasterId id="2147483854" r:id="rId5"/>
    <p:sldMasterId id="2147483862" r:id="rId6"/>
    <p:sldMasterId id="2147483886" r:id="rId7"/>
    <p:sldMasterId id="2147483910" r:id="rId8"/>
    <p:sldMasterId id="2147483937" r:id="rId9"/>
    <p:sldMasterId id="2147483960" r:id="rId10"/>
    <p:sldMasterId id="2147483730" r:id="rId11"/>
  </p:sldMasterIdLst>
  <p:notesMasterIdLst>
    <p:notesMasterId r:id="rId202"/>
  </p:notesMasterIdLst>
  <p:handoutMasterIdLst>
    <p:handoutMasterId r:id="rId203"/>
  </p:handoutMasterIdLst>
  <p:sldIdLst>
    <p:sldId id="258" r:id="rId12"/>
    <p:sldId id="262" r:id="rId13"/>
    <p:sldId id="264" r:id="rId14"/>
    <p:sldId id="342" r:id="rId15"/>
    <p:sldId id="263" r:id="rId16"/>
    <p:sldId id="265" r:id="rId17"/>
    <p:sldId id="492" r:id="rId18"/>
    <p:sldId id="260" r:id="rId19"/>
    <p:sldId id="274" r:id="rId20"/>
    <p:sldId id="275" r:id="rId21"/>
    <p:sldId id="277" r:id="rId22"/>
    <p:sldId id="296" r:id="rId23"/>
    <p:sldId id="298" r:id="rId24"/>
    <p:sldId id="299" r:id="rId25"/>
    <p:sldId id="279" r:id="rId26"/>
    <p:sldId id="312" r:id="rId27"/>
    <p:sldId id="313" r:id="rId28"/>
    <p:sldId id="314" r:id="rId29"/>
    <p:sldId id="494" r:id="rId30"/>
    <p:sldId id="280" r:id="rId31"/>
    <p:sldId id="282" r:id="rId32"/>
    <p:sldId id="281" r:id="rId33"/>
    <p:sldId id="284" r:id="rId34"/>
    <p:sldId id="315" r:id="rId35"/>
    <p:sldId id="283" r:id="rId36"/>
    <p:sldId id="316" r:id="rId37"/>
    <p:sldId id="317" r:id="rId38"/>
    <p:sldId id="318" r:id="rId39"/>
    <p:sldId id="319" r:id="rId40"/>
    <p:sldId id="332" r:id="rId41"/>
    <p:sldId id="495" r:id="rId42"/>
    <p:sldId id="286" r:id="rId43"/>
    <p:sldId id="320" r:id="rId44"/>
    <p:sldId id="287" r:id="rId45"/>
    <p:sldId id="301" r:id="rId46"/>
    <p:sldId id="302" r:id="rId47"/>
    <p:sldId id="288" r:id="rId48"/>
    <p:sldId id="289" r:id="rId49"/>
    <p:sldId id="303" r:id="rId50"/>
    <p:sldId id="304" r:id="rId51"/>
    <p:sldId id="305" r:id="rId52"/>
    <p:sldId id="290" r:id="rId53"/>
    <p:sldId id="321" r:id="rId54"/>
    <p:sldId id="496" r:id="rId55"/>
    <p:sldId id="291" r:id="rId56"/>
    <p:sldId id="292" r:id="rId57"/>
    <p:sldId id="308" r:id="rId58"/>
    <p:sldId id="309" r:id="rId59"/>
    <p:sldId id="295" r:id="rId60"/>
    <p:sldId id="322" r:id="rId61"/>
    <p:sldId id="323" r:id="rId62"/>
    <p:sldId id="326" r:id="rId63"/>
    <p:sldId id="324" r:id="rId64"/>
    <p:sldId id="327" r:id="rId65"/>
    <p:sldId id="328" r:id="rId66"/>
    <p:sldId id="329" r:id="rId67"/>
    <p:sldId id="325" r:id="rId68"/>
    <p:sldId id="493" r:id="rId69"/>
    <p:sldId id="331" r:id="rId70"/>
    <p:sldId id="444" r:id="rId71"/>
    <p:sldId id="347" r:id="rId72"/>
    <p:sldId id="348" r:id="rId73"/>
    <p:sldId id="266" r:id="rId74"/>
    <p:sldId id="354" r:id="rId75"/>
    <p:sldId id="355" r:id="rId76"/>
    <p:sldId id="487" r:id="rId77"/>
    <p:sldId id="353" r:id="rId78"/>
    <p:sldId id="356" r:id="rId79"/>
    <p:sldId id="357" r:id="rId80"/>
    <p:sldId id="358" r:id="rId81"/>
    <p:sldId id="359" r:id="rId82"/>
    <p:sldId id="360" r:id="rId83"/>
    <p:sldId id="445" r:id="rId84"/>
    <p:sldId id="442" r:id="rId85"/>
    <p:sldId id="364" r:id="rId86"/>
    <p:sldId id="365" r:id="rId87"/>
    <p:sldId id="369" r:id="rId88"/>
    <p:sldId id="366" r:id="rId89"/>
    <p:sldId id="363" r:id="rId90"/>
    <p:sldId id="367" r:id="rId91"/>
    <p:sldId id="368" r:id="rId92"/>
    <p:sldId id="370" r:id="rId93"/>
    <p:sldId id="372" r:id="rId94"/>
    <p:sldId id="374" r:id="rId95"/>
    <p:sldId id="375" r:id="rId96"/>
    <p:sldId id="376" r:id="rId97"/>
    <p:sldId id="349" r:id="rId98"/>
    <p:sldId id="447" r:id="rId99"/>
    <p:sldId id="450" r:id="rId100"/>
    <p:sldId id="448" r:id="rId101"/>
    <p:sldId id="449" r:id="rId102"/>
    <p:sldId id="466" r:id="rId103"/>
    <p:sldId id="469" r:id="rId104"/>
    <p:sldId id="468" r:id="rId105"/>
    <p:sldId id="451" r:id="rId106"/>
    <p:sldId id="452" r:id="rId107"/>
    <p:sldId id="454" r:id="rId108"/>
    <p:sldId id="478" r:id="rId109"/>
    <p:sldId id="480" r:id="rId110"/>
    <p:sldId id="479" r:id="rId111"/>
    <p:sldId id="456" r:id="rId112"/>
    <p:sldId id="460" r:id="rId113"/>
    <p:sldId id="461" r:id="rId114"/>
    <p:sldId id="453" r:id="rId115"/>
    <p:sldId id="459" r:id="rId116"/>
    <p:sldId id="462" r:id="rId117"/>
    <p:sldId id="477" r:id="rId118"/>
    <p:sldId id="482" r:id="rId119"/>
    <p:sldId id="463" r:id="rId120"/>
    <p:sldId id="455" r:id="rId121"/>
    <p:sldId id="464" r:id="rId122"/>
    <p:sldId id="470" r:id="rId123"/>
    <p:sldId id="471" r:id="rId124"/>
    <p:sldId id="475" r:id="rId125"/>
    <p:sldId id="472" r:id="rId126"/>
    <p:sldId id="473" r:id="rId127"/>
    <p:sldId id="350" r:id="rId128"/>
    <p:sldId id="377" r:id="rId129"/>
    <p:sldId id="387" r:id="rId130"/>
    <p:sldId id="378" r:id="rId131"/>
    <p:sldId id="381" r:id="rId132"/>
    <p:sldId id="385" r:id="rId133"/>
    <p:sldId id="413" r:id="rId134"/>
    <p:sldId id="388" r:id="rId135"/>
    <p:sldId id="389" r:id="rId136"/>
    <p:sldId id="398" r:id="rId137"/>
    <p:sldId id="391" r:id="rId138"/>
    <p:sldId id="392" r:id="rId139"/>
    <p:sldId id="386" r:id="rId140"/>
    <p:sldId id="397" r:id="rId141"/>
    <p:sldId id="393" r:id="rId142"/>
    <p:sldId id="497" r:id="rId143"/>
    <p:sldId id="395" r:id="rId144"/>
    <p:sldId id="498" r:id="rId145"/>
    <p:sldId id="402" r:id="rId146"/>
    <p:sldId id="403" r:id="rId147"/>
    <p:sldId id="407" r:id="rId148"/>
    <p:sldId id="408" r:id="rId149"/>
    <p:sldId id="499" r:id="rId150"/>
    <p:sldId id="409" r:id="rId151"/>
    <p:sldId id="425" r:id="rId152"/>
    <p:sldId id="506" r:id="rId153"/>
    <p:sldId id="411" r:id="rId154"/>
    <p:sldId id="412" r:id="rId155"/>
    <p:sldId id="501" r:id="rId156"/>
    <p:sldId id="414" r:id="rId157"/>
    <p:sldId id="415" r:id="rId158"/>
    <p:sldId id="416" r:id="rId159"/>
    <p:sldId id="417" r:id="rId160"/>
    <p:sldId id="418" r:id="rId161"/>
    <p:sldId id="419" r:id="rId162"/>
    <p:sldId id="420" r:id="rId163"/>
    <p:sldId id="421" r:id="rId164"/>
    <p:sldId id="422" r:id="rId165"/>
    <p:sldId id="351" r:id="rId166"/>
    <p:sldId id="443" r:id="rId167"/>
    <p:sldId id="423" r:id="rId168"/>
    <p:sldId id="435" r:id="rId169"/>
    <p:sldId id="436" r:id="rId170"/>
    <p:sldId id="426" r:id="rId171"/>
    <p:sldId id="437" r:id="rId172"/>
    <p:sldId id="438" r:id="rId173"/>
    <p:sldId id="439" r:id="rId174"/>
    <p:sldId id="440" r:id="rId175"/>
    <p:sldId id="441" r:id="rId176"/>
    <p:sldId id="502" r:id="rId177"/>
    <p:sldId id="503" r:id="rId178"/>
    <p:sldId id="505" r:id="rId179"/>
    <p:sldId id="446" r:id="rId180"/>
    <p:sldId id="481" r:id="rId181"/>
    <p:sldId id="484" r:id="rId182"/>
    <p:sldId id="485" r:id="rId183"/>
    <p:sldId id="486" r:id="rId184"/>
    <p:sldId id="488" r:id="rId185"/>
    <p:sldId id="256" r:id="rId186"/>
    <p:sldId id="507" r:id="rId187"/>
    <p:sldId id="508" r:id="rId188"/>
    <p:sldId id="276" r:id="rId189"/>
    <p:sldId id="268" r:id="rId190"/>
    <p:sldId id="509" r:id="rId191"/>
    <p:sldId id="271" r:id="rId192"/>
    <p:sldId id="510" r:id="rId193"/>
    <p:sldId id="278" r:id="rId194"/>
    <p:sldId id="272" r:id="rId195"/>
    <p:sldId id="511" r:id="rId196"/>
    <p:sldId id="512" r:id="rId197"/>
    <p:sldId id="513" r:id="rId198"/>
    <p:sldId id="514" r:id="rId199"/>
    <p:sldId id="273" r:id="rId200"/>
    <p:sldId id="490" r:id="rId201"/>
  </p:sldIdLst>
  <p:sldSz cx="9144000" cy="6858000" type="screen4x3"/>
  <p:notesSz cx="6858000" cy="9144000"/>
  <p:custDataLst>
    <p:tags r:id="rId20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F50"/>
    <a:srgbClr val="707372"/>
    <a:srgbClr val="85CFF5"/>
    <a:srgbClr val="005870"/>
    <a:srgbClr val="0097C0"/>
    <a:srgbClr val="0081A4"/>
    <a:srgbClr val="0E73A6"/>
    <a:srgbClr val="00718E"/>
    <a:srgbClr val="414042"/>
    <a:srgbClr val="434E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426" autoAdjust="0"/>
    <p:restoredTop sz="68846" autoAdjust="0"/>
  </p:normalViewPr>
  <p:slideViewPr>
    <p:cSldViewPr snapToGrid="0">
      <p:cViewPr varScale="1">
        <p:scale>
          <a:sx n="50" d="100"/>
          <a:sy n="50" d="100"/>
        </p:scale>
        <p:origin x="1266" y="4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54" d="100"/>
          <a:sy n="54" d="100"/>
        </p:scale>
        <p:origin x="2820" y="7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59" Type="http://schemas.openxmlformats.org/officeDocument/2006/relationships/slide" Target="slides/slide148.xml"/><Relationship Id="rId170" Type="http://schemas.openxmlformats.org/officeDocument/2006/relationships/slide" Target="slides/slide159.xml"/><Relationship Id="rId191" Type="http://schemas.openxmlformats.org/officeDocument/2006/relationships/slide" Target="slides/slide180.xml"/><Relationship Id="rId205" Type="http://schemas.openxmlformats.org/officeDocument/2006/relationships/presProps" Target="presProps.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slide" Target="slides/slide117.xml"/><Relationship Id="rId144" Type="http://schemas.openxmlformats.org/officeDocument/2006/relationships/slide" Target="slides/slide133.xml"/><Relationship Id="rId149" Type="http://schemas.openxmlformats.org/officeDocument/2006/relationships/slide" Target="slides/slide138.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160" Type="http://schemas.openxmlformats.org/officeDocument/2006/relationships/slide" Target="slides/slide149.xml"/><Relationship Id="rId165" Type="http://schemas.openxmlformats.org/officeDocument/2006/relationships/slide" Target="slides/slide154.xml"/><Relationship Id="rId181" Type="http://schemas.openxmlformats.org/officeDocument/2006/relationships/slide" Target="slides/slide170.xml"/><Relationship Id="rId186" Type="http://schemas.openxmlformats.org/officeDocument/2006/relationships/slide" Target="slides/slide175.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slide" Target="slides/slide123.xml"/><Relationship Id="rId139" Type="http://schemas.openxmlformats.org/officeDocument/2006/relationships/slide" Target="slides/slide128.xml"/><Relationship Id="rId80" Type="http://schemas.openxmlformats.org/officeDocument/2006/relationships/slide" Target="slides/slide69.xml"/><Relationship Id="rId85" Type="http://schemas.openxmlformats.org/officeDocument/2006/relationships/slide" Target="slides/slide74.xml"/><Relationship Id="rId150" Type="http://schemas.openxmlformats.org/officeDocument/2006/relationships/slide" Target="slides/slide139.xml"/><Relationship Id="rId155" Type="http://schemas.openxmlformats.org/officeDocument/2006/relationships/slide" Target="slides/slide144.xml"/><Relationship Id="rId171" Type="http://schemas.openxmlformats.org/officeDocument/2006/relationships/slide" Target="slides/slide160.xml"/><Relationship Id="rId176" Type="http://schemas.openxmlformats.org/officeDocument/2006/relationships/slide" Target="slides/slide165.xml"/><Relationship Id="rId192" Type="http://schemas.openxmlformats.org/officeDocument/2006/relationships/slide" Target="slides/slide181.xml"/><Relationship Id="rId197" Type="http://schemas.openxmlformats.org/officeDocument/2006/relationships/slide" Target="slides/slide186.xml"/><Relationship Id="rId206" Type="http://schemas.openxmlformats.org/officeDocument/2006/relationships/viewProps" Target="viewProps.xml"/><Relationship Id="rId201" Type="http://schemas.openxmlformats.org/officeDocument/2006/relationships/slide" Target="slides/slide190.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40" Type="http://schemas.openxmlformats.org/officeDocument/2006/relationships/slide" Target="slides/slide129.xml"/><Relationship Id="rId145" Type="http://schemas.openxmlformats.org/officeDocument/2006/relationships/slide" Target="slides/slide134.xml"/><Relationship Id="rId161" Type="http://schemas.openxmlformats.org/officeDocument/2006/relationships/slide" Target="slides/slide150.xml"/><Relationship Id="rId166" Type="http://schemas.openxmlformats.org/officeDocument/2006/relationships/slide" Target="slides/slide155.xml"/><Relationship Id="rId182" Type="http://schemas.openxmlformats.org/officeDocument/2006/relationships/slide" Target="slides/slide171.xml"/><Relationship Id="rId187" Type="http://schemas.openxmlformats.org/officeDocument/2006/relationships/slide" Target="slides/slide17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slide" Target="slides/slide119.xml"/><Relationship Id="rId135" Type="http://schemas.openxmlformats.org/officeDocument/2006/relationships/slide" Target="slides/slide124.xml"/><Relationship Id="rId151" Type="http://schemas.openxmlformats.org/officeDocument/2006/relationships/slide" Target="slides/slide140.xml"/><Relationship Id="rId156" Type="http://schemas.openxmlformats.org/officeDocument/2006/relationships/slide" Target="slides/slide145.xml"/><Relationship Id="rId177" Type="http://schemas.openxmlformats.org/officeDocument/2006/relationships/slide" Target="slides/slide166.xml"/><Relationship Id="rId198" Type="http://schemas.openxmlformats.org/officeDocument/2006/relationships/slide" Target="slides/slide187.xml"/><Relationship Id="rId172" Type="http://schemas.openxmlformats.org/officeDocument/2006/relationships/slide" Target="slides/slide161.xml"/><Relationship Id="rId193" Type="http://schemas.openxmlformats.org/officeDocument/2006/relationships/slide" Target="slides/slide182.xml"/><Relationship Id="rId202" Type="http://schemas.openxmlformats.org/officeDocument/2006/relationships/notesMaster" Target="notesMasters/notesMaster1.xml"/><Relationship Id="rId207" Type="http://schemas.openxmlformats.org/officeDocument/2006/relationships/theme" Target="theme/theme1.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slide" Target="slides/slide130.xml"/><Relationship Id="rId146" Type="http://schemas.openxmlformats.org/officeDocument/2006/relationships/slide" Target="slides/slide135.xml"/><Relationship Id="rId167" Type="http://schemas.openxmlformats.org/officeDocument/2006/relationships/slide" Target="slides/slide156.xml"/><Relationship Id="rId188" Type="http://schemas.openxmlformats.org/officeDocument/2006/relationships/slide" Target="slides/slide177.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162" Type="http://schemas.openxmlformats.org/officeDocument/2006/relationships/slide" Target="slides/slide151.xml"/><Relationship Id="rId183" Type="http://schemas.openxmlformats.org/officeDocument/2006/relationships/slide" Target="slides/slide172.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slide" Target="slides/slide167.xml"/><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slide" Target="slides/slide141.xml"/><Relationship Id="rId173" Type="http://schemas.openxmlformats.org/officeDocument/2006/relationships/slide" Target="slides/slide162.xml"/><Relationship Id="rId194" Type="http://schemas.openxmlformats.org/officeDocument/2006/relationships/slide" Target="slides/slide183.xml"/><Relationship Id="rId199" Type="http://schemas.openxmlformats.org/officeDocument/2006/relationships/slide" Target="slides/slide188.xml"/><Relationship Id="rId203" Type="http://schemas.openxmlformats.org/officeDocument/2006/relationships/handoutMaster" Target="handoutMasters/handoutMaster1.xml"/><Relationship Id="rId208" Type="http://schemas.openxmlformats.org/officeDocument/2006/relationships/tableStyles" Target="tableStyles.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184" Type="http://schemas.openxmlformats.org/officeDocument/2006/relationships/slide" Target="slides/slide173.xml"/><Relationship Id="rId189" Type="http://schemas.openxmlformats.org/officeDocument/2006/relationships/slide" Target="slides/slide178.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slide" Target="slides/slide163.xml"/><Relationship Id="rId179" Type="http://schemas.openxmlformats.org/officeDocument/2006/relationships/slide" Target="slides/slide168.xml"/><Relationship Id="rId195" Type="http://schemas.openxmlformats.org/officeDocument/2006/relationships/slide" Target="slides/slide184.xml"/><Relationship Id="rId190" Type="http://schemas.openxmlformats.org/officeDocument/2006/relationships/slide" Target="slides/slide179.xml"/><Relationship Id="rId204" Type="http://schemas.openxmlformats.org/officeDocument/2006/relationships/tags" Target="tags/tag1.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164" Type="http://schemas.openxmlformats.org/officeDocument/2006/relationships/slide" Target="slides/slide153.xml"/><Relationship Id="rId169" Type="http://schemas.openxmlformats.org/officeDocument/2006/relationships/slide" Target="slides/slide158.xml"/><Relationship Id="rId185" Type="http://schemas.openxmlformats.org/officeDocument/2006/relationships/slide" Target="slides/slide174.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9.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75" Type="http://schemas.openxmlformats.org/officeDocument/2006/relationships/slide" Target="slides/slide164.xml"/><Relationship Id="rId196" Type="http://schemas.openxmlformats.org/officeDocument/2006/relationships/slide" Target="slides/slide185.xml"/><Relationship Id="rId200" Type="http://schemas.openxmlformats.org/officeDocument/2006/relationships/slide" Target="slides/slide189.xml"/></Relationships>
</file>

<file path=ppt/diagrams/_rels/data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rawing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9C01C1-F334-491C-8AA4-0AA3A09BBF6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09AD550C-AE16-40C0-A229-715BEDFD04E6}">
      <dgm:prSet phldrT="[Text]" custT="1"/>
      <dgm:spPr>
        <a:solidFill>
          <a:srgbClr val="005870"/>
        </a:solidFill>
      </dgm:spPr>
      <dgm:t>
        <a:bodyPr/>
        <a:lstStyle/>
        <a:p>
          <a:pPr algn="l"/>
          <a:r>
            <a:rPr lang="en-US" sz="2400" dirty="0">
              <a:latin typeface="Times New Roman" panose="02020603050405020304" pitchFamily="18" charset="0"/>
              <a:cs typeface="Times New Roman" panose="02020603050405020304" pitchFamily="18" charset="0"/>
            </a:rPr>
            <a:t>In-house</a:t>
          </a:r>
        </a:p>
      </dgm:t>
    </dgm:pt>
    <dgm:pt modelId="{8832F4A0-9F3F-40A4-8993-9C0C2F6A50CA}" type="parTrans" cxnId="{AAA3DA75-8BA3-4696-A8C3-14811EF44005}">
      <dgm:prSet/>
      <dgm:spPr/>
      <dgm:t>
        <a:bodyPr/>
        <a:lstStyle/>
        <a:p>
          <a:endParaRPr lang="en-US">
            <a:latin typeface="Times New Roman" panose="02020603050405020304" pitchFamily="18" charset="0"/>
            <a:cs typeface="Times New Roman" panose="02020603050405020304" pitchFamily="18" charset="0"/>
          </a:endParaRPr>
        </a:p>
      </dgm:t>
    </dgm:pt>
    <dgm:pt modelId="{22C791D1-ADDB-4248-975C-92ADE91AA86B}" type="sibTrans" cxnId="{AAA3DA75-8BA3-4696-A8C3-14811EF44005}">
      <dgm:prSet/>
      <dgm:spPr/>
      <dgm:t>
        <a:bodyPr/>
        <a:lstStyle/>
        <a:p>
          <a:endParaRPr lang="en-US">
            <a:latin typeface="Times New Roman" panose="02020603050405020304" pitchFamily="18" charset="0"/>
            <a:cs typeface="Times New Roman" panose="02020603050405020304" pitchFamily="18" charset="0"/>
          </a:endParaRPr>
        </a:p>
      </dgm:t>
    </dgm:pt>
    <dgm:pt modelId="{744217C5-D570-4E58-B140-3B8B5E183DDF}">
      <dgm:prSet phldrT="[Text]" custT="1"/>
      <dgm:spPr>
        <a:noFill/>
        <a:ln>
          <a:solidFill>
            <a:srgbClr val="434E7E">
              <a:alpha val="89804"/>
            </a:srgbClr>
          </a:solidFill>
        </a:ln>
      </dgm:spPr>
      <dgm:t>
        <a:bodyPr/>
        <a:lstStyle/>
        <a:p>
          <a:pPr marL="0" indent="0" algn="l" defTabSz="685783" rtl="0" eaLnBrk="1" latinLnBrk="0" hangingPunct="1">
            <a:lnSpc>
              <a:spcPct val="100000"/>
            </a:lnSpc>
            <a:spcBef>
              <a:spcPts val="750"/>
            </a:spcBef>
            <a:buClr>
              <a:srgbClr val="003F50"/>
            </a:buClr>
            <a:buFont typeface="Arial" panose="020B0604020202020204" pitchFamily="34" charset="0"/>
            <a:buNone/>
          </a:pPr>
          <a:r>
            <a:rPr lang="en-US" sz="2200" kern="1200" baseline="0" dirty="0">
              <a:solidFill>
                <a:schemeClr val="tx1"/>
              </a:solidFill>
              <a:latin typeface="Times New Roman" panose="02020603050405020304" pitchFamily="18" charset="0"/>
              <a:ea typeface="+mn-ea"/>
              <a:cs typeface="Times New Roman" panose="02020603050405020304" pitchFamily="18" charset="0"/>
            </a:rPr>
            <a:t>Internal function for a company that has ownership control of real estate</a:t>
          </a:r>
        </a:p>
      </dgm:t>
    </dgm:pt>
    <dgm:pt modelId="{641A6BDB-585A-4F94-B2D5-995D915BA48A}" type="parTrans" cxnId="{BC126055-5763-4E23-A933-F0F2C3E3C864}">
      <dgm:prSet/>
      <dgm:spPr/>
      <dgm:t>
        <a:bodyPr/>
        <a:lstStyle/>
        <a:p>
          <a:endParaRPr lang="en-US">
            <a:latin typeface="Times New Roman" panose="02020603050405020304" pitchFamily="18" charset="0"/>
            <a:cs typeface="Times New Roman" panose="02020603050405020304" pitchFamily="18" charset="0"/>
          </a:endParaRPr>
        </a:p>
      </dgm:t>
    </dgm:pt>
    <dgm:pt modelId="{4965671F-41DA-489A-8959-729B308FFB05}" type="sibTrans" cxnId="{BC126055-5763-4E23-A933-F0F2C3E3C864}">
      <dgm:prSet/>
      <dgm:spPr/>
      <dgm:t>
        <a:bodyPr/>
        <a:lstStyle/>
        <a:p>
          <a:endParaRPr lang="en-US">
            <a:latin typeface="Times New Roman" panose="02020603050405020304" pitchFamily="18" charset="0"/>
            <a:cs typeface="Times New Roman" panose="02020603050405020304" pitchFamily="18" charset="0"/>
          </a:endParaRPr>
        </a:p>
      </dgm:t>
    </dgm:pt>
    <dgm:pt modelId="{F107D327-0209-4896-BBB4-EFD4325ADB50}">
      <dgm:prSet phldrT="[Text]" custT="1"/>
      <dgm:spPr>
        <a:solidFill>
          <a:srgbClr val="005870"/>
        </a:solidFill>
      </dgm:spPr>
      <dgm:t>
        <a:bodyPr/>
        <a:lstStyle/>
        <a:p>
          <a:pPr algn="l"/>
          <a:r>
            <a:rPr lang="en-US" sz="2400" dirty="0">
              <a:latin typeface="Times New Roman" panose="02020603050405020304" pitchFamily="18" charset="0"/>
              <a:cs typeface="Times New Roman" panose="02020603050405020304" pitchFamily="18" charset="0"/>
            </a:rPr>
            <a:t>Third-party</a:t>
          </a:r>
        </a:p>
      </dgm:t>
    </dgm:pt>
    <dgm:pt modelId="{3F3D4B80-A964-490F-BC4E-16361D520D7B}" type="parTrans" cxnId="{D0DCAC1A-844E-445A-AE26-BE2116DF6179}">
      <dgm:prSet/>
      <dgm:spPr/>
      <dgm:t>
        <a:bodyPr/>
        <a:lstStyle/>
        <a:p>
          <a:endParaRPr lang="en-US">
            <a:latin typeface="Times New Roman" panose="02020603050405020304" pitchFamily="18" charset="0"/>
            <a:cs typeface="Times New Roman" panose="02020603050405020304" pitchFamily="18" charset="0"/>
          </a:endParaRPr>
        </a:p>
      </dgm:t>
    </dgm:pt>
    <dgm:pt modelId="{9C5280CE-6ADA-4067-8AF7-FF446D080D94}" type="sibTrans" cxnId="{D0DCAC1A-844E-445A-AE26-BE2116DF6179}">
      <dgm:prSet/>
      <dgm:spPr/>
      <dgm:t>
        <a:bodyPr/>
        <a:lstStyle/>
        <a:p>
          <a:endParaRPr lang="en-US">
            <a:latin typeface="Times New Roman" panose="02020603050405020304" pitchFamily="18" charset="0"/>
            <a:cs typeface="Times New Roman" panose="02020603050405020304" pitchFamily="18" charset="0"/>
          </a:endParaRPr>
        </a:p>
      </dgm:t>
    </dgm:pt>
    <dgm:pt modelId="{B9C14D2D-2C7D-4C2D-A368-629586E4344C}">
      <dgm:prSet phldrT="[Text]" custT="1"/>
      <dgm:spPr>
        <a:noFill/>
        <a:ln>
          <a:solidFill>
            <a:srgbClr val="434E7E">
              <a:alpha val="90000"/>
            </a:srgbClr>
          </a:solidFill>
        </a:ln>
      </dgm:spPr>
      <dgm:t>
        <a:bodyPr/>
        <a:lstStyle/>
        <a:p>
          <a:pPr marL="231775" lvl="1" indent="-231775" algn="l" defTabSz="685783" rtl="0" eaLnBrk="1" latinLnBrk="0" hangingPunct="1">
            <a:lnSpc>
              <a:spcPct val="100000"/>
            </a:lnSpc>
            <a:spcBef>
              <a:spcPct val="0"/>
            </a:spcBef>
            <a:spcAft>
              <a:spcPct val="15000"/>
            </a:spcAft>
            <a:buClr>
              <a:srgbClr val="003F50"/>
            </a:buClr>
            <a:buFont typeface="Arial" panose="020B0604020202020204" pitchFamily="34" charset="0"/>
            <a:buChar char="•"/>
          </a:pPr>
          <a:r>
            <a:rPr lang="en-US" sz="2200" kern="1200" baseline="0" dirty="0">
              <a:solidFill>
                <a:schemeClr val="tx1"/>
              </a:solidFill>
              <a:latin typeface="Times New Roman" panose="02020603050405020304" pitchFamily="18" charset="0"/>
              <a:ea typeface="+mn-ea"/>
              <a:cs typeface="Times New Roman" panose="02020603050405020304" pitchFamily="18" charset="0"/>
            </a:rPr>
            <a:t>External function</a:t>
          </a:r>
        </a:p>
      </dgm:t>
    </dgm:pt>
    <dgm:pt modelId="{E1CA5C17-E176-4EAE-919F-FEA52DEF2D76}" type="parTrans" cxnId="{14504546-6530-4B39-8CC7-7C3B209A89E0}">
      <dgm:prSet/>
      <dgm:spPr/>
      <dgm:t>
        <a:bodyPr/>
        <a:lstStyle/>
        <a:p>
          <a:endParaRPr lang="en-US">
            <a:latin typeface="Times New Roman" panose="02020603050405020304" pitchFamily="18" charset="0"/>
            <a:cs typeface="Times New Roman" panose="02020603050405020304" pitchFamily="18" charset="0"/>
          </a:endParaRPr>
        </a:p>
      </dgm:t>
    </dgm:pt>
    <dgm:pt modelId="{9522D458-D62E-4C9B-83B6-354F1ABD948D}" type="sibTrans" cxnId="{14504546-6530-4B39-8CC7-7C3B209A89E0}">
      <dgm:prSet/>
      <dgm:spPr/>
      <dgm:t>
        <a:bodyPr/>
        <a:lstStyle/>
        <a:p>
          <a:endParaRPr lang="en-US">
            <a:latin typeface="Times New Roman" panose="02020603050405020304" pitchFamily="18" charset="0"/>
            <a:cs typeface="Times New Roman" panose="02020603050405020304" pitchFamily="18" charset="0"/>
          </a:endParaRPr>
        </a:p>
      </dgm:t>
    </dgm:pt>
    <dgm:pt modelId="{7421EA19-3366-49F2-8C12-F13C3643F40F}">
      <dgm:prSet phldrT="[Text]" custT="1"/>
      <dgm:spPr>
        <a:noFill/>
        <a:ln>
          <a:solidFill>
            <a:srgbClr val="434E7E">
              <a:alpha val="90000"/>
            </a:srgbClr>
          </a:solidFill>
        </a:ln>
      </dgm:spPr>
      <dgm:t>
        <a:bodyPr/>
        <a:lstStyle/>
        <a:p>
          <a:pPr marL="231775" lvl="1" indent="-231775" algn="l" defTabSz="685783" rtl="0" eaLnBrk="1" latinLnBrk="0" hangingPunct="1">
            <a:lnSpc>
              <a:spcPct val="100000"/>
            </a:lnSpc>
            <a:spcBef>
              <a:spcPct val="0"/>
            </a:spcBef>
            <a:spcAft>
              <a:spcPts val="0"/>
            </a:spcAft>
            <a:buClr>
              <a:srgbClr val="003F50"/>
            </a:buClr>
            <a:buFont typeface="Arial" panose="020B0604020202020204" pitchFamily="34" charset="0"/>
            <a:buChar char="•"/>
          </a:pPr>
          <a:r>
            <a:rPr lang="en-US" sz="2200" kern="1200" baseline="0" dirty="0">
              <a:solidFill>
                <a:schemeClr val="tx1"/>
              </a:solidFill>
              <a:latin typeface="Times New Roman" panose="02020603050405020304" pitchFamily="18" charset="0"/>
              <a:ea typeface="+mn-ea"/>
              <a:cs typeface="Times New Roman" panose="02020603050405020304" pitchFamily="18" charset="0"/>
            </a:rPr>
            <a:t>Also referred to as third-party fee management or fee management</a:t>
          </a:r>
        </a:p>
      </dgm:t>
    </dgm:pt>
    <dgm:pt modelId="{39495975-643D-4EFE-9437-DDE38A07681C}" type="parTrans" cxnId="{93CF90CB-FB92-49B2-8ED0-D3AF497F4A9A}">
      <dgm:prSet/>
      <dgm:spPr/>
      <dgm:t>
        <a:bodyPr/>
        <a:lstStyle/>
        <a:p>
          <a:endParaRPr lang="en-US">
            <a:latin typeface="Times New Roman" panose="02020603050405020304" pitchFamily="18" charset="0"/>
            <a:cs typeface="Times New Roman" panose="02020603050405020304" pitchFamily="18" charset="0"/>
          </a:endParaRPr>
        </a:p>
      </dgm:t>
    </dgm:pt>
    <dgm:pt modelId="{C2D68597-4236-4AF3-84EF-B40607735113}" type="sibTrans" cxnId="{93CF90CB-FB92-49B2-8ED0-D3AF497F4A9A}">
      <dgm:prSet/>
      <dgm:spPr/>
      <dgm:t>
        <a:bodyPr/>
        <a:lstStyle/>
        <a:p>
          <a:endParaRPr lang="en-US">
            <a:latin typeface="Times New Roman" panose="02020603050405020304" pitchFamily="18" charset="0"/>
            <a:cs typeface="Times New Roman" panose="02020603050405020304" pitchFamily="18" charset="0"/>
          </a:endParaRPr>
        </a:p>
      </dgm:t>
    </dgm:pt>
    <dgm:pt modelId="{5A85CFFD-D039-441D-BDF4-6378BE281C47}" type="pres">
      <dgm:prSet presAssocID="{AC9C01C1-F334-491C-8AA4-0AA3A09BBF6A}" presName="Name0" presStyleCnt="0">
        <dgm:presLayoutVars>
          <dgm:dir/>
          <dgm:animLvl val="lvl"/>
          <dgm:resizeHandles val="exact"/>
        </dgm:presLayoutVars>
      </dgm:prSet>
      <dgm:spPr/>
    </dgm:pt>
    <dgm:pt modelId="{25C62BE0-918A-4C56-8D78-C17B82E82109}" type="pres">
      <dgm:prSet presAssocID="{09AD550C-AE16-40C0-A229-715BEDFD04E6}" presName="composite" presStyleCnt="0"/>
      <dgm:spPr/>
    </dgm:pt>
    <dgm:pt modelId="{9674B9D1-CB62-4C74-AA9E-0B1B0AF76513}" type="pres">
      <dgm:prSet presAssocID="{09AD550C-AE16-40C0-A229-715BEDFD04E6}" presName="parTx" presStyleLbl="alignNode1" presStyleIdx="0" presStyleCnt="2">
        <dgm:presLayoutVars>
          <dgm:chMax val="0"/>
          <dgm:chPref val="0"/>
          <dgm:bulletEnabled val="1"/>
        </dgm:presLayoutVars>
      </dgm:prSet>
      <dgm:spPr/>
    </dgm:pt>
    <dgm:pt modelId="{D968C61F-6A44-47B9-BD8B-4AA54FD70DDB}" type="pres">
      <dgm:prSet presAssocID="{09AD550C-AE16-40C0-A229-715BEDFD04E6}" presName="desTx" presStyleLbl="alignAccFollowNode1" presStyleIdx="0" presStyleCnt="2">
        <dgm:presLayoutVars>
          <dgm:bulletEnabled val="1"/>
        </dgm:presLayoutVars>
      </dgm:prSet>
      <dgm:spPr/>
    </dgm:pt>
    <dgm:pt modelId="{0741C35F-CAEE-41C0-B569-B458E5EEE96A}" type="pres">
      <dgm:prSet presAssocID="{22C791D1-ADDB-4248-975C-92ADE91AA86B}" presName="space" presStyleCnt="0"/>
      <dgm:spPr/>
    </dgm:pt>
    <dgm:pt modelId="{8994CE53-A64C-4E59-AB3D-66CD2B8240B8}" type="pres">
      <dgm:prSet presAssocID="{F107D327-0209-4896-BBB4-EFD4325ADB50}" presName="composite" presStyleCnt="0"/>
      <dgm:spPr/>
    </dgm:pt>
    <dgm:pt modelId="{44997558-7368-4733-9FEE-A1B319C6F694}" type="pres">
      <dgm:prSet presAssocID="{F107D327-0209-4896-BBB4-EFD4325ADB50}" presName="parTx" presStyleLbl="alignNode1" presStyleIdx="1" presStyleCnt="2">
        <dgm:presLayoutVars>
          <dgm:chMax val="0"/>
          <dgm:chPref val="0"/>
          <dgm:bulletEnabled val="1"/>
        </dgm:presLayoutVars>
      </dgm:prSet>
      <dgm:spPr/>
    </dgm:pt>
    <dgm:pt modelId="{DC7A06BB-4D2B-4586-A7EE-8E55E44C9FB9}" type="pres">
      <dgm:prSet presAssocID="{F107D327-0209-4896-BBB4-EFD4325ADB50}" presName="desTx" presStyleLbl="alignAccFollowNode1" presStyleIdx="1" presStyleCnt="2">
        <dgm:presLayoutVars>
          <dgm:bulletEnabled val="1"/>
        </dgm:presLayoutVars>
      </dgm:prSet>
      <dgm:spPr/>
    </dgm:pt>
  </dgm:ptLst>
  <dgm:cxnLst>
    <dgm:cxn modelId="{9A1E4706-C40C-4E79-90F8-3A79810BF931}" type="presOf" srcId="{B9C14D2D-2C7D-4C2D-A368-629586E4344C}" destId="{DC7A06BB-4D2B-4586-A7EE-8E55E44C9FB9}" srcOrd="0" destOrd="0" presId="urn:microsoft.com/office/officeart/2005/8/layout/hList1"/>
    <dgm:cxn modelId="{D0DCAC1A-844E-445A-AE26-BE2116DF6179}" srcId="{AC9C01C1-F334-491C-8AA4-0AA3A09BBF6A}" destId="{F107D327-0209-4896-BBB4-EFD4325ADB50}" srcOrd="1" destOrd="0" parTransId="{3F3D4B80-A964-490F-BC4E-16361D520D7B}" sibTransId="{9C5280CE-6ADA-4067-8AF7-FF446D080D94}"/>
    <dgm:cxn modelId="{9BEEE227-A30E-47C1-BA04-780F89069627}" type="presOf" srcId="{7421EA19-3366-49F2-8C12-F13C3643F40F}" destId="{DC7A06BB-4D2B-4586-A7EE-8E55E44C9FB9}" srcOrd="0" destOrd="1" presId="urn:microsoft.com/office/officeart/2005/8/layout/hList1"/>
    <dgm:cxn modelId="{523A4735-450E-40BE-B14B-733C30A13142}" type="presOf" srcId="{AC9C01C1-F334-491C-8AA4-0AA3A09BBF6A}" destId="{5A85CFFD-D039-441D-BDF4-6378BE281C47}" srcOrd="0" destOrd="0" presId="urn:microsoft.com/office/officeart/2005/8/layout/hList1"/>
    <dgm:cxn modelId="{2BBA2065-A59B-4028-A456-1772AD5DF03B}" type="presOf" srcId="{09AD550C-AE16-40C0-A229-715BEDFD04E6}" destId="{9674B9D1-CB62-4C74-AA9E-0B1B0AF76513}" srcOrd="0" destOrd="0" presId="urn:microsoft.com/office/officeart/2005/8/layout/hList1"/>
    <dgm:cxn modelId="{14504546-6530-4B39-8CC7-7C3B209A89E0}" srcId="{F107D327-0209-4896-BBB4-EFD4325ADB50}" destId="{B9C14D2D-2C7D-4C2D-A368-629586E4344C}" srcOrd="0" destOrd="0" parTransId="{E1CA5C17-E176-4EAE-919F-FEA52DEF2D76}" sibTransId="{9522D458-D62E-4C9B-83B6-354F1ABD948D}"/>
    <dgm:cxn modelId="{BC126055-5763-4E23-A933-F0F2C3E3C864}" srcId="{09AD550C-AE16-40C0-A229-715BEDFD04E6}" destId="{744217C5-D570-4E58-B140-3B8B5E183DDF}" srcOrd="0" destOrd="0" parTransId="{641A6BDB-585A-4F94-B2D5-995D915BA48A}" sibTransId="{4965671F-41DA-489A-8959-729B308FFB05}"/>
    <dgm:cxn modelId="{AAA3DA75-8BA3-4696-A8C3-14811EF44005}" srcId="{AC9C01C1-F334-491C-8AA4-0AA3A09BBF6A}" destId="{09AD550C-AE16-40C0-A229-715BEDFD04E6}" srcOrd="0" destOrd="0" parTransId="{8832F4A0-9F3F-40A4-8993-9C0C2F6A50CA}" sibTransId="{22C791D1-ADDB-4248-975C-92ADE91AA86B}"/>
    <dgm:cxn modelId="{A5F24CC6-7163-4CD4-815D-FAC052661468}" type="presOf" srcId="{F107D327-0209-4896-BBB4-EFD4325ADB50}" destId="{44997558-7368-4733-9FEE-A1B319C6F694}" srcOrd="0" destOrd="0" presId="urn:microsoft.com/office/officeart/2005/8/layout/hList1"/>
    <dgm:cxn modelId="{93CF90CB-FB92-49B2-8ED0-D3AF497F4A9A}" srcId="{F107D327-0209-4896-BBB4-EFD4325ADB50}" destId="{7421EA19-3366-49F2-8C12-F13C3643F40F}" srcOrd="1" destOrd="0" parTransId="{39495975-643D-4EFE-9437-DDE38A07681C}" sibTransId="{C2D68597-4236-4AF3-84EF-B40607735113}"/>
    <dgm:cxn modelId="{DDE8C3DD-2EA1-4BED-84D6-30160373FF21}" type="presOf" srcId="{744217C5-D570-4E58-B140-3B8B5E183DDF}" destId="{D968C61F-6A44-47B9-BD8B-4AA54FD70DDB}" srcOrd="0" destOrd="0" presId="urn:microsoft.com/office/officeart/2005/8/layout/hList1"/>
    <dgm:cxn modelId="{88B81C87-6920-4A14-8362-103F908A441B}" type="presParOf" srcId="{5A85CFFD-D039-441D-BDF4-6378BE281C47}" destId="{25C62BE0-918A-4C56-8D78-C17B82E82109}" srcOrd="0" destOrd="0" presId="urn:microsoft.com/office/officeart/2005/8/layout/hList1"/>
    <dgm:cxn modelId="{67142596-03C4-4FAE-809F-6D7CB1B3F68D}" type="presParOf" srcId="{25C62BE0-918A-4C56-8D78-C17B82E82109}" destId="{9674B9D1-CB62-4C74-AA9E-0B1B0AF76513}" srcOrd="0" destOrd="0" presId="urn:microsoft.com/office/officeart/2005/8/layout/hList1"/>
    <dgm:cxn modelId="{400509F7-A94A-46B2-BF86-CB1D9271ACE8}" type="presParOf" srcId="{25C62BE0-918A-4C56-8D78-C17B82E82109}" destId="{D968C61F-6A44-47B9-BD8B-4AA54FD70DDB}" srcOrd="1" destOrd="0" presId="urn:microsoft.com/office/officeart/2005/8/layout/hList1"/>
    <dgm:cxn modelId="{7FA8AA13-C7E9-4816-AADD-E1D655FE7240}" type="presParOf" srcId="{5A85CFFD-D039-441D-BDF4-6378BE281C47}" destId="{0741C35F-CAEE-41C0-B569-B458E5EEE96A}" srcOrd="1" destOrd="0" presId="urn:microsoft.com/office/officeart/2005/8/layout/hList1"/>
    <dgm:cxn modelId="{FC8C6812-05E0-4E0B-B55C-BE52C788BC32}" type="presParOf" srcId="{5A85CFFD-D039-441D-BDF4-6378BE281C47}" destId="{8994CE53-A64C-4E59-AB3D-66CD2B8240B8}" srcOrd="2" destOrd="0" presId="urn:microsoft.com/office/officeart/2005/8/layout/hList1"/>
    <dgm:cxn modelId="{80DA7D17-B93A-4BC5-BB42-FB0E24469612}" type="presParOf" srcId="{8994CE53-A64C-4E59-AB3D-66CD2B8240B8}" destId="{44997558-7368-4733-9FEE-A1B319C6F694}" srcOrd="0" destOrd="0" presId="urn:microsoft.com/office/officeart/2005/8/layout/hList1"/>
    <dgm:cxn modelId="{79F595AA-A80A-4125-948E-EF97C6783CA1}" type="presParOf" srcId="{8994CE53-A64C-4E59-AB3D-66CD2B8240B8}" destId="{DC7A06BB-4D2B-4586-A7EE-8E55E44C9FB9}"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B844E82-C5ED-4959-ACBB-B853889A54B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AF7455D-934A-4426-B133-BE18D70D7DE3}">
      <dgm:prSet phldrT="[Text]"/>
      <dgm:spPr>
        <a:solidFill>
          <a:srgbClr val="005870"/>
        </a:solidFill>
      </dgm:spPr>
      <dgm:t>
        <a:bodyPr/>
        <a:lstStyle/>
        <a:p>
          <a:r>
            <a:rPr lang="en-US" dirty="0">
              <a:latin typeface="Times New Roman" panose="02020603050405020304" pitchFamily="18" charset="0"/>
              <a:cs typeface="Times New Roman" panose="02020603050405020304" pitchFamily="18" charset="0"/>
            </a:rPr>
            <a:t>Fair Housing Act</a:t>
          </a:r>
        </a:p>
      </dgm:t>
    </dgm:pt>
    <dgm:pt modelId="{F65E72FA-68CE-402D-B080-5AA1A60ECC34}" type="parTrans" cxnId="{AC15E337-25ED-4A6D-8655-84FF7A6A2F72}">
      <dgm:prSet/>
      <dgm:spPr/>
      <dgm:t>
        <a:bodyPr/>
        <a:lstStyle/>
        <a:p>
          <a:endParaRPr lang="en-US">
            <a:latin typeface="Times New Roman" panose="02020603050405020304" pitchFamily="18" charset="0"/>
            <a:cs typeface="Times New Roman" panose="02020603050405020304" pitchFamily="18" charset="0"/>
          </a:endParaRPr>
        </a:p>
      </dgm:t>
    </dgm:pt>
    <dgm:pt modelId="{9132E429-756B-4B6F-92CF-90F26EE235D4}" type="sibTrans" cxnId="{AC15E337-25ED-4A6D-8655-84FF7A6A2F72}">
      <dgm:prSet/>
      <dgm:spPr/>
      <dgm:t>
        <a:bodyPr/>
        <a:lstStyle/>
        <a:p>
          <a:endParaRPr lang="en-US">
            <a:latin typeface="Times New Roman" panose="02020603050405020304" pitchFamily="18" charset="0"/>
            <a:cs typeface="Times New Roman" panose="02020603050405020304" pitchFamily="18" charset="0"/>
          </a:endParaRPr>
        </a:p>
      </dgm:t>
    </dgm:pt>
    <dgm:pt modelId="{2E41B0AB-214E-455C-8472-785B0F920215}">
      <dgm:prSet phldrT="[Text]"/>
      <dgm:spPr>
        <a:solidFill>
          <a:srgbClr val="005870"/>
        </a:solidFill>
      </dgm:spPr>
      <dgm:t>
        <a:bodyPr/>
        <a:lstStyle/>
        <a:p>
          <a:r>
            <a:rPr lang="en-US" dirty="0">
              <a:latin typeface="Times New Roman" panose="02020603050405020304" pitchFamily="18" charset="0"/>
              <a:cs typeface="Times New Roman" panose="02020603050405020304" pitchFamily="18" charset="0"/>
            </a:rPr>
            <a:t>Equal Credit Opportunity Act</a:t>
          </a:r>
        </a:p>
      </dgm:t>
    </dgm:pt>
    <dgm:pt modelId="{6BF020FF-A2B9-4F8D-94B0-1697A2ADE6F0}" type="parTrans" cxnId="{90339764-F00C-46A2-87C0-9D7352616A4D}">
      <dgm:prSet/>
      <dgm:spPr/>
      <dgm:t>
        <a:bodyPr/>
        <a:lstStyle/>
        <a:p>
          <a:endParaRPr lang="en-US">
            <a:latin typeface="Times New Roman" panose="02020603050405020304" pitchFamily="18" charset="0"/>
            <a:cs typeface="Times New Roman" panose="02020603050405020304" pitchFamily="18" charset="0"/>
          </a:endParaRPr>
        </a:p>
      </dgm:t>
    </dgm:pt>
    <dgm:pt modelId="{5E1FCFF2-7164-4B57-B367-7AD84BDCCADA}" type="sibTrans" cxnId="{90339764-F00C-46A2-87C0-9D7352616A4D}">
      <dgm:prSet/>
      <dgm:spPr/>
      <dgm:t>
        <a:bodyPr/>
        <a:lstStyle/>
        <a:p>
          <a:endParaRPr lang="en-US">
            <a:latin typeface="Times New Roman" panose="02020603050405020304" pitchFamily="18" charset="0"/>
            <a:cs typeface="Times New Roman" panose="02020603050405020304" pitchFamily="18" charset="0"/>
          </a:endParaRPr>
        </a:p>
      </dgm:t>
    </dgm:pt>
    <dgm:pt modelId="{CD4A60FC-FE35-40E1-9346-08E9E57A6998}">
      <dgm:prSet phldrT="[Text]"/>
      <dgm:spPr>
        <a:solidFill>
          <a:srgbClr val="005870"/>
        </a:solidFill>
      </dgm:spPr>
      <dgm:t>
        <a:bodyPr/>
        <a:lstStyle/>
        <a:p>
          <a:r>
            <a:rPr lang="en-US" dirty="0">
              <a:latin typeface="Times New Roman" panose="02020603050405020304" pitchFamily="18" charset="0"/>
              <a:cs typeface="Times New Roman" panose="02020603050405020304" pitchFamily="18" charset="0"/>
            </a:rPr>
            <a:t>Sherman Antitrust Act</a:t>
          </a:r>
        </a:p>
      </dgm:t>
    </dgm:pt>
    <dgm:pt modelId="{05A0F1AF-7A28-44C3-9423-0F587079C30C}" type="parTrans" cxnId="{445E3569-47CF-4321-A11B-59E0D36CB178}">
      <dgm:prSet/>
      <dgm:spPr/>
      <dgm:t>
        <a:bodyPr/>
        <a:lstStyle/>
        <a:p>
          <a:endParaRPr lang="en-US">
            <a:latin typeface="Times New Roman" panose="02020603050405020304" pitchFamily="18" charset="0"/>
            <a:cs typeface="Times New Roman" panose="02020603050405020304" pitchFamily="18" charset="0"/>
          </a:endParaRPr>
        </a:p>
      </dgm:t>
    </dgm:pt>
    <dgm:pt modelId="{927D70C8-CADF-4CAF-85C1-2D0BAFFAA234}" type="sibTrans" cxnId="{445E3569-47CF-4321-A11B-59E0D36CB178}">
      <dgm:prSet/>
      <dgm:spPr/>
      <dgm:t>
        <a:bodyPr/>
        <a:lstStyle/>
        <a:p>
          <a:endParaRPr lang="en-US">
            <a:latin typeface="Times New Roman" panose="02020603050405020304" pitchFamily="18" charset="0"/>
            <a:cs typeface="Times New Roman" panose="02020603050405020304" pitchFamily="18" charset="0"/>
          </a:endParaRPr>
        </a:p>
      </dgm:t>
    </dgm:pt>
    <dgm:pt modelId="{66959C4B-3354-45E6-92D9-4157090399C2}">
      <dgm:prSet phldrT="[Text]"/>
      <dgm:spPr>
        <a:solidFill>
          <a:srgbClr val="005870"/>
        </a:solidFill>
      </dgm:spPr>
      <dgm:t>
        <a:bodyPr/>
        <a:lstStyle/>
        <a:p>
          <a:r>
            <a:rPr lang="en-US" dirty="0">
              <a:latin typeface="Times New Roman" panose="02020603050405020304" pitchFamily="18" charset="0"/>
              <a:cs typeface="Times New Roman" panose="02020603050405020304" pitchFamily="18" charset="0"/>
            </a:rPr>
            <a:t>Americans with Disabilities Act</a:t>
          </a:r>
        </a:p>
      </dgm:t>
    </dgm:pt>
    <dgm:pt modelId="{301928C0-7264-4979-88AC-E1CE9626E39A}" type="parTrans" cxnId="{90FCB625-FEE5-4235-A98A-CA85B4E0CAA1}">
      <dgm:prSet/>
      <dgm:spPr/>
      <dgm:t>
        <a:bodyPr/>
        <a:lstStyle/>
        <a:p>
          <a:endParaRPr lang="en-US">
            <a:latin typeface="Times New Roman" panose="02020603050405020304" pitchFamily="18" charset="0"/>
            <a:cs typeface="Times New Roman" panose="02020603050405020304" pitchFamily="18" charset="0"/>
          </a:endParaRPr>
        </a:p>
      </dgm:t>
    </dgm:pt>
    <dgm:pt modelId="{E381BC4C-05AB-4E59-9A32-BB33AADB2E71}" type="sibTrans" cxnId="{90FCB625-FEE5-4235-A98A-CA85B4E0CAA1}">
      <dgm:prSet/>
      <dgm:spPr/>
      <dgm:t>
        <a:bodyPr/>
        <a:lstStyle/>
        <a:p>
          <a:endParaRPr lang="en-US">
            <a:latin typeface="Times New Roman" panose="02020603050405020304" pitchFamily="18" charset="0"/>
            <a:cs typeface="Times New Roman" panose="02020603050405020304" pitchFamily="18" charset="0"/>
          </a:endParaRPr>
        </a:p>
      </dgm:t>
    </dgm:pt>
    <dgm:pt modelId="{B8EFB27C-181C-4A77-93B9-7FF8AEC2F552}">
      <dgm:prSet phldrT="[Text]"/>
      <dgm:spPr>
        <a:solidFill>
          <a:srgbClr val="005870"/>
        </a:solidFill>
      </dgm:spPr>
      <dgm:t>
        <a:bodyPr/>
        <a:lstStyle/>
        <a:p>
          <a:r>
            <a:rPr lang="en-US" dirty="0">
              <a:latin typeface="Times New Roman" panose="02020603050405020304" pitchFamily="18" charset="0"/>
              <a:cs typeface="Times New Roman" panose="02020603050405020304" pitchFamily="18" charset="0"/>
            </a:rPr>
            <a:t>Lead Based Paint Hazard Reduction Act</a:t>
          </a:r>
        </a:p>
      </dgm:t>
    </dgm:pt>
    <dgm:pt modelId="{124E8927-317D-4264-B011-ACC04D3DC1A7}" type="parTrans" cxnId="{850373A9-E32E-470F-AC36-A647DE65AA61}">
      <dgm:prSet/>
      <dgm:spPr/>
      <dgm:t>
        <a:bodyPr/>
        <a:lstStyle/>
        <a:p>
          <a:endParaRPr lang="en-US">
            <a:latin typeface="Times New Roman" panose="02020603050405020304" pitchFamily="18" charset="0"/>
            <a:cs typeface="Times New Roman" panose="02020603050405020304" pitchFamily="18" charset="0"/>
          </a:endParaRPr>
        </a:p>
      </dgm:t>
    </dgm:pt>
    <dgm:pt modelId="{F89BB94B-193F-4530-8E17-FDF0078796C4}" type="sibTrans" cxnId="{850373A9-E32E-470F-AC36-A647DE65AA61}">
      <dgm:prSet/>
      <dgm:spPr/>
      <dgm:t>
        <a:bodyPr/>
        <a:lstStyle/>
        <a:p>
          <a:endParaRPr lang="en-US">
            <a:latin typeface="Times New Roman" panose="02020603050405020304" pitchFamily="18" charset="0"/>
            <a:cs typeface="Times New Roman" panose="02020603050405020304" pitchFamily="18" charset="0"/>
          </a:endParaRPr>
        </a:p>
      </dgm:t>
    </dgm:pt>
    <dgm:pt modelId="{37A9433D-6B17-43D2-A512-3A7FF77EAF81}">
      <dgm:prSet phldrT="[Text]"/>
      <dgm:spPr>
        <a:solidFill>
          <a:srgbClr val="005870"/>
        </a:solidFill>
      </dgm:spPr>
      <dgm:t>
        <a:bodyPr/>
        <a:lstStyle/>
        <a:p>
          <a:r>
            <a:rPr lang="en-US" dirty="0">
              <a:latin typeface="Times New Roman" panose="02020603050405020304" pitchFamily="18" charset="0"/>
              <a:cs typeface="Times New Roman" panose="02020603050405020304" pitchFamily="18" charset="0"/>
            </a:rPr>
            <a:t>Uniform Residential Landlord and Tenant Act</a:t>
          </a:r>
        </a:p>
      </dgm:t>
    </dgm:pt>
    <dgm:pt modelId="{52A8147E-BA9C-4C0A-A0BB-8F8E0559014F}" type="parTrans" cxnId="{77935DAA-B97E-4D70-9795-3C2C39ED7F91}">
      <dgm:prSet/>
      <dgm:spPr/>
      <dgm:t>
        <a:bodyPr/>
        <a:lstStyle/>
        <a:p>
          <a:endParaRPr lang="en-US">
            <a:latin typeface="Times New Roman" panose="02020603050405020304" pitchFamily="18" charset="0"/>
            <a:cs typeface="Times New Roman" panose="02020603050405020304" pitchFamily="18" charset="0"/>
          </a:endParaRPr>
        </a:p>
      </dgm:t>
    </dgm:pt>
    <dgm:pt modelId="{1BA4E61B-BD74-41D0-8B7C-F9711A9A0266}" type="sibTrans" cxnId="{77935DAA-B97E-4D70-9795-3C2C39ED7F91}">
      <dgm:prSet/>
      <dgm:spPr/>
      <dgm:t>
        <a:bodyPr/>
        <a:lstStyle/>
        <a:p>
          <a:endParaRPr lang="en-US">
            <a:latin typeface="Times New Roman" panose="02020603050405020304" pitchFamily="18" charset="0"/>
            <a:cs typeface="Times New Roman" panose="02020603050405020304" pitchFamily="18" charset="0"/>
          </a:endParaRPr>
        </a:p>
      </dgm:t>
    </dgm:pt>
    <dgm:pt modelId="{0CA1D5F6-EF75-43E5-8FA5-74213A3407C6}" type="pres">
      <dgm:prSet presAssocID="{6B844E82-C5ED-4959-ACBB-B853889A54B1}" presName="diagram" presStyleCnt="0">
        <dgm:presLayoutVars>
          <dgm:dir/>
          <dgm:resizeHandles val="exact"/>
        </dgm:presLayoutVars>
      </dgm:prSet>
      <dgm:spPr/>
    </dgm:pt>
    <dgm:pt modelId="{1CBE6D01-DBED-41A4-AC1B-EF967732DDDD}" type="pres">
      <dgm:prSet presAssocID="{3AF7455D-934A-4426-B133-BE18D70D7DE3}" presName="node" presStyleLbl="node1" presStyleIdx="0" presStyleCnt="6" custLinFactNeighborX="973" custLinFactNeighborY="-11349">
        <dgm:presLayoutVars>
          <dgm:bulletEnabled val="1"/>
        </dgm:presLayoutVars>
      </dgm:prSet>
      <dgm:spPr/>
    </dgm:pt>
    <dgm:pt modelId="{D676F801-52C6-4DAB-BB5B-18001A8CB2BE}" type="pres">
      <dgm:prSet presAssocID="{9132E429-756B-4B6F-92CF-90F26EE235D4}" presName="sibTrans" presStyleCnt="0"/>
      <dgm:spPr/>
    </dgm:pt>
    <dgm:pt modelId="{C49183D6-7873-467A-9DDE-9AC8787BC601}" type="pres">
      <dgm:prSet presAssocID="{2E41B0AB-214E-455C-8472-785B0F920215}" presName="node" presStyleLbl="node1" presStyleIdx="1" presStyleCnt="6" custLinFactNeighborX="973" custLinFactNeighborY="-11349">
        <dgm:presLayoutVars>
          <dgm:bulletEnabled val="1"/>
        </dgm:presLayoutVars>
      </dgm:prSet>
      <dgm:spPr/>
    </dgm:pt>
    <dgm:pt modelId="{495CAD1A-1FCE-40F5-B958-DA68977CBA0C}" type="pres">
      <dgm:prSet presAssocID="{5E1FCFF2-7164-4B57-B367-7AD84BDCCADA}" presName="sibTrans" presStyleCnt="0"/>
      <dgm:spPr/>
    </dgm:pt>
    <dgm:pt modelId="{C511E8B4-5EBE-4BBD-9434-CC86F337A908}" type="pres">
      <dgm:prSet presAssocID="{CD4A60FC-FE35-40E1-9346-08E9E57A6998}" presName="node" presStyleLbl="node1" presStyleIdx="2" presStyleCnt="6" custLinFactNeighborX="973" custLinFactNeighborY="-11349">
        <dgm:presLayoutVars>
          <dgm:bulletEnabled val="1"/>
        </dgm:presLayoutVars>
      </dgm:prSet>
      <dgm:spPr/>
    </dgm:pt>
    <dgm:pt modelId="{C91B6D55-A428-49D0-948B-63DE78F8CCC6}" type="pres">
      <dgm:prSet presAssocID="{927D70C8-CADF-4CAF-85C1-2D0BAFFAA234}" presName="sibTrans" presStyleCnt="0"/>
      <dgm:spPr/>
    </dgm:pt>
    <dgm:pt modelId="{BDE18F7E-A5DD-4A2F-A9B3-7D9F1B1FC7C2}" type="pres">
      <dgm:prSet presAssocID="{66959C4B-3354-45E6-92D9-4157090399C2}" presName="node" presStyleLbl="node1" presStyleIdx="3" presStyleCnt="6" custLinFactNeighborX="973" custLinFactNeighborY="-11349">
        <dgm:presLayoutVars>
          <dgm:bulletEnabled val="1"/>
        </dgm:presLayoutVars>
      </dgm:prSet>
      <dgm:spPr/>
    </dgm:pt>
    <dgm:pt modelId="{AC646B74-653B-4E01-B373-CF52FC749220}" type="pres">
      <dgm:prSet presAssocID="{E381BC4C-05AB-4E59-9A32-BB33AADB2E71}" presName="sibTrans" presStyleCnt="0"/>
      <dgm:spPr/>
    </dgm:pt>
    <dgm:pt modelId="{48E07F60-6931-4B14-B15D-9070625BD0EB}" type="pres">
      <dgm:prSet presAssocID="{B8EFB27C-181C-4A77-93B9-7FF8AEC2F552}" presName="node" presStyleLbl="node1" presStyleIdx="4" presStyleCnt="6" custLinFactNeighborX="973" custLinFactNeighborY="-11349">
        <dgm:presLayoutVars>
          <dgm:bulletEnabled val="1"/>
        </dgm:presLayoutVars>
      </dgm:prSet>
      <dgm:spPr/>
    </dgm:pt>
    <dgm:pt modelId="{1DB58D93-C63A-48B9-B4EF-1E2B590DD63A}" type="pres">
      <dgm:prSet presAssocID="{F89BB94B-193F-4530-8E17-FDF0078796C4}" presName="sibTrans" presStyleCnt="0"/>
      <dgm:spPr/>
    </dgm:pt>
    <dgm:pt modelId="{B851DE21-5299-4242-B057-E69D8FA8F3A6}" type="pres">
      <dgm:prSet presAssocID="{37A9433D-6B17-43D2-A512-3A7FF77EAF81}" presName="node" presStyleLbl="node1" presStyleIdx="5" presStyleCnt="6" custLinFactNeighborX="973" custLinFactNeighborY="-11349">
        <dgm:presLayoutVars>
          <dgm:bulletEnabled val="1"/>
        </dgm:presLayoutVars>
      </dgm:prSet>
      <dgm:spPr/>
    </dgm:pt>
  </dgm:ptLst>
  <dgm:cxnLst>
    <dgm:cxn modelId="{3DDA1210-82E6-4679-9DBB-3BCD45A48AD9}" type="presOf" srcId="{B8EFB27C-181C-4A77-93B9-7FF8AEC2F552}" destId="{48E07F60-6931-4B14-B15D-9070625BD0EB}" srcOrd="0" destOrd="0" presId="urn:microsoft.com/office/officeart/2005/8/layout/default"/>
    <dgm:cxn modelId="{027EAC12-2085-4EC0-911A-836ECDB0E0EF}" type="presOf" srcId="{66959C4B-3354-45E6-92D9-4157090399C2}" destId="{BDE18F7E-A5DD-4A2F-A9B3-7D9F1B1FC7C2}" srcOrd="0" destOrd="0" presId="urn:microsoft.com/office/officeart/2005/8/layout/default"/>
    <dgm:cxn modelId="{90FCB625-FEE5-4235-A98A-CA85B4E0CAA1}" srcId="{6B844E82-C5ED-4959-ACBB-B853889A54B1}" destId="{66959C4B-3354-45E6-92D9-4157090399C2}" srcOrd="3" destOrd="0" parTransId="{301928C0-7264-4979-88AC-E1CE9626E39A}" sibTransId="{E381BC4C-05AB-4E59-9A32-BB33AADB2E71}"/>
    <dgm:cxn modelId="{03D89E2E-4A3E-4A79-A849-0CAB90C1077F}" type="presOf" srcId="{37A9433D-6B17-43D2-A512-3A7FF77EAF81}" destId="{B851DE21-5299-4242-B057-E69D8FA8F3A6}" srcOrd="0" destOrd="0" presId="urn:microsoft.com/office/officeart/2005/8/layout/default"/>
    <dgm:cxn modelId="{AC15E337-25ED-4A6D-8655-84FF7A6A2F72}" srcId="{6B844E82-C5ED-4959-ACBB-B853889A54B1}" destId="{3AF7455D-934A-4426-B133-BE18D70D7DE3}" srcOrd="0" destOrd="0" parTransId="{F65E72FA-68CE-402D-B080-5AA1A60ECC34}" sibTransId="{9132E429-756B-4B6F-92CF-90F26EE235D4}"/>
    <dgm:cxn modelId="{90339764-F00C-46A2-87C0-9D7352616A4D}" srcId="{6B844E82-C5ED-4959-ACBB-B853889A54B1}" destId="{2E41B0AB-214E-455C-8472-785B0F920215}" srcOrd="1" destOrd="0" parTransId="{6BF020FF-A2B9-4F8D-94B0-1697A2ADE6F0}" sibTransId="{5E1FCFF2-7164-4B57-B367-7AD84BDCCADA}"/>
    <dgm:cxn modelId="{74738447-FBD4-430A-9268-304A55DA0D33}" type="presOf" srcId="{2E41B0AB-214E-455C-8472-785B0F920215}" destId="{C49183D6-7873-467A-9DDE-9AC8787BC601}" srcOrd="0" destOrd="0" presId="urn:microsoft.com/office/officeart/2005/8/layout/default"/>
    <dgm:cxn modelId="{445E3569-47CF-4321-A11B-59E0D36CB178}" srcId="{6B844E82-C5ED-4959-ACBB-B853889A54B1}" destId="{CD4A60FC-FE35-40E1-9346-08E9E57A6998}" srcOrd="2" destOrd="0" parTransId="{05A0F1AF-7A28-44C3-9423-0F587079C30C}" sibTransId="{927D70C8-CADF-4CAF-85C1-2D0BAFFAA234}"/>
    <dgm:cxn modelId="{68CA8D7F-C887-4649-82F9-0DD85BCE1281}" type="presOf" srcId="{6B844E82-C5ED-4959-ACBB-B853889A54B1}" destId="{0CA1D5F6-EF75-43E5-8FA5-74213A3407C6}" srcOrd="0" destOrd="0" presId="urn:microsoft.com/office/officeart/2005/8/layout/default"/>
    <dgm:cxn modelId="{850373A9-E32E-470F-AC36-A647DE65AA61}" srcId="{6B844E82-C5ED-4959-ACBB-B853889A54B1}" destId="{B8EFB27C-181C-4A77-93B9-7FF8AEC2F552}" srcOrd="4" destOrd="0" parTransId="{124E8927-317D-4264-B011-ACC04D3DC1A7}" sibTransId="{F89BB94B-193F-4530-8E17-FDF0078796C4}"/>
    <dgm:cxn modelId="{77935DAA-B97E-4D70-9795-3C2C39ED7F91}" srcId="{6B844E82-C5ED-4959-ACBB-B853889A54B1}" destId="{37A9433D-6B17-43D2-A512-3A7FF77EAF81}" srcOrd="5" destOrd="0" parTransId="{52A8147E-BA9C-4C0A-A0BB-8F8E0559014F}" sibTransId="{1BA4E61B-BD74-41D0-8B7C-F9711A9A0266}"/>
    <dgm:cxn modelId="{8B58D1AE-1E53-4B14-A073-614482215743}" type="presOf" srcId="{3AF7455D-934A-4426-B133-BE18D70D7DE3}" destId="{1CBE6D01-DBED-41A4-AC1B-EF967732DDDD}" srcOrd="0" destOrd="0" presId="urn:microsoft.com/office/officeart/2005/8/layout/default"/>
    <dgm:cxn modelId="{790388E5-E33F-4CD1-B7A7-768D580F3BA5}" type="presOf" srcId="{CD4A60FC-FE35-40E1-9346-08E9E57A6998}" destId="{C511E8B4-5EBE-4BBD-9434-CC86F337A908}" srcOrd="0" destOrd="0" presId="urn:microsoft.com/office/officeart/2005/8/layout/default"/>
    <dgm:cxn modelId="{DC575588-38AF-4980-A1C5-89BB698BAC92}" type="presParOf" srcId="{0CA1D5F6-EF75-43E5-8FA5-74213A3407C6}" destId="{1CBE6D01-DBED-41A4-AC1B-EF967732DDDD}" srcOrd="0" destOrd="0" presId="urn:microsoft.com/office/officeart/2005/8/layout/default"/>
    <dgm:cxn modelId="{1BCE456E-092F-4A04-BC2C-376F71AB0717}" type="presParOf" srcId="{0CA1D5F6-EF75-43E5-8FA5-74213A3407C6}" destId="{D676F801-52C6-4DAB-BB5B-18001A8CB2BE}" srcOrd="1" destOrd="0" presId="urn:microsoft.com/office/officeart/2005/8/layout/default"/>
    <dgm:cxn modelId="{2EE91263-5E08-4178-A88B-B76A5B0F3FDC}" type="presParOf" srcId="{0CA1D5F6-EF75-43E5-8FA5-74213A3407C6}" destId="{C49183D6-7873-467A-9DDE-9AC8787BC601}" srcOrd="2" destOrd="0" presId="urn:microsoft.com/office/officeart/2005/8/layout/default"/>
    <dgm:cxn modelId="{8E6E4271-DE3B-4958-94B5-69C7C3E833E5}" type="presParOf" srcId="{0CA1D5F6-EF75-43E5-8FA5-74213A3407C6}" destId="{495CAD1A-1FCE-40F5-B958-DA68977CBA0C}" srcOrd="3" destOrd="0" presId="urn:microsoft.com/office/officeart/2005/8/layout/default"/>
    <dgm:cxn modelId="{67CBAE1C-7289-4C13-8EFC-BD18C63F3A97}" type="presParOf" srcId="{0CA1D5F6-EF75-43E5-8FA5-74213A3407C6}" destId="{C511E8B4-5EBE-4BBD-9434-CC86F337A908}" srcOrd="4" destOrd="0" presId="urn:microsoft.com/office/officeart/2005/8/layout/default"/>
    <dgm:cxn modelId="{2A856B63-86DD-4DFA-85A3-9815DFF611AF}" type="presParOf" srcId="{0CA1D5F6-EF75-43E5-8FA5-74213A3407C6}" destId="{C91B6D55-A428-49D0-948B-63DE78F8CCC6}" srcOrd="5" destOrd="0" presId="urn:microsoft.com/office/officeart/2005/8/layout/default"/>
    <dgm:cxn modelId="{BFDC9993-C715-445C-AC9D-EEB212A5CCCD}" type="presParOf" srcId="{0CA1D5F6-EF75-43E5-8FA5-74213A3407C6}" destId="{BDE18F7E-A5DD-4A2F-A9B3-7D9F1B1FC7C2}" srcOrd="6" destOrd="0" presId="urn:microsoft.com/office/officeart/2005/8/layout/default"/>
    <dgm:cxn modelId="{9AE35D98-4A7F-4689-8DE1-E6646B0C4135}" type="presParOf" srcId="{0CA1D5F6-EF75-43E5-8FA5-74213A3407C6}" destId="{AC646B74-653B-4E01-B373-CF52FC749220}" srcOrd="7" destOrd="0" presId="urn:microsoft.com/office/officeart/2005/8/layout/default"/>
    <dgm:cxn modelId="{7D6165ED-B381-4F6C-9555-E41596541FE4}" type="presParOf" srcId="{0CA1D5F6-EF75-43E5-8FA5-74213A3407C6}" destId="{48E07F60-6931-4B14-B15D-9070625BD0EB}" srcOrd="8" destOrd="0" presId="urn:microsoft.com/office/officeart/2005/8/layout/default"/>
    <dgm:cxn modelId="{35E0F33D-97B3-48B9-A528-1FE7E3F85C33}" type="presParOf" srcId="{0CA1D5F6-EF75-43E5-8FA5-74213A3407C6}" destId="{1DB58D93-C63A-48B9-B4EF-1E2B590DD63A}" srcOrd="9" destOrd="0" presId="urn:microsoft.com/office/officeart/2005/8/layout/default"/>
    <dgm:cxn modelId="{A945ADDB-2620-45EA-B123-738118EDB00C}" type="presParOf" srcId="{0CA1D5F6-EF75-43E5-8FA5-74213A3407C6}" destId="{B851DE21-5299-4242-B057-E69D8FA8F3A6}"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B844E82-C5ED-4959-ACBB-B853889A54B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AF7455D-934A-4426-B133-BE18D70D7DE3}">
      <dgm:prSet phldrT="[Text]"/>
      <dgm:spPr>
        <a:solidFill>
          <a:srgbClr val="005870"/>
        </a:solidFill>
        <a:ln w="38100">
          <a:solidFill>
            <a:srgbClr val="707372"/>
          </a:solidFill>
        </a:ln>
      </dgm:spPr>
      <dgm:t>
        <a:bodyPr/>
        <a:lstStyle/>
        <a:p>
          <a:r>
            <a:rPr lang="en-US" b="1" dirty="0">
              <a:solidFill>
                <a:schemeClr val="bg1"/>
              </a:solidFill>
              <a:latin typeface="Times New Roman" panose="02020603050405020304" pitchFamily="18" charset="0"/>
              <a:cs typeface="Times New Roman" panose="02020603050405020304" pitchFamily="18" charset="0"/>
            </a:rPr>
            <a:t>Fair Housing Act</a:t>
          </a:r>
        </a:p>
      </dgm:t>
    </dgm:pt>
    <dgm:pt modelId="{F65E72FA-68CE-402D-B080-5AA1A60ECC34}" type="parTrans" cxnId="{AC15E337-25ED-4A6D-8655-84FF7A6A2F72}">
      <dgm:prSet/>
      <dgm:spPr/>
      <dgm:t>
        <a:bodyPr/>
        <a:lstStyle/>
        <a:p>
          <a:endParaRPr lang="en-US">
            <a:latin typeface="Times New Roman" panose="02020603050405020304" pitchFamily="18" charset="0"/>
            <a:cs typeface="Times New Roman" panose="02020603050405020304" pitchFamily="18" charset="0"/>
          </a:endParaRPr>
        </a:p>
      </dgm:t>
    </dgm:pt>
    <dgm:pt modelId="{9132E429-756B-4B6F-92CF-90F26EE235D4}" type="sibTrans" cxnId="{AC15E337-25ED-4A6D-8655-84FF7A6A2F72}">
      <dgm:prSet/>
      <dgm:spPr/>
      <dgm:t>
        <a:bodyPr/>
        <a:lstStyle/>
        <a:p>
          <a:endParaRPr lang="en-US">
            <a:latin typeface="Times New Roman" panose="02020603050405020304" pitchFamily="18" charset="0"/>
            <a:cs typeface="Times New Roman" panose="02020603050405020304" pitchFamily="18" charset="0"/>
          </a:endParaRPr>
        </a:p>
      </dgm:t>
    </dgm:pt>
    <dgm:pt modelId="{2E41B0AB-214E-455C-8472-785B0F920215}">
      <dgm:prSet phldrT="[Text]"/>
      <dgm:spPr>
        <a:solidFill>
          <a:srgbClr val="005870"/>
        </a:solidFill>
        <a:ln w="3175">
          <a:solidFill>
            <a:schemeClr val="bg1">
              <a:lumMod val="65000"/>
            </a:schemeClr>
          </a:solidFill>
        </a:ln>
      </dgm:spPr>
      <dgm:t>
        <a:bodyPr/>
        <a:lstStyle/>
        <a:p>
          <a:r>
            <a:rPr lang="en-US" dirty="0">
              <a:solidFill>
                <a:schemeClr val="bg1">
                  <a:lumMod val="65000"/>
                </a:schemeClr>
              </a:solidFill>
              <a:latin typeface="Times New Roman" panose="02020603050405020304" pitchFamily="18" charset="0"/>
              <a:cs typeface="Times New Roman" panose="02020603050405020304" pitchFamily="18" charset="0"/>
            </a:rPr>
            <a:t>Equal Credit Opportunity Act</a:t>
          </a:r>
        </a:p>
      </dgm:t>
    </dgm:pt>
    <dgm:pt modelId="{6BF020FF-A2B9-4F8D-94B0-1697A2ADE6F0}" type="parTrans" cxnId="{90339764-F00C-46A2-87C0-9D7352616A4D}">
      <dgm:prSet/>
      <dgm:spPr/>
      <dgm:t>
        <a:bodyPr/>
        <a:lstStyle/>
        <a:p>
          <a:endParaRPr lang="en-US">
            <a:latin typeface="Times New Roman" panose="02020603050405020304" pitchFamily="18" charset="0"/>
            <a:cs typeface="Times New Roman" panose="02020603050405020304" pitchFamily="18" charset="0"/>
          </a:endParaRPr>
        </a:p>
      </dgm:t>
    </dgm:pt>
    <dgm:pt modelId="{5E1FCFF2-7164-4B57-B367-7AD84BDCCADA}" type="sibTrans" cxnId="{90339764-F00C-46A2-87C0-9D7352616A4D}">
      <dgm:prSet/>
      <dgm:spPr/>
      <dgm:t>
        <a:bodyPr/>
        <a:lstStyle/>
        <a:p>
          <a:endParaRPr lang="en-US">
            <a:latin typeface="Times New Roman" panose="02020603050405020304" pitchFamily="18" charset="0"/>
            <a:cs typeface="Times New Roman" panose="02020603050405020304" pitchFamily="18" charset="0"/>
          </a:endParaRPr>
        </a:p>
      </dgm:t>
    </dgm:pt>
    <dgm:pt modelId="{CD4A60FC-FE35-40E1-9346-08E9E57A6998}">
      <dgm:prSet phldrT="[Text]"/>
      <dgm:spPr>
        <a:solidFill>
          <a:srgbClr val="005870"/>
        </a:solidFill>
        <a:ln w="3175">
          <a:solidFill>
            <a:schemeClr val="bg1">
              <a:lumMod val="65000"/>
            </a:schemeClr>
          </a:solidFill>
        </a:ln>
      </dgm:spPr>
      <dgm:t>
        <a:bodyPr/>
        <a:lstStyle/>
        <a:p>
          <a:r>
            <a:rPr lang="en-US" dirty="0">
              <a:solidFill>
                <a:schemeClr val="bg1">
                  <a:lumMod val="65000"/>
                </a:schemeClr>
              </a:solidFill>
              <a:latin typeface="Times New Roman" panose="02020603050405020304" pitchFamily="18" charset="0"/>
              <a:cs typeface="Times New Roman" panose="02020603050405020304" pitchFamily="18" charset="0"/>
            </a:rPr>
            <a:t>Sherman Antitrust Act</a:t>
          </a:r>
        </a:p>
      </dgm:t>
    </dgm:pt>
    <dgm:pt modelId="{05A0F1AF-7A28-44C3-9423-0F587079C30C}" type="parTrans" cxnId="{445E3569-47CF-4321-A11B-59E0D36CB178}">
      <dgm:prSet/>
      <dgm:spPr/>
      <dgm:t>
        <a:bodyPr/>
        <a:lstStyle/>
        <a:p>
          <a:endParaRPr lang="en-US">
            <a:latin typeface="Times New Roman" panose="02020603050405020304" pitchFamily="18" charset="0"/>
            <a:cs typeface="Times New Roman" panose="02020603050405020304" pitchFamily="18" charset="0"/>
          </a:endParaRPr>
        </a:p>
      </dgm:t>
    </dgm:pt>
    <dgm:pt modelId="{927D70C8-CADF-4CAF-85C1-2D0BAFFAA234}" type="sibTrans" cxnId="{445E3569-47CF-4321-A11B-59E0D36CB178}">
      <dgm:prSet/>
      <dgm:spPr/>
      <dgm:t>
        <a:bodyPr/>
        <a:lstStyle/>
        <a:p>
          <a:endParaRPr lang="en-US">
            <a:latin typeface="Times New Roman" panose="02020603050405020304" pitchFamily="18" charset="0"/>
            <a:cs typeface="Times New Roman" panose="02020603050405020304" pitchFamily="18" charset="0"/>
          </a:endParaRPr>
        </a:p>
      </dgm:t>
    </dgm:pt>
    <dgm:pt modelId="{66959C4B-3354-45E6-92D9-4157090399C2}">
      <dgm:prSet phldrT="[Text]"/>
      <dgm:spPr>
        <a:solidFill>
          <a:srgbClr val="005870"/>
        </a:solidFill>
        <a:ln w="3175" cap="flat" cmpd="sng" algn="ctr">
          <a:solidFill>
            <a:prstClr val="white">
              <a:lumMod val="65000"/>
            </a:prstClr>
          </a:solidFill>
          <a:prstDash val="solid"/>
          <a:miter lim="800000"/>
        </a:ln>
        <a:effectLst/>
      </dgm:spPr>
      <dgm:t>
        <a:bodyPr spcFirstLastPara="0" vert="horz" wrap="square" lIns="106680" tIns="106680" rIns="106680" bIns="106680" numCol="1" spcCol="1270" anchor="ctr" anchorCtr="0"/>
        <a:lstStyle/>
        <a:p>
          <a:r>
            <a:rPr lang="en-US" dirty="0">
              <a:solidFill>
                <a:schemeClr val="bg1">
                  <a:lumMod val="65000"/>
                </a:schemeClr>
              </a:solidFill>
              <a:latin typeface="Times New Roman" panose="02020603050405020304" pitchFamily="18" charset="0"/>
              <a:cs typeface="Times New Roman" panose="02020603050405020304" pitchFamily="18" charset="0"/>
            </a:rPr>
            <a:t>Americans with Disabilities Act</a:t>
          </a:r>
        </a:p>
      </dgm:t>
    </dgm:pt>
    <dgm:pt modelId="{301928C0-7264-4979-88AC-E1CE9626E39A}" type="parTrans" cxnId="{90FCB625-FEE5-4235-A98A-CA85B4E0CAA1}">
      <dgm:prSet/>
      <dgm:spPr/>
      <dgm:t>
        <a:bodyPr/>
        <a:lstStyle/>
        <a:p>
          <a:endParaRPr lang="en-US">
            <a:latin typeface="Times New Roman" panose="02020603050405020304" pitchFamily="18" charset="0"/>
            <a:cs typeface="Times New Roman" panose="02020603050405020304" pitchFamily="18" charset="0"/>
          </a:endParaRPr>
        </a:p>
      </dgm:t>
    </dgm:pt>
    <dgm:pt modelId="{E381BC4C-05AB-4E59-9A32-BB33AADB2E71}" type="sibTrans" cxnId="{90FCB625-FEE5-4235-A98A-CA85B4E0CAA1}">
      <dgm:prSet/>
      <dgm:spPr/>
      <dgm:t>
        <a:bodyPr/>
        <a:lstStyle/>
        <a:p>
          <a:endParaRPr lang="en-US">
            <a:latin typeface="Times New Roman" panose="02020603050405020304" pitchFamily="18" charset="0"/>
            <a:cs typeface="Times New Roman" panose="02020603050405020304" pitchFamily="18" charset="0"/>
          </a:endParaRPr>
        </a:p>
      </dgm:t>
    </dgm:pt>
    <dgm:pt modelId="{B8EFB27C-181C-4A77-93B9-7FF8AEC2F552}">
      <dgm:prSet phldrT="[Text]" custT="1"/>
      <dgm:spPr>
        <a:solidFill>
          <a:srgbClr val="005870"/>
        </a:solidFill>
        <a:ln w="3175" cap="flat" cmpd="sng" algn="ctr">
          <a:solidFill>
            <a:prstClr val="white">
              <a:lumMod val="65000"/>
            </a:prstClr>
          </a:solidFill>
          <a:prstDash val="solid"/>
          <a:miter lim="800000"/>
        </a:ln>
        <a:effectLst/>
      </dgm:spPr>
      <dgm:t>
        <a:bodyPr spcFirstLastPara="0" vert="horz" wrap="square" lIns="106680" tIns="106680" rIns="106680" bIns="106680" numCol="1" spcCol="1270" anchor="ctr" anchorCtr="0"/>
        <a:lstStyle/>
        <a:p>
          <a:r>
            <a:rPr lang="en-US" sz="2800" kern="1200" dirty="0">
              <a:solidFill>
                <a:schemeClr val="bg1">
                  <a:lumMod val="65000"/>
                </a:schemeClr>
              </a:solidFill>
              <a:latin typeface="Times New Roman" panose="02020603050405020304" pitchFamily="18" charset="0"/>
              <a:cs typeface="Times New Roman" panose="02020603050405020304" pitchFamily="18" charset="0"/>
            </a:rPr>
            <a:t>Lead </a:t>
          </a:r>
          <a:r>
            <a:rPr lang="en-US" sz="2800" kern="1200" dirty="0">
              <a:solidFill>
                <a:schemeClr val="bg1">
                  <a:lumMod val="65000"/>
                </a:schemeClr>
              </a:solidFill>
              <a:latin typeface="Times New Roman" panose="02020603050405020304" pitchFamily="18" charset="0"/>
              <a:ea typeface="+mn-ea"/>
              <a:cs typeface="Times New Roman" panose="02020603050405020304" pitchFamily="18" charset="0"/>
            </a:rPr>
            <a:t>Based</a:t>
          </a:r>
          <a:r>
            <a:rPr lang="en-US" sz="2800" kern="1200" dirty="0">
              <a:solidFill>
                <a:schemeClr val="bg1">
                  <a:lumMod val="65000"/>
                </a:schemeClr>
              </a:solidFill>
              <a:latin typeface="Times New Roman" panose="02020603050405020304" pitchFamily="18" charset="0"/>
              <a:cs typeface="Times New Roman" panose="02020603050405020304" pitchFamily="18" charset="0"/>
            </a:rPr>
            <a:t> Paint Hazard Reduction Act</a:t>
          </a:r>
        </a:p>
      </dgm:t>
    </dgm:pt>
    <dgm:pt modelId="{124E8927-317D-4264-B011-ACC04D3DC1A7}" type="parTrans" cxnId="{850373A9-E32E-470F-AC36-A647DE65AA61}">
      <dgm:prSet/>
      <dgm:spPr/>
      <dgm:t>
        <a:bodyPr/>
        <a:lstStyle/>
        <a:p>
          <a:endParaRPr lang="en-US">
            <a:latin typeface="Times New Roman" panose="02020603050405020304" pitchFamily="18" charset="0"/>
            <a:cs typeface="Times New Roman" panose="02020603050405020304" pitchFamily="18" charset="0"/>
          </a:endParaRPr>
        </a:p>
      </dgm:t>
    </dgm:pt>
    <dgm:pt modelId="{F89BB94B-193F-4530-8E17-FDF0078796C4}" type="sibTrans" cxnId="{850373A9-E32E-470F-AC36-A647DE65AA61}">
      <dgm:prSet/>
      <dgm:spPr/>
      <dgm:t>
        <a:bodyPr/>
        <a:lstStyle/>
        <a:p>
          <a:endParaRPr lang="en-US">
            <a:latin typeface="Times New Roman" panose="02020603050405020304" pitchFamily="18" charset="0"/>
            <a:cs typeface="Times New Roman" panose="02020603050405020304" pitchFamily="18" charset="0"/>
          </a:endParaRPr>
        </a:p>
      </dgm:t>
    </dgm:pt>
    <dgm:pt modelId="{37A9433D-6B17-43D2-A512-3A7FF77EAF81}">
      <dgm:prSet phldrT="[Text]" custT="1"/>
      <dgm:spPr>
        <a:solidFill>
          <a:srgbClr val="005870"/>
        </a:solidFill>
        <a:ln w="3175" cap="flat" cmpd="sng" algn="ctr">
          <a:solidFill>
            <a:prstClr val="white">
              <a:lumMod val="65000"/>
            </a:prstClr>
          </a:solidFill>
          <a:prstDash val="solid"/>
          <a:miter lim="800000"/>
        </a:ln>
        <a:effectLst/>
      </dgm:spPr>
      <dgm:t>
        <a:bodyPr spcFirstLastPara="0" vert="horz" wrap="square" lIns="106680" tIns="106680" rIns="106680" bIns="106680" numCol="1" spcCol="1270" anchor="ctr" anchorCtr="0"/>
        <a:lstStyle/>
        <a:p>
          <a:r>
            <a:rPr lang="en-US" sz="2800" kern="1200" dirty="0">
              <a:solidFill>
                <a:schemeClr val="bg1">
                  <a:lumMod val="65000"/>
                </a:schemeClr>
              </a:solidFill>
              <a:latin typeface="Times New Roman" panose="02020603050405020304" pitchFamily="18" charset="0"/>
              <a:cs typeface="Times New Roman" panose="02020603050405020304" pitchFamily="18" charset="0"/>
            </a:rPr>
            <a:t>Uniform </a:t>
          </a:r>
          <a:r>
            <a:rPr lang="en-US" sz="2800" kern="1200" dirty="0">
              <a:solidFill>
                <a:schemeClr val="bg1">
                  <a:lumMod val="65000"/>
                </a:schemeClr>
              </a:solidFill>
              <a:latin typeface="Times New Roman" panose="02020603050405020304" pitchFamily="18" charset="0"/>
              <a:ea typeface="+mn-ea"/>
              <a:cs typeface="Times New Roman" panose="02020603050405020304" pitchFamily="18" charset="0"/>
            </a:rPr>
            <a:t>Residential</a:t>
          </a:r>
          <a:r>
            <a:rPr lang="en-US" sz="2800" kern="1200" dirty="0">
              <a:solidFill>
                <a:schemeClr val="bg1">
                  <a:lumMod val="65000"/>
                </a:schemeClr>
              </a:solidFill>
              <a:latin typeface="Times New Roman" panose="02020603050405020304" pitchFamily="18" charset="0"/>
              <a:cs typeface="Times New Roman" panose="02020603050405020304" pitchFamily="18" charset="0"/>
            </a:rPr>
            <a:t> Landlord and Tenant Act</a:t>
          </a:r>
        </a:p>
      </dgm:t>
    </dgm:pt>
    <dgm:pt modelId="{52A8147E-BA9C-4C0A-A0BB-8F8E0559014F}" type="parTrans" cxnId="{77935DAA-B97E-4D70-9795-3C2C39ED7F91}">
      <dgm:prSet/>
      <dgm:spPr/>
      <dgm:t>
        <a:bodyPr/>
        <a:lstStyle/>
        <a:p>
          <a:endParaRPr lang="en-US">
            <a:latin typeface="Times New Roman" panose="02020603050405020304" pitchFamily="18" charset="0"/>
            <a:cs typeface="Times New Roman" panose="02020603050405020304" pitchFamily="18" charset="0"/>
          </a:endParaRPr>
        </a:p>
      </dgm:t>
    </dgm:pt>
    <dgm:pt modelId="{1BA4E61B-BD74-41D0-8B7C-F9711A9A0266}" type="sibTrans" cxnId="{77935DAA-B97E-4D70-9795-3C2C39ED7F91}">
      <dgm:prSet/>
      <dgm:spPr/>
      <dgm:t>
        <a:bodyPr/>
        <a:lstStyle/>
        <a:p>
          <a:endParaRPr lang="en-US">
            <a:latin typeface="Times New Roman" panose="02020603050405020304" pitchFamily="18" charset="0"/>
            <a:cs typeface="Times New Roman" panose="02020603050405020304" pitchFamily="18" charset="0"/>
          </a:endParaRPr>
        </a:p>
      </dgm:t>
    </dgm:pt>
    <dgm:pt modelId="{0CA1D5F6-EF75-43E5-8FA5-74213A3407C6}" type="pres">
      <dgm:prSet presAssocID="{6B844E82-C5ED-4959-ACBB-B853889A54B1}" presName="diagram" presStyleCnt="0">
        <dgm:presLayoutVars>
          <dgm:dir/>
          <dgm:resizeHandles val="exact"/>
        </dgm:presLayoutVars>
      </dgm:prSet>
      <dgm:spPr/>
    </dgm:pt>
    <dgm:pt modelId="{1CBE6D01-DBED-41A4-AC1B-EF967732DDDD}" type="pres">
      <dgm:prSet presAssocID="{3AF7455D-934A-4426-B133-BE18D70D7DE3}" presName="node" presStyleLbl="node1" presStyleIdx="0" presStyleCnt="6">
        <dgm:presLayoutVars>
          <dgm:bulletEnabled val="1"/>
        </dgm:presLayoutVars>
      </dgm:prSet>
      <dgm:spPr/>
    </dgm:pt>
    <dgm:pt modelId="{D676F801-52C6-4DAB-BB5B-18001A8CB2BE}" type="pres">
      <dgm:prSet presAssocID="{9132E429-756B-4B6F-92CF-90F26EE235D4}" presName="sibTrans" presStyleCnt="0"/>
      <dgm:spPr/>
    </dgm:pt>
    <dgm:pt modelId="{C49183D6-7873-467A-9DDE-9AC8787BC601}" type="pres">
      <dgm:prSet presAssocID="{2E41B0AB-214E-455C-8472-785B0F920215}" presName="node" presStyleLbl="node1" presStyleIdx="1" presStyleCnt="6">
        <dgm:presLayoutVars>
          <dgm:bulletEnabled val="1"/>
        </dgm:presLayoutVars>
      </dgm:prSet>
      <dgm:spPr/>
    </dgm:pt>
    <dgm:pt modelId="{495CAD1A-1FCE-40F5-B958-DA68977CBA0C}" type="pres">
      <dgm:prSet presAssocID="{5E1FCFF2-7164-4B57-B367-7AD84BDCCADA}" presName="sibTrans" presStyleCnt="0"/>
      <dgm:spPr/>
    </dgm:pt>
    <dgm:pt modelId="{C511E8B4-5EBE-4BBD-9434-CC86F337A908}" type="pres">
      <dgm:prSet presAssocID="{CD4A60FC-FE35-40E1-9346-08E9E57A6998}" presName="node" presStyleLbl="node1" presStyleIdx="2" presStyleCnt="6">
        <dgm:presLayoutVars>
          <dgm:bulletEnabled val="1"/>
        </dgm:presLayoutVars>
      </dgm:prSet>
      <dgm:spPr/>
    </dgm:pt>
    <dgm:pt modelId="{C91B6D55-A428-49D0-948B-63DE78F8CCC6}" type="pres">
      <dgm:prSet presAssocID="{927D70C8-CADF-4CAF-85C1-2D0BAFFAA234}" presName="sibTrans" presStyleCnt="0"/>
      <dgm:spPr/>
    </dgm:pt>
    <dgm:pt modelId="{BDE18F7E-A5DD-4A2F-A9B3-7D9F1B1FC7C2}" type="pres">
      <dgm:prSet presAssocID="{66959C4B-3354-45E6-92D9-4157090399C2}" presName="node" presStyleLbl="node1" presStyleIdx="3" presStyleCnt="6">
        <dgm:presLayoutVars>
          <dgm:bulletEnabled val="1"/>
        </dgm:presLayoutVars>
      </dgm:prSet>
      <dgm:spPr>
        <a:xfrm>
          <a:off x="4400096" y="2027881"/>
          <a:ext cx="2892394" cy="1735436"/>
        </a:xfrm>
        <a:prstGeom prst="rect">
          <a:avLst/>
        </a:prstGeom>
      </dgm:spPr>
    </dgm:pt>
    <dgm:pt modelId="{AC646B74-653B-4E01-B373-CF52FC749220}" type="pres">
      <dgm:prSet presAssocID="{E381BC4C-05AB-4E59-9A32-BB33AADB2E71}" presName="sibTrans" presStyleCnt="0"/>
      <dgm:spPr/>
    </dgm:pt>
    <dgm:pt modelId="{48E07F60-6931-4B14-B15D-9070625BD0EB}" type="pres">
      <dgm:prSet presAssocID="{B8EFB27C-181C-4A77-93B9-7FF8AEC2F552}" presName="node" presStyleLbl="node1" presStyleIdx="4" presStyleCnt="6">
        <dgm:presLayoutVars>
          <dgm:bulletEnabled val="1"/>
        </dgm:presLayoutVars>
      </dgm:prSet>
      <dgm:spPr>
        <a:xfrm>
          <a:off x="1218462" y="4052557"/>
          <a:ext cx="2892394" cy="1735436"/>
        </a:xfrm>
        <a:prstGeom prst="rect">
          <a:avLst/>
        </a:prstGeom>
      </dgm:spPr>
    </dgm:pt>
    <dgm:pt modelId="{1DB58D93-C63A-48B9-B4EF-1E2B590DD63A}" type="pres">
      <dgm:prSet presAssocID="{F89BB94B-193F-4530-8E17-FDF0078796C4}" presName="sibTrans" presStyleCnt="0"/>
      <dgm:spPr/>
    </dgm:pt>
    <dgm:pt modelId="{B851DE21-5299-4242-B057-E69D8FA8F3A6}" type="pres">
      <dgm:prSet presAssocID="{37A9433D-6B17-43D2-A512-3A7FF77EAF81}" presName="node" presStyleLbl="node1" presStyleIdx="5" presStyleCnt="6">
        <dgm:presLayoutVars>
          <dgm:bulletEnabled val="1"/>
        </dgm:presLayoutVars>
      </dgm:prSet>
      <dgm:spPr>
        <a:xfrm>
          <a:off x="4400096" y="4052557"/>
          <a:ext cx="2892394" cy="1735436"/>
        </a:xfrm>
        <a:prstGeom prst="rect">
          <a:avLst/>
        </a:prstGeom>
      </dgm:spPr>
    </dgm:pt>
  </dgm:ptLst>
  <dgm:cxnLst>
    <dgm:cxn modelId="{3DDA1210-82E6-4679-9DBB-3BCD45A48AD9}" type="presOf" srcId="{B8EFB27C-181C-4A77-93B9-7FF8AEC2F552}" destId="{48E07F60-6931-4B14-B15D-9070625BD0EB}" srcOrd="0" destOrd="0" presId="urn:microsoft.com/office/officeart/2005/8/layout/default"/>
    <dgm:cxn modelId="{027EAC12-2085-4EC0-911A-836ECDB0E0EF}" type="presOf" srcId="{66959C4B-3354-45E6-92D9-4157090399C2}" destId="{BDE18F7E-A5DD-4A2F-A9B3-7D9F1B1FC7C2}" srcOrd="0" destOrd="0" presId="urn:microsoft.com/office/officeart/2005/8/layout/default"/>
    <dgm:cxn modelId="{90FCB625-FEE5-4235-A98A-CA85B4E0CAA1}" srcId="{6B844E82-C5ED-4959-ACBB-B853889A54B1}" destId="{66959C4B-3354-45E6-92D9-4157090399C2}" srcOrd="3" destOrd="0" parTransId="{301928C0-7264-4979-88AC-E1CE9626E39A}" sibTransId="{E381BC4C-05AB-4E59-9A32-BB33AADB2E71}"/>
    <dgm:cxn modelId="{03D89E2E-4A3E-4A79-A849-0CAB90C1077F}" type="presOf" srcId="{37A9433D-6B17-43D2-A512-3A7FF77EAF81}" destId="{B851DE21-5299-4242-B057-E69D8FA8F3A6}" srcOrd="0" destOrd="0" presId="urn:microsoft.com/office/officeart/2005/8/layout/default"/>
    <dgm:cxn modelId="{AC15E337-25ED-4A6D-8655-84FF7A6A2F72}" srcId="{6B844E82-C5ED-4959-ACBB-B853889A54B1}" destId="{3AF7455D-934A-4426-B133-BE18D70D7DE3}" srcOrd="0" destOrd="0" parTransId="{F65E72FA-68CE-402D-B080-5AA1A60ECC34}" sibTransId="{9132E429-756B-4B6F-92CF-90F26EE235D4}"/>
    <dgm:cxn modelId="{90339764-F00C-46A2-87C0-9D7352616A4D}" srcId="{6B844E82-C5ED-4959-ACBB-B853889A54B1}" destId="{2E41B0AB-214E-455C-8472-785B0F920215}" srcOrd="1" destOrd="0" parTransId="{6BF020FF-A2B9-4F8D-94B0-1697A2ADE6F0}" sibTransId="{5E1FCFF2-7164-4B57-B367-7AD84BDCCADA}"/>
    <dgm:cxn modelId="{74738447-FBD4-430A-9268-304A55DA0D33}" type="presOf" srcId="{2E41B0AB-214E-455C-8472-785B0F920215}" destId="{C49183D6-7873-467A-9DDE-9AC8787BC601}" srcOrd="0" destOrd="0" presId="urn:microsoft.com/office/officeart/2005/8/layout/default"/>
    <dgm:cxn modelId="{445E3569-47CF-4321-A11B-59E0D36CB178}" srcId="{6B844E82-C5ED-4959-ACBB-B853889A54B1}" destId="{CD4A60FC-FE35-40E1-9346-08E9E57A6998}" srcOrd="2" destOrd="0" parTransId="{05A0F1AF-7A28-44C3-9423-0F587079C30C}" sibTransId="{927D70C8-CADF-4CAF-85C1-2D0BAFFAA234}"/>
    <dgm:cxn modelId="{68CA8D7F-C887-4649-82F9-0DD85BCE1281}" type="presOf" srcId="{6B844E82-C5ED-4959-ACBB-B853889A54B1}" destId="{0CA1D5F6-EF75-43E5-8FA5-74213A3407C6}" srcOrd="0" destOrd="0" presId="urn:microsoft.com/office/officeart/2005/8/layout/default"/>
    <dgm:cxn modelId="{850373A9-E32E-470F-AC36-A647DE65AA61}" srcId="{6B844E82-C5ED-4959-ACBB-B853889A54B1}" destId="{B8EFB27C-181C-4A77-93B9-7FF8AEC2F552}" srcOrd="4" destOrd="0" parTransId="{124E8927-317D-4264-B011-ACC04D3DC1A7}" sibTransId="{F89BB94B-193F-4530-8E17-FDF0078796C4}"/>
    <dgm:cxn modelId="{77935DAA-B97E-4D70-9795-3C2C39ED7F91}" srcId="{6B844E82-C5ED-4959-ACBB-B853889A54B1}" destId="{37A9433D-6B17-43D2-A512-3A7FF77EAF81}" srcOrd="5" destOrd="0" parTransId="{52A8147E-BA9C-4C0A-A0BB-8F8E0559014F}" sibTransId="{1BA4E61B-BD74-41D0-8B7C-F9711A9A0266}"/>
    <dgm:cxn modelId="{8B58D1AE-1E53-4B14-A073-614482215743}" type="presOf" srcId="{3AF7455D-934A-4426-B133-BE18D70D7DE3}" destId="{1CBE6D01-DBED-41A4-AC1B-EF967732DDDD}" srcOrd="0" destOrd="0" presId="urn:microsoft.com/office/officeart/2005/8/layout/default"/>
    <dgm:cxn modelId="{790388E5-E33F-4CD1-B7A7-768D580F3BA5}" type="presOf" srcId="{CD4A60FC-FE35-40E1-9346-08E9E57A6998}" destId="{C511E8B4-5EBE-4BBD-9434-CC86F337A908}" srcOrd="0" destOrd="0" presId="urn:microsoft.com/office/officeart/2005/8/layout/default"/>
    <dgm:cxn modelId="{DC575588-38AF-4980-A1C5-89BB698BAC92}" type="presParOf" srcId="{0CA1D5F6-EF75-43E5-8FA5-74213A3407C6}" destId="{1CBE6D01-DBED-41A4-AC1B-EF967732DDDD}" srcOrd="0" destOrd="0" presId="urn:microsoft.com/office/officeart/2005/8/layout/default"/>
    <dgm:cxn modelId="{1BCE456E-092F-4A04-BC2C-376F71AB0717}" type="presParOf" srcId="{0CA1D5F6-EF75-43E5-8FA5-74213A3407C6}" destId="{D676F801-52C6-4DAB-BB5B-18001A8CB2BE}" srcOrd="1" destOrd="0" presId="urn:microsoft.com/office/officeart/2005/8/layout/default"/>
    <dgm:cxn modelId="{2EE91263-5E08-4178-A88B-B76A5B0F3FDC}" type="presParOf" srcId="{0CA1D5F6-EF75-43E5-8FA5-74213A3407C6}" destId="{C49183D6-7873-467A-9DDE-9AC8787BC601}" srcOrd="2" destOrd="0" presId="urn:microsoft.com/office/officeart/2005/8/layout/default"/>
    <dgm:cxn modelId="{8E6E4271-DE3B-4958-94B5-69C7C3E833E5}" type="presParOf" srcId="{0CA1D5F6-EF75-43E5-8FA5-74213A3407C6}" destId="{495CAD1A-1FCE-40F5-B958-DA68977CBA0C}" srcOrd="3" destOrd="0" presId="urn:microsoft.com/office/officeart/2005/8/layout/default"/>
    <dgm:cxn modelId="{67CBAE1C-7289-4C13-8EFC-BD18C63F3A97}" type="presParOf" srcId="{0CA1D5F6-EF75-43E5-8FA5-74213A3407C6}" destId="{C511E8B4-5EBE-4BBD-9434-CC86F337A908}" srcOrd="4" destOrd="0" presId="urn:microsoft.com/office/officeart/2005/8/layout/default"/>
    <dgm:cxn modelId="{2A856B63-86DD-4DFA-85A3-9815DFF611AF}" type="presParOf" srcId="{0CA1D5F6-EF75-43E5-8FA5-74213A3407C6}" destId="{C91B6D55-A428-49D0-948B-63DE78F8CCC6}" srcOrd="5" destOrd="0" presId="urn:microsoft.com/office/officeart/2005/8/layout/default"/>
    <dgm:cxn modelId="{BFDC9993-C715-445C-AC9D-EEB212A5CCCD}" type="presParOf" srcId="{0CA1D5F6-EF75-43E5-8FA5-74213A3407C6}" destId="{BDE18F7E-A5DD-4A2F-A9B3-7D9F1B1FC7C2}" srcOrd="6" destOrd="0" presId="urn:microsoft.com/office/officeart/2005/8/layout/default"/>
    <dgm:cxn modelId="{9AE35D98-4A7F-4689-8DE1-E6646B0C4135}" type="presParOf" srcId="{0CA1D5F6-EF75-43E5-8FA5-74213A3407C6}" destId="{AC646B74-653B-4E01-B373-CF52FC749220}" srcOrd="7" destOrd="0" presId="urn:microsoft.com/office/officeart/2005/8/layout/default"/>
    <dgm:cxn modelId="{7D6165ED-B381-4F6C-9555-E41596541FE4}" type="presParOf" srcId="{0CA1D5F6-EF75-43E5-8FA5-74213A3407C6}" destId="{48E07F60-6931-4B14-B15D-9070625BD0EB}" srcOrd="8" destOrd="0" presId="urn:microsoft.com/office/officeart/2005/8/layout/default"/>
    <dgm:cxn modelId="{35E0F33D-97B3-48B9-A528-1FE7E3F85C33}" type="presParOf" srcId="{0CA1D5F6-EF75-43E5-8FA5-74213A3407C6}" destId="{1DB58D93-C63A-48B9-B4EF-1E2B590DD63A}" srcOrd="9" destOrd="0" presId="urn:microsoft.com/office/officeart/2005/8/layout/default"/>
    <dgm:cxn modelId="{A945ADDB-2620-45EA-B123-738118EDB00C}" type="presParOf" srcId="{0CA1D5F6-EF75-43E5-8FA5-74213A3407C6}" destId="{B851DE21-5299-4242-B057-E69D8FA8F3A6}"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C864D1A-5C9C-4EF5-AFDB-3E5436F81DA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6EA7DBE4-A3D9-44D2-81B1-E104812874D8}">
      <dgm:prSet phldrT="[Text]" custT="1"/>
      <dgm:spPr>
        <a:solidFill>
          <a:srgbClr val="005870"/>
        </a:solidFill>
      </dgm:spPr>
      <dgm:t>
        <a:bodyPr/>
        <a:lstStyle/>
        <a:p>
          <a:r>
            <a:rPr lang="en-US" sz="2800" dirty="0">
              <a:latin typeface="Times New Roman" panose="02020603050405020304" pitchFamily="18" charset="0"/>
              <a:cs typeface="Times New Roman" panose="02020603050405020304" pitchFamily="18" charset="0"/>
            </a:rPr>
            <a:t>Different treatment</a:t>
          </a:r>
        </a:p>
      </dgm:t>
    </dgm:pt>
    <dgm:pt modelId="{9B07C394-606F-427E-8D83-FDBD409406AF}" type="parTrans" cxnId="{92AFB035-3D25-4293-811F-2BBAD96153D9}">
      <dgm:prSet/>
      <dgm:spPr/>
      <dgm:t>
        <a:bodyPr/>
        <a:lstStyle/>
        <a:p>
          <a:endParaRPr lang="en-US" sz="2400">
            <a:latin typeface="Times New Roman" panose="02020603050405020304" pitchFamily="18" charset="0"/>
            <a:cs typeface="Times New Roman" panose="02020603050405020304" pitchFamily="18" charset="0"/>
          </a:endParaRPr>
        </a:p>
      </dgm:t>
    </dgm:pt>
    <dgm:pt modelId="{F1AB4387-0F04-40A5-AEC2-E9A4A142706A}" type="sibTrans" cxnId="{92AFB035-3D25-4293-811F-2BBAD96153D9}">
      <dgm:prSet/>
      <dgm:spPr/>
      <dgm:t>
        <a:bodyPr/>
        <a:lstStyle/>
        <a:p>
          <a:endParaRPr lang="en-US" sz="2400">
            <a:latin typeface="Times New Roman" panose="02020603050405020304" pitchFamily="18" charset="0"/>
            <a:cs typeface="Times New Roman" panose="02020603050405020304" pitchFamily="18" charset="0"/>
          </a:endParaRPr>
        </a:p>
      </dgm:t>
    </dgm:pt>
    <dgm:pt modelId="{856B5127-DBBE-44B4-9A39-781F9F4B350C}">
      <dgm:prSet phldrT="[Text]" custT="1"/>
      <dgm:spPr/>
      <dgm:t>
        <a:bodyPr/>
        <a:lstStyle/>
        <a:p>
          <a:r>
            <a:rPr lang="en-US" sz="2400" dirty="0">
              <a:solidFill>
                <a:schemeClr val="tx1"/>
              </a:solidFill>
              <a:latin typeface="Times New Roman" panose="02020603050405020304" pitchFamily="18" charset="0"/>
              <a:cs typeface="Times New Roman" panose="02020603050405020304" pitchFamily="18" charset="0"/>
            </a:rPr>
            <a:t>Treating people from protected classes differently, either intentionally or unintentionally</a:t>
          </a:r>
        </a:p>
      </dgm:t>
    </dgm:pt>
    <dgm:pt modelId="{29C88F2F-AEA1-4433-8E27-26779E4305AC}" type="parTrans" cxnId="{927513E3-71E3-4F2B-9AFC-7CAC37909AF9}">
      <dgm:prSet/>
      <dgm:spPr/>
      <dgm:t>
        <a:bodyPr/>
        <a:lstStyle/>
        <a:p>
          <a:endParaRPr lang="en-US" sz="2400">
            <a:latin typeface="Times New Roman" panose="02020603050405020304" pitchFamily="18" charset="0"/>
            <a:cs typeface="Times New Roman" panose="02020603050405020304" pitchFamily="18" charset="0"/>
          </a:endParaRPr>
        </a:p>
      </dgm:t>
    </dgm:pt>
    <dgm:pt modelId="{0CA50AEC-92E5-46FB-A0E2-8CC60F593265}" type="sibTrans" cxnId="{927513E3-71E3-4F2B-9AFC-7CAC37909AF9}">
      <dgm:prSet/>
      <dgm:spPr/>
      <dgm:t>
        <a:bodyPr/>
        <a:lstStyle/>
        <a:p>
          <a:endParaRPr lang="en-US" sz="2400">
            <a:latin typeface="Times New Roman" panose="02020603050405020304" pitchFamily="18" charset="0"/>
            <a:cs typeface="Times New Roman" panose="02020603050405020304" pitchFamily="18" charset="0"/>
          </a:endParaRPr>
        </a:p>
      </dgm:t>
    </dgm:pt>
    <dgm:pt modelId="{28E955E0-154C-4B50-9107-06496C12B2FA}">
      <dgm:prSet phldrT="[Text]" custT="1"/>
      <dgm:spPr>
        <a:solidFill>
          <a:srgbClr val="005870"/>
        </a:solidFill>
      </dgm:spPr>
      <dgm:t>
        <a:bodyPr/>
        <a:lstStyle/>
        <a:p>
          <a:r>
            <a:rPr lang="en-US" sz="2800" dirty="0">
              <a:latin typeface="Times New Roman" panose="02020603050405020304" pitchFamily="18" charset="0"/>
              <a:cs typeface="Times New Roman" panose="02020603050405020304" pitchFamily="18" charset="0"/>
            </a:rPr>
            <a:t>Disparate impact</a:t>
          </a:r>
        </a:p>
      </dgm:t>
    </dgm:pt>
    <dgm:pt modelId="{9D776F6D-1F75-4962-BE44-2A076F2042A3}" type="parTrans" cxnId="{D3E1870F-0546-4B68-A9FF-EAAB8A31925B}">
      <dgm:prSet/>
      <dgm:spPr/>
      <dgm:t>
        <a:bodyPr/>
        <a:lstStyle/>
        <a:p>
          <a:endParaRPr lang="en-US" sz="2400">
            <a:latin typeface="Times New Roman" panose="02020603050405020304" pitchFamily="18" charset="0"/>
            <a:cs typeface="Times New Roman" panose="02020603050405020304" pitchFamily="18" charset="0"/>
          </a:endParaRPr>
        </a:p>
      </dgm:t>
    </dgm:pt>
    <dgm:pt modelId="{A497AE14-5A24-4AC4-81B8-881D8AE8E3AE}" type="sibTrans" cxnId="{D3E1870F-0546-4B68-A9FF-EAAB8A31925B}">
      <dgm:prSet/>
      <dgm:spPr/>
      <dgm:t>
        <a:bodyPr/>
        <a:lstStyle/>
        <a:p>
          <a:endParaRPr lang="en-US" sz="2400">
            <a:latin typeface="Times New Roman" panose="02020603050405020304" pitchFamily="18" charset="0"/>
            <a:cs typeface="Times New Roman" panose="02020603050405020304" pitchFamily="18" charset="0"/>
          </a:endParaRPr>
        </a:p>
      </dgm:t>
    </dgm:pt>
    <dgm:pt modelId="{49E2D57F-30EE-4D17-91E7-DBFC0B4CFC17}">
      <dgm:prSet phldrT="[Text]" custT="1"/>
      <dgm:spPr/>
      <dgm:t>
        <a:bodyPr/>
        <a:lstStyle/>
        <a:p>
          <a:r>
            <a:rPr lang="en-US" sz="2400" dirty="0">
              <a:solidFill>
                <a:schemeClr val="tx1"/>
              </a:solidFill>
              <a:latin typeface="Times New Roman" panose="02020603050405020304" pitchFamily="18" charset="0"/>
              <a:cs typeface="Times New Roman" panose="02020603050405020304" pitchFamily="18" charset="0"/>
            </a:rPr>
            <a:t>A neutral-appearing action or policy that applied equally to everyone still results in a negative impact on some classes</a:t>
          </a:r>
        </a:p>
      </dgm:t>
    </dgm:pt>
    <dgm:pt modelId="{48B82D05-1C0D-410E-AE61-DE927976A1AC}" type="parTrans" cxnId="{94C29126-BAE9-4074-8C1C-078AA84DF2DF}">
      <dgm:prSet/>
      <dgm:spPr/>
      <dgm:t>
        <a:bodyPr/>
        <a:lstStyle/>
        <a:p>
          <a:endParaRPr lang="en-US" sz="2400">
            <a:latin typeface="Times New Roman" panose="02020603050405020304" pitchFamily="18" charset="0"/>
            <a:cs typeface="Times New Roman" panose="02020603050405020304" pitchFamily="18" charset="0"/>
          </a:endParaRPr>
        </a:p>
      </dgm:t>
    </dgm:pt>
    <dgm:pt modelId="{71F10711-CE2E-495C-A8AE-B65A74E350A8}" type="sibTrans" cxnId="{94C29126-BAE9-4074-8C1C-078AA84DF2DF}">
      <dgm:prSet/>
      <dgm:spPr/>
      <dgm:t>
        <a:bodyPr/>
        <a:lstStyle/>
        <a:p>
          <a:endParaRPr lang="en-US" sz="2400">
            <a:latin typeface="Times New Roman" panose="02020603050405020304" pitchFamily="18" charset="0"/>
            <a:cs typeface="Times New Roman" panose="02020603050405020304" pitchFamily="18" charset="0"/>
          </a:endParaRPr>
        </a:p>
      </dgm:t>
    </dgm:pt>
    <dgm:pt modelId="{D42E19CD-03C5-46F3-B1B2-B537B996718F}" type="pres">
      <dgm:prSet presAssocID="{1C864D1A-5C9C-4EF5-AFDB-3E5436F81DA1}" presName="Name0" presStyleCnt="0">
        <dgm:presLayoutVars>
          <dgm:dir/>
          <dgm:animLvl val="lvl"/>
          <dgm:resizeHandles val="exact"/>
        </dgm:presLayoutVars>
      </dgm:prSet>
      <dgm:spPr/>
    </dgm:pt>
    <dgm:pt modelId="{D8EC309C-B33B-4421-8405-F0C3FAE73DE3}" type="pres">
      <dgm:prSet presAssocID="{6EA7DBE4-A3D9-44D2-81B1-E104812874D8}" presName="composite" presStyleCnt="0"/>
      <dgm:spPr/>
    </dgm:pt>
    <dgm:pt modelId="{F262198B-A778-42C4-818D-670DEAA16D1C}" type="pres">
      <dgm:prSet presAssocID="{6EA7DBE4-A3D9-44D2-81B1-E104812874D8}" presName="parTx" presStyleLbl="alignNode1" presStyleIdx="0" presStyleCnt="2">
        <dgm:presLayoutVars>
          <dgm:chMax val="0"/>
          <dgm:chPref val="0"/>
          <dgm:bulletEnabled val="1"/>
        </dgm:presLayoutVars>
      </dgm:prSet>
      <dgm:spPr/>
    </dgm:pt>
    <dgm:pt modelId="{304F21EF-62FD-4ED2-BE07-5FAA721AC787}" type="pres">
      <dgm:prSet presAssocID="{6EA7DBE4-A3D9-44D2-81B1-E104812874D8}" presName="desTx" presStyleLbl="alignAccFollowNode1" presStyleIdx="0" presStyleCnt="2">
        <dgm:presLayoutVars>
          <dgm:bulletEnabled val="1"/>
        </dgm:presLayoutVars>
      </dgm:prSet>
      <dgm:spPr/>
    </dgm:pt>
    <dgm:pt modelId="{5AA042AB-671A-4BB9-B72C-EC431313A103}" type="pres">
      <dgm:prSet presAssocID="{F1AB4387-0F04-40A5-AEC2-E9A4A142706A}" presName="space" presStyleCnt="0"/>
      <dgm:spPr/>
    </dgm:pt>
    <dgm:pt modelId="{5427AFFD-3A92-4E2A-BB2C-AC832B29B182}" type="pres">
      <dgm:prSet presAssocID="{28E955E0-154C-4B50-9107-06496C12B2FA}" presName="composite" presStyleCnt="0"/>
      <dgm:spPr/>
    </dgm:pt>
    <dgm:pt modelId="{FBCB4555-DE0D-4F1D-A649-D681D41495CA}" type="pres">
      <dgm:prSet presAssocID="{28E955E0-154C-4B50-9107-06496C12B2FA}" presName="parTx" presStyleLbl="alignNode1" presStyleIdx="1" presStyleCnt="2">
        <dgm:presLayoutVars>
          <dgm:chMax val="0"/>
          <dgm:chPref val="0"/>
          <dgm:bulletEnabled val="1"/>
        </dgm:presLayoutVars>
      </dgm:prSet>
      <dgm:spPr/>
    </dgm:pt>
    <dgm:pt modelId="{439DB3A0-A694-4E1D-9E64-CEBC20B5AD7B}" type="pres">
      <dgm:prSet presAssocID="{28E955E0-154C-4B50-9107-06496C12B2FA}" presName="desTx" presStyleLbl="alignAccFollowNode1" presStyleIdx="1" presStyleCnt="2">
        <dgm:presLayoutVars>
          <dgm:bulletEnabled val="1"/>
        </dgm:presLayoutVars>
      </dgm:prSet>
      <dgm:spPr/>
    </dgm:pt>
  </dgm:ptLst>
  <dgm:cxnLst>
    <dgm:cxn modelId="{A68D8A05-60AD-49BA-A678-A8E9CFB2604B}" type="presOf" srcId="{49E2D57F-30EE-4D17-91E7-DBFC0B4CFC17}" destId="{439DB3A0-A694-4E1D-9E64-CEBC20B5AD7B}" srcOrd="0" destOrd="0" presId="urn:microsoft.com/office/officeart/2005/8/layout/hList1"/>
    <dgm:cxn modelId="{D3E1870F-0546-4B68-A9FF-EAAB8A31925B}" srcId="{1C864D1A-5C9C-4EF5-AFDB-3E5436F81DA1}" destId="{28E955E0-154C-4B50-9107-06496C12B2FA}" srcOrd="1" destOrd="0" parTransId="{9D776F6D-1F75-4962-BE44-2A076F2042A3}" sibTransId="{A497AE14-5A24-4AC4-81B8-881D8AE8E3AE}"/>
    <dgm:cxn modelId="{46654C13-F397-4A54-B228-73739C72EB23}" type="presOf" srcId="{6EA7DBE4-A3D9-44D2-81B1-E104812874D8}" destId="{F262198B-A778-42C4-818D-670DEAA16D1C}" srcOrd="0" destOrd="0" presId="urn:microsoft.com/office/officeart/2005/8/layout/hList1"/>
    <dgm:cxn modelId="{94C29126-BAE9-4074-8C1C-078AA84DF2DF}" srcId="{28E955E0-154C-4B50-9107-06496C12B2FA}" destId="{49E2D57F-30EE-4D17-91E7-DBFC0B4CFC17}" srcOrd="0" destOrd="0" parTransId="{48B82D05-1C0D-410E-AE61-DE927976A1AC}" sibTransId="{71F10711-CE2E-495C-A8AE-B65A74E350A8}"/>
    <dgm:cxn modelId="{92AFB035-3D25-4293-811F-2BBAD96153D9}" srcId="{1C864D1A-5C9C-4EF5-AFDB-3E5436F81DA1}" destId="{6EA7DBE4-A3D9-44D2-81B1-E104812874D8}" srcOrd="0" destOrd="0" parTransId="{9B07C394-606F-427E-8D83-FDBD409406AF}" sibTransId="{F1AB4387-0F04-40A5-AEC2-E9A4A142706A}"/>
    <dgm:cxn modelId="{7F2C823A-C809-4173-B6C6-26D773A0C20C}" type="presOf" srcId="{856B5127-DBBE-44B4-9A39-781F9F4B350C}" destId="{304F21EF-62FD-4ED2-BE07-5FAA721AC787}" srcOrd="0" destOrd="0" presId="urn:microsoft.com/office/officeart/2005/8/layout/hList1"/>
    <dgm:cxn modelId="{929975A8-77AD-4FBB-92F9-311663C7322A}" type="presOf" srcId="{28E955E0-154C-4B50-9107-06496C12B2FA}" destId="{FBCB4555-DE0D-4F1D-A649-D681D41495CA}" srcOrd="0" destOrd="0" presId="urn:microsoft.com/office/officeart/2005/8/layout/hList1"/>
    <dgm:cxn modelId="{A47FE7B5-521D-4D94-842A-8D14A5BE63B0}" type="presOf" srcId="{1C864D1A-5C9C-4EF5-AFDB-3E5436F81DA1}" destId="{D42E19CD-03C5-46F3-B1B2-B537B996718F}" srcOrd="0" destOrd="0" presId="urn:microsoft.com/office/officeart/2005/8/layout/hList1"/>
    <dgm:cxn modelId="{927513E3-71E3-4F2B-9AFC-7CAC37909AF9}" srcId="{6EA7DBE4-A3D9-44D2-81B1-E104812874D8}" destId="{856B5127-DBBE-44B4-9A39-781F9F4B350C}" srcOrd="0" destOrd="0" parTransId="{29C88F2F-AEA1-4433-8E27-26779E4305AC}" sibTransId="{0CA50AEC-92E5-46FB-A0E2-8CC60F593265}"/>
    <dgm:cxn modelId="{A6B065A5-74F0-46B4-AB23-B07322FFD666}" type="presParOf" srcId="{D42E19CD-03C5-46F3-B1B2-B537B996718F}" destId="{D8EC309C-B33B-4421-8405-F0C3FAE73DE3}" srcOrd="0" destOrd="0" presId="urn:microsoft.com/office/officeart/2005/8/layout/hList1"/>
    <dgm:cxn modelId="{0A9A7CE9-B711-4BE1-BC90-56F5CDECC473}" type="presParOf" srcId="{D8EC309C-B33B-4421-8405-F0C3FAE73DE3}" destId="{F262198B-A778-42C4-818D-670DEAA16D1C}" srcOrd="0" destOrd="0" presId="urn:microsoft.com/office/officeart/2005/8/layout/hList1"/>
    <dgm:cxn modelId="{178AD97B-1851-4AD9-9865-DB024C4DF4F1}" type="presParOf" srcId="{D8EC309C-B33B-4421-8405-F0C3FAE73DE3}" destId="{304F21EF-62FD-4ED2-BE07-5FAA721AC787}" srcOrd="1" destOrd="0" presId="urn:microsoft.com/office/officeart/2005/8/layout/hList1"/>
    <dgm:cxn modelId="{59474F1C-1A3C-4BD5-82ED-D91F140583B2}" type="presParOf" srcId="{D42E19CD-03C5-46F3-B1B2-B537B996718F}" destId="{5AA042AB-671A-4BB9-B72C-EC431313A103}" srcOrd="1" destOrd="0" presId="urn:microsoft.com/office/officeart/2005/8/layout/hList1"/>
    <dgm:cxn modelId="{5441BFF2-3AD5-4142-9464-6461AC2CA371}" type="presParOf" srcId="{D42E19CD-03C5-46F3-B1B2-B537B996718F}" destId="{5427AFFD-3A92-4E2A-BB2C-AC832B29B182}" srcOrd="2" destOrd="0" presId="urn:microsoft.com/office/officeart/2005/8/layout/hList1"/>
    <dgm:cxn modelId="{B201A297-E14C-4289-BC5C-55E87DD600D2}" type="presParOf" srcId="{5427AFFD-3A92-4E2A-BB2C-AC832B29B182}" destId="{FBCB4555-DE0D-4F1D-A649-D681D41495CA}" srcOrd="0" destOrd="0" presId="urn:microsoft.com/office/officeart/2005/8/layout/hList1"/>
    <dgm:cxn modelId="{62687ED2-22A9-4189-9324-538AC72F4F47}" type="presParOf" srcId="{5427AFFD-3A92-4E2A-BB2C-AC832B29B182}" destId="{439DB3A0-A694-4E1D-9E64-CEBC20B5AD7B}"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C864D1A-5C9C-4EF5-AFDB-3E5436F81DA1}" type="doc">
      <dgm:prSet loTypeId="urn:microsoft.com/office/officeart/2005/8/layout/list1" loCatId="list" qsTypeId="urn:microsoft.com/office/officeart/2005/8/quickstyle/simple1" qsCatId="simple" csTypeId="urn:microsoft.com/office/officeart/2005/8/colors/accent1_5" csCatId="accent1" phldr="1"/>
      <dgm:spPr/>
      <dgm:t>
        <a:bodyPr/>
        <a:lstStyle/>
        <a:p>
          <a:endParaRPr lang="en-US"/>
        </a:p>
      </dgm:t>
    </dgm:pt>
    <dgm:pt modelId="{6EA7DBE4-A3D9-44D2-81B1-E104812874D8}">
      <dgm:prSet phldrT="[Text]" custT="1"/>
      <dgm:spPr>
        <a:solidFill>
          <a:srgbClr val="005870">
            <a:alpha val="90000"/>
          </a:srgbClr>
        </a:solidFill>
      </dgm:spPr>
      <dgm:t>
        <a:bodyPr/>
        <a:lstStyle/>
        <a:p>
          <a:r>
            <a:rPr lang="en-US" sz="2800" dirty="0">
              <a:latin typeface="Times New Roman" panose="02020603050405020304" pitchFamily="18" charset="0"/>
              <a:cs typeface="Times New Roman" panose="02020603050405020304" pitchFamily="18" charset="0"/>
            </a:rPr>
            <a:t>Reasonable accommodation</a:t>
          </a:r>
        </a:p>
      </dgm:t>
    </dgm:pt>
    <dgm:pt modelId="{9B07C394-606F-427E-8D83-FDBD409406AF}" type="parTrans" cxnId="{92AFB035-3D25-4293-811F-2BBAD96153D9}">
      <dgm:prSet/>
      <dgm:spPr/>
      <dgm:t>
        <a:bodyPr/>
        <a:lstStyle/>
        <a:p>
          <a:endParaRPr lang="en-US" sz="2400">
            <a:latin typeface="Times New Roman" panose="02020603050405020304" pitchFamily="18" charset="0"/>
            <a:cs typeface="Times New Roman" panose="02020603050405020304" pitchFamily="18" charset="0"/>
          </a:endParaRPr>
        </a:p>
      </dgm:t>
    </dgm:pt>
    <dgm:pt modelId="{F1AB4387-0F04-40A5-AEC2-E9A4A142706A}" type="sibTrans" cxnId="{92AFB035-3D25-4293-811F-2BBAD96153D9}">
      <dgm:prSet/>
      <dgm:spPr/>
      <dgm:t>
        <a:bodyPr/>
        <a:lstStyle/>
        <a:p>
          <a:endParaRPr lang="en-US" sz="2400">
            <a:latin typeface="Times New Roman" panose="02020603050405020304" pitchFamily="18" charset="0"/>
            <a:cs typeface="Times New Roman" panose="02020603050405020304" pitchFamily="18" charset="0"/>
          </a:endParaRPr>
        </a:p>
      </dgm:t>
    </dgm:pt>
    <dgm:pt modelId="{856B5127-DBBE-44B4-9A39-781F9F4B350C}">
      <dgm:prSet phldrT="[Text]" custT="1"/>
      <dgm:spPr/>
      <dgm:t>
        <a:bodyPr/>
        <a:lstStyle/>
        <a:p>
          <a:r>
            <a:rPr lang="en-US" sz="2400" dirty="0">
              <a:latin typeface="Times New Roman" panose="02020603050405020304" pitchFamily="18" charset="0"/>
              <a:cs typeface="Times New Roman" panose="02020603050405020304" pitchFamily="18" charset="0"/>
            </a:rPr>
            <a:t>Changes to policies and procedures to give disabled equal housing opportunity</a:t>
          </a:r>
        </a:p>
      </dgm:t>
    </dgm:pt>
    <dgm:pt modelId="{29C88F2F-AEA1-4433-8E27-26779E4305AC}" type="parTrans" cxnId="{927513E3-71E3-4F2B-9AFC-7CAC37909AF9}">
      <dgm:prSet/>
      <dgm:spPr/>
      <dgm:t>
        <a:bodyPr/>
        <a:lstStyle/>
        <a:p>
          <a:endParaRPr lang="en-US" sz="2400">
            <a:latin typeface="Times New Roman" panose="02020603050405020304" pitchFamily="18" charset="0"/>
            <a:cs typeface="Times New Roman" panose="02020603050405020304" pitchFamily="18" charset="0"/>
          </a:endParaRPr>
        </a:p>
      </dgm:t>
    </dgm:pt>
    <dgm:pt modelId="{0CA50AEC-92E5-46FB-A0E2-8CC60F593265}" type="sibTrans" cxnId="{927513E3-71E3-4F2B-9AFC-7CAC37909AF9}">
      <dgm:prSet/>
      <dgm:spPr/>
      <dgm:t>
        <a:bodyPr/>
        <a:lstStyle/>
        <a:p>
          <a:endParaRPr lang="en-US" sz="2400">
            <a:latin typeface="Times New Roman" panose="02020603050405020304" pitchFamily="18" charset="0"/>
            <a:cs typeface="Times New Roman" panose="02020603050405020304" pitchFamily="18" charset="0"/>
          </a:endParaRPr>
        </a:p>
      </dgm:t>
    </dgm:pt>
    <dgm:pt modelId="{28E955E0-154C-4B50-9107-06496C12B2FA}">
      <dgm:prSet phldrT="[Text]" custT="1"/>
      <dgm:spPr>
        <a:solidFill>
          <a:srgbClr val="005870">
            <a:alpha val="50000"/>
          </a:srgbClr>
        </a:solidFill>
      </dgm:spPr>
      <dgm:t>
        <a:bodyPr/>
        <a:lstStyle/>
        <a:p>
          <a:r>
            <a:rPr lang="en-US" sz="2800" dirty="0">
              <a:latin typeface="Times New Roman" panose="02020603050405020304" pitchFamily="18" charset="0"/>
              <a:cs typeface="Times New Roman" panose="02020603050405020304" pitchFamily="18" charset="0"/>
            </a:rPr>
            <a:t>Reasonable modification</a:t>
          </a:r>
        </a:p>
      </dgm:t>
    </dgm:pt>
    <dgm:pt modelId="{9D776F6D-1F75-4962-BE44-2A076F2042A3}" type="parTrans" cxnId="{D3E1870F-0546-4B68-A9FF-EAAB8A31925B}">
      <dgm:prSet/>
      <dgm:spPr/>
      <dgm:t>
        <a:bodyPr/>
        <a:lstStyle/>
        <a:p>
          <a:endParaRPr lang="en-US" sz="2400">
            <a:latin typeface="Times New Roman" panose="02020603050405020304" pitchFamily="18" charset="0"/>
            <a:cs typeface="Times New Roman" panose="02020603050405020304" pitchFamily="18" charset="0"/>
          </a:endParaRPr>
        </a:p>
      </dgm:t>
    </dgm:pt>
    <dgm:pt modelId="{A497AE14-5A24-4AC4-81B8-881D8AE8E3AE}" type="sibTrans" cxnId="{D3E1870F-0546-4B68-A9FF-EAAB8A31925B}">
      <dgm:prSet/>
      <dgm:spPr/>
      <dgm:t>
        <a:bodyPr/>
        <a:lstStyle/>
        <a:p>
          <a:endParaRPr lang="en-US" sz="2400">
            <a:latin typeface="Times New Roman" panose="02020603050405020304" pitchFamily="18" charset="0"/>
            <a:cs typeface="Times New Roman" panose="02020603050405020304" pitchFamily="18" charset="0"/>
          </a:endParaRPr>
        </a:p>
      </dgm:t>
    </dgm:pt>
    <dgm:pt modelId="{49E2D57F-30EE-4D17-91E7-DBFC0B4CFC17}">
      <dgm:prSet phldrT="[Text]" custT="1"/>
      <dgm:spPr/>
      <dgm:t>
        <a:bodyPr/>
        <a:lstStyle/>
        <a:p>
          <a:r>
            <a:rPr lang="en-US" sz="2400" dirty="0">
              <a:latin typeface="Times New Roman" panose="02020603050405020304" pitchFamily="18" charset="0"/>
              <a:cs typeface="Times New Roman" panose="02020603050405020304" pitchFamily="18" charset="0"/>
            </a:rPr>
            <a:t>Physical changes to the property to allow disabled full use of the premises</a:t>
          </a:r>
        </a:p>
      </dgm:t>
    </dgm:pt>
    <dgm:pt modelId="{48B82D05-1C0D-410E-AE61-DE927976A1AC}" type="parTrans" cxnId="{94C29126-BAE9-4074-8C1C-078AA84DF2DF}">
      <dgm:prSet/>
      <dgm:spPr/>
      <dgm:t>
        <a:bodyPr/>
        <a:lstStyle/>
        <a:p>
          <a:endParaRPr lang="en-US" sz="2400">
            <a:latin typeface="Times New Roman" panose="02020603050405020304" pitchFamily="18" charset="0"/>
            <a:cs typeface="Times New Roman" panose="02020603050405020304" pitchFamily="18" charset="0"/>
          </a:endParaRPr>
        </a:p>
      </dgm:t>
    </dgm:pt>
    <dgm:pt modelId="{71F10711-CE2E-495C-A8AE-B65A74E350A8}" type="sibTrans" cxnId="{94C29126-BAE9-4074-8C1C-078AA84DF2DF}">
      <dgm:prSet/>
      <dgm:spPr/>
      <dgm:t>
        <a:bodyPr/>
        <a:lstStyle/>
        <a:p>
          <a:endParaRPr lang="en-US" sz="2400">
            <a:latin typeface="Times New Roman" panose="02020603050405020304" pitchFamily="18" charset="0"/>
            <a:cs typeface="Times New Roman" panose="02020603050405020304" pitchFamily="18" charset="0"/>
          </a:endParaRPr>
        </a:p>
      </dgm:t>
    </dgm:pt>
    <dgm:pt modelId="{A4CD8F5B-C211-4F4A-BF47-DB3D273A4ACA}" type="pres">
      <dgm:prSet presAssocID="{1C864D1A-5C9C-4EF5-AFDB-3E5436F81DA1}" presName="linear" presStyleCnt="0">
        <dgm:presLayoutVars>
          <dgm:dir/>
          <dgm:animLvl val="lvl"/>
          <dgm:resizeHandles val="exact"/>
        </dgm:presLayoutVars>
      </dgm:prSet>
      <dgm:spPr/>
    </dgm:pt>
    <dgm:pt modelId="{BF03340A-8CA9-4240-AEC0-A963C75BDD62}" type="pres">
      <dgm:prSet presAssocID="{6EA7DBE4-A3D9-44D2-81B1-E104812874D8}" presName="parentLin" presStyleCnt="0"/>
      <dgm:spPr/>
    </dgm:pt>
    <dgm:pt modelId="{90F24F4A-B50D-4A0C-A76F-3BF6D9A5C272}" type="pres">
      <dgm:prSet presAssocID="{6EA7DBE4-A3D9-44D2-81B1-E104812874D8}" presName="parentLeftMargin" presStyleLbl="node1" presStyleIdx="0" presStyleCnt="2"/>
      <dgm:spPr/>
    </dgm:pt>
    <dgm:pt modelId="{518B304E-99BF-472C-8384-CBB42F136EF7}" type="pres">
      <dgm:prSet presAssocID="{6EA7DBE4-A3D9-44D2-81B1-E104812874D8}" presName="parentText" presStyleLbl="node1" presStyleIdx="0" presStyleCnt="2">
        <dgm:presLayoutVars>
          <dgm:chMax val="0"/>
          <dgm:bulletEnabled val="1"/>
        </dgm:presLayoutVars>
      </dgm:prSet>
      <dgm:spPr/>
    </dgm:pt>
    <dgm:pt modelId="{CB03CFBF-3D36-4467-8C58-45E921F584ED}" type="pres">
      <dgm:prSet presAssocID="{6EA7DBE4-A3D9-44D2-81B1-E104812874D8}" presName="negativeSpace" presStyleCnt="0"/>
      <dgm:spPr/>
    </dgm:pt>
    <dgm:pt modelId="{CCC7C405-C62A-4430-B241-6A6D2807F460}" type="pres">
      <dgm:prSet presAssocID="{6EA7DBE4-A3D9-44D2-81B1-E104812874D8}" presName="childText" presStyleLbl="conFgAcc1" presStyleIdx="0" presStyleCnt="2">
        <dgm:presLayoutVars>
          <dgm:bulletEnabled val="1"/>
        </dgm:presLayoutVars>
      </dgm:prSet>
      <dgm:spPr/>
    </dgm:pt>
    <dgm:pt modelId="{8BEF644E-9945-49D7-BDBD-85F4E84E35CA}" type="pres">
      <dgm:prSet presAssocID="{F1AB4387-0F04-40A5-AEC2-E9A4A142706A}" presName="spaceBetweenRectangles" presStyleCnt="0"/>
      <dgm:spPr/>
    </dgm:pt>
    <dgm:pt modelId="{8E496E48-DE28-4C22-9D4E-84F1F3AEC1BF}" type="pres">
      <dgm:prSet presAssocID="{28E955E0-154C-4B50-9107-06496C12B2FA}" presName="parentLin" presStyleCnt="0"/>
      <dgm:spPr/>
    </dgm:pt>
    <dgm:pt modelId="{4EB1D9A0-B00A-46CA-A97D-CEE6EFC4F549}" type="pres">
      <dgm:prSet presAssocID="{28E955E0-154C-4B50-9107-06496C12B2FA}" presName="parentLeftMargin" presStyleLbl="node1" presStyleIdx="0" presStyleCnt="2"/>
      <dgm:spPr/>
    </dgm:pt>
    <dgm:pt modelId="{4804874B-1E46-43D3-AB28-7ED397F90257}" type="pres">
      <dgm:prSet presAssocID="{28E955E0-154C-4B50-9107-06496C12B2FA}" presName="parentText" presStyleLbl="node1" presStyleIdx="1" presStyleCnt="2">
        <dgm:presLayoutVars>
          <dgm:chMax val="0"/>
          <dgm:bulletEnabled val="1"/>
        </dgm:presLayoutVars>
      </dgm:prSet>
      <dgm:spPr/>
    </dgm:pt>
    <dgm:pt modelId="{4E40E459-360B-4105-82BA-32F5651649D0}" type="pres">
      <dgm:prSet presAssocID="{28E955E0-154C-4B50-9107-06496C12B2FA}" presName="negativeSpace" presStyleCnt="0"/>
      <dgm:spPr/>
    </dgm:pt>
    <dgm:pt modelId="{24A81C3C-0499-45DB-9A7F-BDE8BF9EE68F}" type="pres">
      <dgm:prSet presAssocID="{28E955E0-154C-4B50-9107-06496C12B2FA}" presName="childText" presStyleLbl="conFgAcc1" presStyleIdx="1" presStyleCnt="2">
        <dgm:presLayoutVars>
          <dgm:bulletEnabled val="1"/>
        </dgm:presLayoutVars>
      </dgm:prSet>
      <dgm:spPr/>
    </dgm:pt>
  </dgm:ptLst>
  <dgm:cxnLst>
    <dgm:cxn modelId="{D3E1870F-0546-4B68-A9FF-EAAB8A31925B}" srcId="{1C864D1A-5C9C-4EF5-AFDB-3E5436F81DA1}" destId="{28E955E0-154C-4B50-9107-06496C12B2FA}" srcOrd="1" destOrd="0" parTransId="{9D776F6D-1F75-4962-BE44-2A076F2042A3}" sibTransId="{A497AE14-5A24-4AC4-81B8-881D8AE8E3AE}"/>
    <dgm:cxn modelId="{AC7E9026-AF5B-46B8-8352-81A3B6189377}" type="presOf" srcId="{6EA7DBE4-A3D9-44D2-81B1-E104812874D8}" destId="{90F24F4A-B50D-4A0C-A76F-3BF6D9A5C272}" srcOrd="0" destOrd="0" presId="urn:microsoft.com/office/officeart/2005/8/layout/list1"/>
    <dgm:cxn modelId="{94C29126-BAE9-4074-8C1C-078AA84DF2DF}" srcId="{28E955E0-154C-4B50-9107-06496C12B2FA}" destId="{49E2D57F-30EE-4D17-91E7-DBFC0B4CFC17}" srcOrd="0" destOrd="0" parTransId="{48B82D05-1C0D-410E-AE61-DE927976A1AC}" sibTransId="{71F10711-CE2E-495C-A8AE-B65A74E350A8}"/>
    <dgm:cxn modelId="{8DD1E529-46E9-4842-9FF5-9535538D3788}" type="presOf" srcId="{856B5127-DBBE-44B4-9A39-781F9F4B350C}" destId="{CCC7C405-C62A-4430-B241-6A6D2807F460}" srcOrd="0" destOrd="0" presId="urn:microsoft.com/office/officeart/2005/8/layout/list1"/>
    <dgm:cxn modelId="{92AFB035-3D25-4293-811F-2BBAD96153D9}" srcId="{1C864D1A-5C9C-4EF5-AFDB-3E5436F81DA1}" destId="{6EA7DBE4-A3D9-44D2-81B1-E104812874D8}" srcOrd="0" destOrd="0" parTransId="{9B07C394-606F-427E-8D83-FDBD409406AF}" sibTransId="{F1AB4387-0F04-40A5-AEC2-E9A4A142706A}"/>
    <dgm:cxn modelId="{4268D064-2669-49BC-A19C-BC622D6F9237}" type="presOf" srcId="{28E955E0-154C-4B50-9107-06496C12B2FA}" destId="{4804874B-1E46-43D3-AB28-7ED397F90257}" srcOrd="1" destOrd="0" presId="urn:microsoft.com/office/officeart/2005/8/layout/list1"/>
    <dgm:cxn modelId="{0FC73466-9472-4F8C-956A-7FF46843A559}" type="presOf" srcId="{49E2D57F-30EE-4D17-91E7-DBFC0B4CFC17}" destId="{24A81C3C-0499-45DB-9A7F-BDE8BF9EE68F}" srcOrd="0" destOrd="0" presId="urn:microsoft.com/office/officeart/2005/8/layout/list1"/>
    <dgm:cxn modelId="{A0716896-7F43-42B5-9BB8-7CF870780311}" type="presOf" srcId="{6EA7DBE4-A3D9-44D2-81B1-E104812874D8}" destId="{518B304E-99BF-472C-8384-CBB42F136EF7}" srcOrd="1" destOrd="0" presId="urn:microsoft.com/office/officeart/2005/8/layout/list1"/>
    <dgm:cxn modelId="{836F61DA-E314-4AA4-9A24-F28D1534B41A}" type="presOf" srcId="{28E955E0-154C-4B50-9107-06496C12B2FA}" destId="{4EB1D9A0-B00A-46CA-A97D-CEE6EFC4F549}" srcOrd="0" destOrd="0" presId="urn:microsoft.com/office/officeart/2005/8/layout/list1"/>
    <dgm:cxn modelId="{927513E3-71E3-4F2B-9AFC-7CAC37909AF9}" srcId="{6EA7DBE4-A3D9-44D2-81B1-E104812874D8}" destId="{856B5127-DBBE-44B4-9A39-781F9F4B350C}" srcOrd="0" destOrd="0" parTransId="{29C88F2F-AEA1-4433-8E27-26779E4305AC}" sibTransId="{0CA50AEC-92E5-46FB-A0E2-8CC60F593265}"/>
    <dgm:cxn modelId="{3A3570FA-7966-4250-ADDB-E56E920386FB}" type="presOf" srcId="{1C864D1A-5C9C-4EF5-AFDB-3E5436F81DA1}" destId="{A4CD8F5B-C211-4F4A-BF47-DB3D273A4ACA}" srcOrd="0" destOrd="0" presId="urn:microsoft.com/office/officeart/2005/8/layout/list1"/>
    <dgm:cxn modelId="{DFC75BBE-4BD6-4AB6-A164-3F4AF18CFC90}" type="presParOf" srcId="{A4CD8F5B-C211-4F4A-BF47-DB3D273A4ACA}" destId="{BF03340A-8CA9-4240-AEC0-A963C75BDD62}" srcOrd="0" destOrd="0" presId="urn:microsoft.com/office/officeart/2005/8/layout/list1"/>
    <dgm:cxn modelId="{9BE3AEAB-D933-4029-BDAE-865FCF9B21FB}" type="presParOf" srcId="{BF03340A-8CA9-4240-AEC0-A963C75BDD62}" destId="{90F24F4A-B50D-4A0C-A76F-3BF6D9A5C272}" srcOrd="0" destOrd="0" presId="urn:microsoft.com/office/officeart/2005/8/layout/list1"/>
    <dgm:cxn modelId="{EDF73C3B-5F92-4E3E-88C0-53D613BE4CC7}" type="presParOf" srcId="{BF03340A-8CA9-4240-AEC0-A963C75BDD62}" destId="{518B304E-99BF-472C-8384-CBB42F136EF7}" srcOrd="1" destOrd="0" presId="urn:microsoft.com/office/officeart/2005/8/layout/list1"/>
    <dgm:cxn modelId="{95E7CE56-A226-41DA-AAF9-E5D8D239EF1F}" type="presParOf" srcId="{A4CD8F5B-C211-4F4A-BF47-DB3D273A4ACA}" destId="{CB03CFBF-3D36-4467-8C58-45E921F584ED}" srcOrd="1" destOrd="0" presId="urn:microsoft.com/office/officeart/2005/8/layout/list1"/>
    <dgm:cxn modelId="{CDCD0E78-9D53-45DE-B797-122653FD2EA4}" type="presParOf" srcId="{A4CD8F5B-C211-4F4A-BF47-DB3D273A4ACA}" destId="{CCC7C405-C62A-4430-B241-6A6D2807F460}" srcOrd="2" destOrd="0" presId="urn:microsoft.com/office/officeart/2005/8/layout/list1"/>
    <dgm:cxn modelId="{06838554-2224-4527-BFFA-4DD29667AF28}" type="presParOf" srcId="{A4CD8F5B-C211-4F4A-BF47-DB3D273A4ACA}" destId="{8BEF644E-9945-49D7-BDBD-85F4E84E35CA}" srcOrd="3" destOrd="0" presId="urn:microsoft.com/office/officeart/2005/8/layout/list1"/>
    <dgm:cxn modelId="{D9D39C0E-4DB0-4B92-9895-1EFC9E67CDFF}" type="presParOf" srcId="{A4CD8F5B-C211-4F4A-BF47-DB3D273A4ACA}" destId="{8E496E48-DE28-4C22-9D4E-84F1F3AEC1BF}" srcOrd="4" destOrd="0" presId="urn:microsoft.com/office/officeart/2005/8/layout/list1"/>
    <dgm:cxn modelId="{50FC2711-0CCF-49E7-B073-8DE6F339C509}" type="presParOf" srcId="{8E496E48-DE28-4C22-9D4E-84F1F3AEC1BF}" destId="{4EB1D9A0-B00A-46CA-A97D-CEE6EFC4F549}" srcOrd="0" destOrd="0" presId="urn:microsoft.com/office/officeart/2005/8/layout/list1"/>
    <dgm:cxn modelId="{4CA8E770-6129-4784-BF39-8D532453DFEB}" type="presParOf" srcId="{8E496E48-DE28-4C22-9D4E-84F1F3AEC1BF}" destId="{4804874B-1E46-43D3-AB28-7ED397F90257}" srcOrd="1" destOrd="0" presId="urn:microsoft.com/office/officeart/2005/8/layout/list1"/>
    <dgm:cxn modelId="{9DE68A5E-9A77-4817-BBF2-00E5B0D2DB0E}" type="presParOf" srcId="{A4CD8F5B-C211-4F4A-BF47-DB3D273A4ACA}" destId="{4E40E459-360B-4105-82BA-32F5651649D0}" srcOrd="5" destOrd="0" presId="urn:microsoft.com/office/officeart/2005/8/layout/list1"/>
    <dgm:cxn modelId="{FB8E0DF2-9FA0-4BBD-A5D4-69C7CD49C6AE}" type="presParOf" srcId="{A4CD8F5B-C211-4F4A-BF47-DB3D273A4ACA}" destId="{24A81C3C-0499-45DB-9A7F-BDE8BF9EE68F}"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787E8DF-FCC6-4DE6-8DA7-DD10FED6D747}"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en-US"/>
        </a:p>
      </dgm:t>
    </dgm:pt>
    <dgm:pt modelId="{21DE03AE-3F28-47D8-8AC1-5829883E16C3}">
      <dgm:prSet custT="1"/>
      <dgm:spPr>
        <a:solidFill>
          <a:srgbClr val="005870"/>
        </a:solidFill>
      </dgm:spPr>
      <dgm:t>
        <a:bodyPr/>
        <a:lstStyle/>
        <a:p>
          <a:r>
            <a:rPr lang="en-US" sz="2800" baseline="0" dirty="0">
              <a:latin typeface="Times New Roman" panose="02020603050405020304" pitchFamily="18" charset="0"/>
              <a:cs typeface="Times New Roman" panose="02020603050405020304" pitchFamily="18" charset="0"/>
            </a:rPr>
            <a:t>Policies and procedures</a:t>
          </a:r>
          <a:endParaRPr lang="en-US" sz="2800" dirty="0">
            <a:latin typeface="Times New Roman" panose="02020603050405020304" pitchFamily="18" charset="0"/>
            <a:cs typeface="Times New Roman" panose="02020603050405020304" pitchFamily="18" charset="0"/>
          </a:endParaRPr>
        </a:p>
      </dgm:t>
    </dgm:pt>
    <dgm:pt modelId="{7D23F4A7-D703-4201-8080-B04410CD710C}" type="parTrans" cxnId="{50DA2001-FFF9-4281-A18A-2B2BABDEEF97}">
      <dgm:prSet/>
      <dgm:spPr/>
      <dgm:t>
        <a:bodyPr/>
        <a:lstStyle/>
        <a:p>
          <a:endParaRPr lang="en-US" sz="2800">
            <a:latin typeface="Times New Roman" panose="02020603050405020304" pitchFamily="18" charset="0"/>
            <a:cs typeface="Times New Roman" panose="02020603050405020304" pitchFamily="18" charset="0"/>
          </a:endParaRPr>
        </a:p>
      </dgm:t>
    </dgm:pt>
    <dgm:pt modelId="{0380A490-9F31-4DC5-AE19-D0041D5E3D57}" type="sibTrans" cxnId="{50DA2001-FFF9-4281-A18A-2B2BABDEEF97}">
      <dgm:prSet/>
      <dgm:spPr/>
      <dgm:t>
        <a:bodyPr/>
        <a:lstStyle/>
        <a:p>
          <a:endParaRPr lang="en-US" sz="2800">
            <a:latin typeface="Times New Roman" panose="02020603050405020304" pitchFamily="18" charset="0"/>
            <a:cs typeface="Times New Roman" panose="02020603050405020304" pitchFamily="18" charset="0"/>
          </a:endParaRPr>
        </a:p>
      </dgm:t>
    </dgm:pt>
    <dgm:pt modelId="{8D4E241D-7785-46C5-A75C-371D6FBDC94D}">
      <dgm:prSet custT="1"/>
      <dgm:spPr>
        <a:solidFill>
          <a:srgbClr val="0081A4"/>
        </a:solidFill>
      </dgm:spPr>
      <dgm:t>
        <a:bodyPr/>
        <a:lstStyle/>
        <a:p>
          <a:r>
            <a:rPr lang="en-US" sz="2800" baseline="0" dirty="0">
              <a:latin typeface="Times New Roman" panose="02020603050405020304" pitchFamily="18" charset="0"/>
              <a:cs typeface="Times New Roman" panose="02020603050405020304" pitchFamily="18" charset="0"/>
            </a:rPr>
            <a:t>Ongoing training</a:t>
          </a:r>
          <a:endParaRPr lang="en-US" sz="2800" dirty="0">
            <a:latin typeface="Times New Roman" panose="02020603050405020304" pitchFamily="18" charset="0"/>
            <a:cs typeface="Times New Roman" panose="02020603050405020304" pitchFamily="18" charset="0"/>
          </a:endParaRPr>
        </a:p>
      </dgm:t>
    </dgm:pt>
    <dgm:pt modelId="{CED565E9-ADE3-4B2F-9B00-3588CC68747B}" type="parTrans" cxnId="{C5574CB4-C784-4D3E-9959-11FA93BB206C}">
      <dgm:prSet/>
      <dgm:spPr/>
      <dgm:t>
        <a:bodyPr/>
        <a:lstStyle/>
        <a:p>
          <a:endParaRPr lang="en-US" sz="2800">
            <a:latin typeface="Times New Roman" panose="02020603050405020304" pitchFamily="18" charset="0"/>
            <a:cs typeface="Times New Roman" panose="02020603050405020304" pitchFamily="18" charset="0"/>
          </a:endParaRPr>
        </a:p>
      </dgm:t>
    </dgm:pt>
    <dgm:pt modelId="{FBD8BF5D-D765-434A-B9DC-7E8250FB0705}" type="sibTrans" cxnId="{C5574CB4-C784-4D3E-9959-11FA93BB206C}">
      <dgm:prSet/>
      <dgm:spPr/>
      <dgm:t>
        <a:bodyPr/>
        <a:lstStyle/>
        <a:p>
          <a:endParaRPr lang="en-US" sz="2800">
            <a:latin typeface="Times New Roman" panose="02020603050405020304" pitchFamily="18" charset="0"/>
            <a:cs typeface="Times New Roman" panose="02020603050405020304" pitchFamily="18" charset="0"/>
          </a:endParaRPr>
        </a:p>
      </dgm:t>
    </dgm:pt>
    <dgm:pt modelId="{F1AE1485-46C2-4660-84B0-DF9CF730BD3E}">
      <dgm:prSet custT="1"/>
      <dgm:spPr>
        <a:solidFill>
          <a:srgbClr val="0097C0"/>
        </a:solidFill>
      </dgm:spPr>
      <dgm:t>
        <a:bodyPr/>
        <a:lstStyle/>
        <a:p>
          <a:r>
            <a:rPr lang="en-US" sz="2800" dirty="0">
              <a:latin typeface="Times New Roman" panose="02020603050405020304" pitchFamily="18" charset="0"/>
              <a:cs typeface="Times New Roman" panose="02020603050405020304" pitchFamily="18" charset="0"/>
            </a:rPr>
            <a:t>Legal counsel</a:t>
          </a:r>
        </a:p>
      </dgm:t>
    </dgm:pt>
    <dgm:pt modelId="{58F6922B-70B8-49E3-B24D-FAD3B82B4A8C}" type="parTrans" cxnId="{8E5CA60B-24AE-4831-95FF-BF1C0A83120F}">
      <dgm:prSet/>
      <dgm:spPr/>
      <dgm:t>
        <a:bodyPr/>
        <a:lstStyle/>
        <a:p>
          <a:endParaRPr lang="en-US" sz="2800">
            <a:latin typeface="Times New Roman" panose="02020603050405020304" pitchFamily="18" charset="0"/>
            <a:cs typeface="Times New Roman" panose="02020603050405020304" pitchFamily="18" charset="0"/>
          </a:endParaRPr>
        </a:p>
      </dgm:t>
    </dgm:pt>
    <dgm:pt modelId="{EA8975F0-3DE5-406A-B4A0-003EFFF99639}" type="sibTrans" cxnId="{8E5CA60B-24AE-4831-95FF-BF1C0A83120F}">
      <dgm:prSet/>
      <dgm:spPr/>
      <dgm:t>
        <a:bodyPr/>
        <a:lstStyle/>
        <a:p>
          <a:endParaRPr lang="en-US" sz="2800">
            <a:latin typeface="Times New Roman" panose="02020603050405020304" pitchFamily="18" charset="0"/>
            <a:cs typeface="Times New Roman" panose="02020603050405020304" pitchFamily="18" charset="0"/>
          </a:endParaRPr>
        </a:p>
      </dgm:t>
    </dgm:pt>
    <dgm:pt modelId="{7386E081-CB53-4173-B7BF-C7081751BA24}" type="pres">
      <dgm:prSet presAssocID="{5787E8DF-FCC6-4DE6-8DA7-DD10FED6D747}" presName="diagram" presStyleCnt="0">
        <dgm:presLayoutVars>
          <dgm:dir/>
          <dgm:resizeHandles val="exact"/>
        </dgm:presLayoutVars>
      </dgm:prSet>
      <dgm:spPr/>
    </dgm:pt>
    <dgm:pt modelId="{3D81D9AC-7B91-4204-BB75-0C9823AF16CD}" type="pres">
      <dgm:prSet presAssocID="{21DE03AE-3F28-47D8-8AC1-5829883E16C3}" presName="node" presStyleLbl="node1" presStyleIdx="0" presStyleCnt="3">
        <dgm:presLayoutVars>
          <dgm:bulletEnabled val="1"/>
        </dgm:presLayoutVars>
      </dgm:prSet>
      <dgm:spPr/>
    </dgm:pt>
    <dgm:pt modelId="{804AE1D0-A588-401A-8865-7DAB94B125C9}" type="pres">
      <dgm:prSet presAssocID="{0380A490-9F31-4DC5-AE19-D0041D5E3D57}" presName="sibTrans" presStyleCnt="0"/>
      <dgm:spPr/>
    </dgm:pt>
    <dgm:pt modelId="{07842754-41ED-49F7-9EE3-C48CABC841F4}" type="pres">
      <dgm:prSet presAssocID="{8D4E241D-7785-46C5-A75C-371D6FBDC94D}" presName="node" presStyleLbl="node1" presStyleIdx="1" presStyleCnt="3">
        <dgm:presLayoutVars>
          <dgm:bulletEnabled val="1"/>
        </dgm:presLayoutVars>
      </dgm:prSet>
      <dgm:spPr/>
    </dgm:pt>
    <dgm:pt modelId="{FE2CBDFA-8B16-4A0C-8463-3225C63565E7}" type="pres">
      <dgm:prSet presAssocID="{FBD8BF5D-D765-434A-B9DC-7E8250FB0705}" presName="sibTrans" presStyleCnt="0"/>
      <dgm:spPr/>
    </dgm:pt>
    <dgm:pt modelId="{073FB303-2F04-488B-8DE8-202CECCA6FF0}" type="pres">
      <dgm:prSet presAssocID="{F1AE1485-46C2-4660-84B0-DF9CF730BD3E}" presName="node" presStyleLbl="node1" presStyleIdx="2" presStyleCnt="3">
        <dgm:presLayoutVars>
          <dgm:bulletEnabled val="1"/>
        </dgm:presLayoutVars>
      </dgm:prSet>
      <dgm:spPr/>
    </dgm:pt>
  </dgm:ptLst>
  <dgm:cxnLst>
    <dgm:cxn modelId="{50DA2001-FFF9-4281-A18A-2B2BABDEEF97}" srcId="{5787E8DF-FCC6-4DE6-8DA7-DD10FED6D747}" destId="{21DE03AE-3F28-47D8-8AC1-5829883E16C3}" srcOrd="0" destOrd="0" parTransId="{7D23F4A7-D703-4201-8080-B04410CD710C}" sibTransId="{0380A490-9F31-4DC5-AE19-D0041D5E3D57}"/>
    <dgm:cxn modelId="{8E5CA60B-24AE-4831-95FF-BF1C0A83120F}" srcId="{5787E8DF-FCC6-4DE6-8DA7-DD10FED6D747}" destId="{F1AE1485-46C2-4660-84B0-DF9CF730BD3E}" srcOrd="2" destOrd="0" parTransId="{58F6922B-70B8-49E3-B24D-FAD3B82B4A8C}" sibTransId="{EA8975F0-3DE5-406A-B4A0-003EFFF99639}"/>
    <dgm:cxn modelId="{0D8FC815-501D-4869-A1E2-C2B31ACF96F8}" type="presOf" srcId="{5787E8DF-FCC6-4DE6-8DA7-DD10FED6D747}" destId="{7386E081-CB53-4173-B7BF-C7081751BA24}" srcOrd="0" destOrd="0" presId="urn:microsoft.com/office/officeart/2005/8/layout/default"/>
    <dgm:cxn modelId="{D347FC9F-B04F-4F65-9689-3BDFECAF4015}" type="presOf" srcId="{21DE03AE-3F28-47D8-8AC1-5829883E16C3}" destId="{3D81D9AC-7B91-4204-BB75-0C9823AF16CD}" srcOrd="0" destOrd="0" presId="urn:microsoft.com/office/officeart/2005/8/layout/default"/>
    <dgm:cxn modelId="{C5574CB4-C784-4D3E-9959-11FA93BB206C}" srcId="{5787E8DF-FCC6-4DE6-8DA7-DD10FED6D747}" destId="{8D4E241D-7785-46C5-A75C-371D6FBDC94D}" srcOrd="1" destOrd="0" parTransId="{CED565E9-ADE3-4B2F-9B00-3588CC68747B}" sibTransId="{FBD8BF5D-D765-434A-B9DC-7E8250FB0705}"/>
    <dgm:cxn modelId="{35FB95D1-F4D2-4F97-A052-5B18C486AAAC}" type="presOf" srcId="{F1AE1485-46C2-4660-84B0-DF9CF730BD3E}" destId="{073FB303-2F04-488B-8DE8-202CECCA6FF0}" srcOrd="0" destOrd="0" presId="urn:microsoft.com/office/officeart/2005/8/layout/default"/>
    <dgm:cxn modelId="{CC85B2EE-7B07-46BA-B09B-05D6E615C3CE}" type="presOf" srcId="{8D4E241D-7785-46C5-A75C-371D6FBDC94D}" destId="{07842754-41ED-49F7-9EE3-C48CABC841F4}" srcOrd="0" destOrd="0" presId="urn:microsoft.com/office/officeart/2005/8/layout/default"/>
    <dgm:cxn modelId="{E4619F3C-6DE1-4AB1-8526-231FECD55F94}" type="presParOf" srcId="{7386E081-CB53-4173-B7BF-C7081751BA24}" destId="{3D81D9AC-7B91-4204-BB75-0C9823AF16CD}" srcOrd="0" destOrd="0" presId="urn:microsoft.com/office/officeart/2005/8/layout/default"/>
    <dgm:cxn modelId="{70DE8AD2-EEB2-4AAE-955D-9EA87828EDFC}" type="presParOf" srcId="{7386E081-CB53-4173-B7BF-C7081751BA24}" destId="{804AE1D0-A588-401A-8865-7DAB94B125C9}" srcOrd="1" destOrd="0" presId="urn:microsoft.com/office/officeart/2005/8/layout/default"/>
    <dgm:cxn modelId="{EED94458-55F8-4A70-B827-21E1C63C9717}" type="presParOf" srcId="{7386E081-CB53-4173-B7BF-C7081751BA24}" destId="{07842754-41ED-49F7-9EE3-C48CABC841F4}" srcOrd="2" destOrd="0" presId="urn:microsoft.com/office/officeart/2005/8/layout/default"/>
    <dgm:cxn modelId="{77C2A15D-3F6E-4921-B3EC-8E6F8D253F39}" type="presParOf" srcId="{7386E081-CB53-4173-B7BF-C7081751BA24}" destId="{FE2CBDFA-8B16-4A0C-8463-3225C63565E7}" srcOrd="3" destOrd="0" presId="urn:microsoft.com/office/officeart/2005/8/layout/default"/>
    <dgm:cxn modelId="{6254BCB4-53E9-433D-A923-A744BC63ADCF}" type="presParOf" srcId="{7386E081-CB53-4173-B7BF-C7081751BA24}" destId="{073FB303-2F04-488B-8DE8-202CECCA6FF0}"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B844E82-C5ED-4959-ACBB-B853889A54B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AF7455D-934A-4426-B133-BE18D70D7DE3}">
      <dgm:prSet phldrT="[Text]" custT="1"/>
      <dgm:spPr>
        <a:solidFill>
          <a:srgbClr val="005870"/>
        </a:solidFill>
        <a:ln w="3175" cap="flat" cmpd="sng" algn="ctr">
          <a:solidFill>
            <a:prstClr val="white">
              <a:lumMod val="65000"/>
            </a:prstClr>
          </a:solidFill>
          <a:prstDash val="solid"/>
          <a:miter lim="800000"/>
        </a:ln>
        <a:effectLst/>
      </dgm:spPr>
      <dgm:t>
        <a:bodyPr spcFirstLastPara="0" vert="horz" wrap="square" lIns="125730" tIns="125730" rIns="125730" bIns="125730" numCol="1" spcCol="1270" anchor="ctr" anchorCtr="0"/>
        <a:lstStyle/>
        <a:p>
          <a:pPr marL="0" lvl="0" indent="0" algn="ctr" defTabSz="1466850">
            <a:lnSpc>
              <a:spcPct val="90000"/>
            </a:lnSpc>
            <a:spcBef>
              <a:spcPct val="0"/>
            </a:spcBef>
            <a:spcAft>
              <a:spcPct val="35000"/>
            </a:spcAft>
            <a:buNone/>
          </a:pPr>
          <a:r>
            <a:rPr lang="en-US" sz="3300" kern="1200" dirty="0">
              <a:solidFill>
                <a:prstClr val="white">
                  <a:lumMod val="65000"/>
                </a:prstClr>
              </a:solidFill>
              <a:latin typeface="Times New Roman" panose="02020603050405020304" pitchFamily="18" charset="0"/>
              <a:ea typeface="+mn-ea"/>
              <a:cs typeface="Times New Roman" panose="02020603050405020304" pitchFamily="18" charset="0"/>
            </a:rPr>
            <a:t>Fair Housing Act</a:t>
          </a:r>
        </a:p>
      </dgm:t>
    </dgm:pt>
    <dgm:pt modelId="{F65E72FA-68CE-402D-B080-5AA1A60ECC34}" type="parTrans" cxnId="{AC15E337-25ED-4A6D-8655-84FF7A6A2F72}">
      <dgm:prSet/>
      <dgm:spPr/>
      <dgm:t>
        <a:bodyPr/>
        <a:lstStyle/>
        <a:p>
          <a:endParaRPr lang="en-US">
            <a:latin typeface="Times New Roman" panose="02020603050405020304" pitchFamily="18" charset="0"/>
            <a:cs typeface="Times New Roman" panose="02020603050405020304" pitchFamily="18" charset="0"/>
          </a:endParaRPr>
        </a:p>
      </dgm:t>
    </dgm:pt>
    <dgm:pt modelId="{9132E429-756B-4B6F-92CF-90F26EE235D4}" type="sibTrans" cxnId="{AC15E337-25ED-4A6D-8655-84FF7A6A2F72}">
      <dgm:prSet/>
      <dgm:spPr/>
      <dgm:t>
        <a:bodyPr/>
        <a:lstStyle/>
        <a:p>
          <a:endParaRPr lang="en-US">
            <a:latin typeface="Times New Roman" panose="02020603050405020304" pitchFamily="18" charset="0"/>
            <a:cs typeface="Times New Roman" panose="02020603050405020304" pitchFamily="18" charset="0"/>
          </a:endParaRPr>
        </a:p>
      </dgm:t>
    </dgm:pt>
    <dgm:pt modelId="{2E41B0AB-214E-455C-8472-785B0F920215}">
      <dgm:prSet phldrT="[Text]"/>
      <dgm:spPr>
        <a:solidFill>
          <a:srgbClr val="005870"/>
        </a:solidFill>
        <a:ln w="3175">
          <a:solidFill>
            <a:schemeClr val="bg1">
              <a:lumMod val="65000"/>
            </a:schemeClr>
          </a:solidFill>
        </a:ln>
      </dgm:spPr>
      <dgm:t>
        <a:bodyPr/>
        <a:lstStyle/>
        <a:p>
          <a:r>
            <a:rPr lang="en-US" dirty="0">
              <a:solidFill>
                <a:schemeClr val="bg1">
                  <a:lumMod val="65000"/>
                </a:schemeClr>
              </a:solidFill>
              <a:latin typeface="Times New Roman" panose="02020603050405020304" pitchFamily="18" charset="0"/>
              <a:cs typeface="Times New Roman" panose="02020603050405020304" pitchFamily="18" charset="0"/>
            </a:rPr>
            <a:t>Equal Credit Opportunity Act</a:t>
          </a:r>
        </a:p>
      </dgm:t>
    </dgm:pt>
    <dgm:pt modelId="{6BF020FF-A2B9-4F8D-94B0-1697A2ADE6F0}" type="parTrans" cxnId="{90339764-F00C-46A2-87C0-9D7352616A4D}">
      <dgm:prSet/>
      <dgm:spPr/>
      <dgm:t>
        <a:bodyPr/>
        <a:lstStyle/>
        <a:p>
          <a:endParaRPr lang="en-US">
            <a:latin typeface="Times New Roman" panose="02020603050405020304" pitchFamily="18" charset="0"/>
            <a:cs typeface="Times New Roman" panose="02020603050405020304" pitchFamily="18" charset="0"/>
          </a:endParaRPr>
        </a:p>
      </dgm:t>
    </dgm:pt>
    <dgm:pt modelId="{5E1FCFF2-7164-4B57-B367-7AD84BDCCADA}" type="sibTrans" cxnId="{90339764-F00C-46A2-87C0-9D7352616A4D}">
      <dgm:prSet/>
      <dgm:spPr/>
      <dgm:t>
        <a:bodyPr/>
        <a:lstStyle/>
        <a:p>
          <a:endParaRPr lang="en-US">
            <a:latin typeface="Times New Roman" panose="02020603050405020304" pitchFamily="18" charset="0"/>
            <a:cs typeface="Times New Roman" panose="02020603050405020304" pitchFamily="18" charset="0"/>
          </a:endParaRPr>
        </a:p>
      </dgm:t>
    </dgm:pt>
    <dgm:pt modelId="{CD4A60FC-FE35-40E1-9346-08E9E57A6998}">
      <dgm:prSet phldrT="[Text]" custT="1"/>
      <dgm:spPr>
        <a:solidFill>
          <a:srgbClr val="005870"/>
        </a:solidFill>
        <a:ln w="38100" cap="flat" cmpd="sng" algn="ctr">
          <a:solidFill>
            <a:srgbClr val="707372"/>
          </a:solidFill>
          <a:prstDash val="solid"/>
          <a:miter lim="800000"/>
        </a:ln>
        <a:effectLst/>
      </dgm:spPr>
      <dgm:t>
        <a:bodyPr spcFirstLastPara="0" vert="horz" wrap="square" lIns="125730" tIns="125730" rIns="125730" bIns="125730" numCol="1" spcCol="1270" anchor="ctr" anchorCtr="0"/>
        <a:lstStyle/>
        <a:p>
          <a:pPr marL="0" lvl="0" indent="0" algn="ctr" defTabSz="1466850">
            <a:lnSpc>
              <a:spcPct val="90000"/>
            </a:lnSpc>
            <a:spcBef>
              <a:spcPct val="0"/>
            </a:spcBef>
            <a:spcAft>
              <a:spcPct val="35000"/>
            </a:spcAft>
            <a:buNone/>
          </a:pPr>
          <a:r>
            <a:rPr lang="en-US" sz="3300" b="1" kern="1200" dirty="0">
              <a:solidFill>
                <a:prstClr val="white"/>
              </a:solidFill>
              <a:latin typeface="Times New Roman" panose="02020603050405020304" pitchFamily="18" charset="0"/>
              <a:ea typeface="+mn-ea"/>
              <a:cs typeface="Times New Roman" panose="02020603050405020304" pitchFamily="18" charset="0"/>
            </a:rPr>
            <a:t>Sherman Antitrust Act</a:t>
          </a:r>
        </a:p>
      </dgm:t>
    </dgm:pt>
    <dgm:pt modelId="{05A0F1AF-7A28-44C3-9423-0F587079C30C}" type="parTrans" cxnId="{445E3569-47CF-4321-A11B-59E0D36CB178}">
      <dgm:prSet/>
      <dgm:spPr/>
      <dgm:t>
        <a:bodyPr/>
        <a:lstStyle/>
        <a:p>
          <a:endParaRPr lang="en-US">
            <a:latin typeface="Times New Roman" panose="02020603050405020304" pitchFamily="18" charset="0"/>
            <a:cs typeface="Times New Roman" panose="02020603050405020304" pitchFamily="18" charset="0"/>
          </a:endParaRPr>
        </a:p>
      </dgm:t>
    </dgm:pt>
    <dgm:pt modelId="{927D70C8-CADF-4CAF-85C1-2D0BAFFAA234}" type="sibTrans" cxnId="{445E3569-47CF-4321-A11B-59E0D36CB178}">
      <dgm:prSet/>
      <dgm:spPr/>
      <dgm:t>
        <a:bodyPr/>
        <a:lstStyle/>
        <a:p>
          <a:endParaRPr lang="en-US">
            <a:latin typeface="Times New Roman" panose="02020603050405020304" pitchFamily="18" charset="0"/>
            <a:cs typeface="Times New Roman" panose="02020603050405020304" pitchFamily="18" charset="0"/>
          </a:endParaRPr>
        </a:p>
      </dgm:t>
    </dgm:pt>
    <dgm:pt modelId="{66959C4B-3354-45E6-92D9-4157090399C2}">
      <dgm:prSet phldrT="[Text]"/>
      <dgm:spPr>
        <a:solidFill>
          <a:srgbClr val="005870"/>
        </a:solidFill>
        <a:ln w="3175" cap="flat" cmpd="sng" algn="ctr">
          <a:solidFill>
            <a:prstClr val="white">
              <a:lumMod val="65000"/>
            </a:prstClr>
          </a:solidFill>
          <a:prstDash val="solid"/>
          <a:miter lim="800000"/>
        </a:ln>
        <a:effectLst/>
      </dgm:spPr>
      <dgm:t>
        <a:bodyPr spcFirstLastPara="0" vert="horz" wrap="square" lIns="106680" tIns="106680" rIns="106680" bIns="106680" numCol="1" spcCol="1270" anchor="ctr" anchorCtr="0"/>
        <a:lstStyle/>
        <a:p>
          <a:r>
            <a:rPr lang="en-US" dirty="0">
              <a:solidFill>
                <a:schemeClr val="bg1">
                  <a:lumMod val="65000"/>
                </a:schemeClr>
              </a:solidFill>
              <a:latin typeface="Times New Roman" panose="02020603050405020304" pitchFamily="18" charset="0"/>
              <a:cs typeface="Times New Roman" panose="02020603050405020304" pitchFamily="18" charset="0"/>
            </a:rPr>
            <a:t>Americans with Disabilities Act</a:t>
          </a:r>
        </a:p>
      </dgm:t>
    </dgm:pt>
    <dgm:pt modelId="{301928C0-7264-4979-88AC-E1CE9626E39A}" type="parTrans" cxnId="{90FCB625-FEE5-4235-A98A-CA85B4E0CAA1}">
      <dgm:prSet/>
      <dgm:spPr/>
      <dgm:t>
        <a:bodyPr/>
        <a:lstStyle/>
        <a:p>
          <a:endParaRPr lang="en-US">
            <a:latin typeface="Times New Roman" panose="02020603050405020304" pitchFamily="18" charset="0"/>
            <a:cs typeface="Times New Roman" panose="02020603050405020304" pitchFamily="18" charset="0"/>
          </a:endParaRPr>
        </a:p>
      </dgm:t>
    </dgm:pt>
    <dgm:pt modelId="{E381BC4C-05AB-4E59-9A32-BB33AADB2E71}" type="sibTrans" cxnId="{90FCB625-FEE5-4235-A98A-CA85B4E0CAA1}">
      <dgm:prSet/>
      <dgm:spPr/>
      <dgm:t>
        <a:bodyPr/>
        <a:lstStyle/>
        <a:p>
          <a:endParaRPr lang="en-US">
            <a:latin typeface="Times New Roman" panose="02020603050405020304" pitchFamily="18" charset="0"/>
            <a:cs typeface="Times New Roman" panose="02020603050405020304" pitchFamily="18" charset="0"/>
          </a:endParaRPr>
        </a:p>
      </dgm:t>
    </dgm:pt>
    <dgm:pt modelId="{B8EFB27C-181C-4A77-93B9-7FF8AEC2F552}">
      <dgm:prSet phldrT="[Text]" custT="1"/>
      <dgm:spPr>
        <a:solidFill>
          <a:srgbClr val="005870"/>
        </a:solidFill>
        <a:ln w="3175" cap="flat" cmpd="sng" algn="ctr">
          <a:solidFill>
            <a:prstClr val="white">
              <a:lumMod val="65000"/>
            </a:prstClr>
          </a:solidFill>
          <a:prstDash val="solid"/>
          <a:miter lim="800000"/>
        </a:ln>
        <a:effectLst/>
      </dgm:spPr>
      <dgm:t>
        <a:bodyPr spcFirstLastPara="0" vert="horz" wrap="square" lIns="106680" tIns="106680" rIns="106680" bIns="106680" numCol="1" spcCol="1270" anchor="ctr" anchorCtr="0"/>
        <a:lstStyle/>
        <a:p>
          <a:r>
            <a:rPr lang="en-US" sz="2800" kern="1200" dirty="0">
              <a:solidFill>
                <a:schemeClr val="bg1">
                  <a:lumMod val="65000"/>
                </a:schemeClr>
              </a:solidFill>
              <a:latin typeface="Times New Roman" panose="02020603050405020304" pitchFamily="18" charset="0"/>
              <a:cs typeface="Times New Roman" panose="02020603050405020304" pitchFamily="18" charset="0"/>
            </a:rPr>
            <a:t>Lead </a:t>
          </a:r>
          <a:r>
            <a:rPr lang="en-US" sz="2800" kern="1200" dirty="0">
              <a:solidFill>
                <a:schemeClr val="bg1">
                  <a:lumMod val="65000"/>
                </a:schemeClr>
              </a:solidFill>
              <a:latin typeface="Times New Roman" panose="02020603050405020304" pitchFamily="18" charset="0"/>
              <a:ea typeface="+mn-ea"/>
              <a:cs typeface="Times New Roman" panose="02020603050405020304" pitchFamily="18" charset="0"/>
            </a:rPr>
            <a:t>Based</a:t>
          </a:r>
          <a:r>
            <a:rPr lang="en-US" sz="2800" kern="1200" dirty="0">
              <a:solidFill>
                <a:schemeClr val="bg1">
                  <a:lumMod val="65000"/>
                </a:schemeClr>
              </a:solidFill>
              <a:latin typeface="Times New Roman" panose="02020603050405020304" pitchFamily="18" charset="0"/>
              <a:cs typeface="Times New Roman" panose="02020603050405020304" pitchFamily="18" charset="0"/>
            </a:rPr>
            <a:t> Paint Hazard Reduction Act</a:t>
          </a:r>
        </a:p>
      </dgm:t>
    </dgm:pt>
    <dgm:pt modelId="{124E8927-317D-4264-B011-ACC04D3DC1A7}" type="parTrans" cxnId="{850373A9-E32E-470F-AC36-A647DE65AA61}">
      <dgm:prSet/>
      <dgm:spPr/>
      <dgm:t>
        <a:bodyPr/>
        <a:lstStyle/>
        <a:p>
          <a:endParaRPr lang="en-US">
            <a:latin typeface="Times New Roman" panose="02020603050405020304" pitchFamily="18" charset="0"/>
            <a:cs typeface="Times New Roman" panose="02020603050405020304" pitchFamily="18" charset="0"/>
          </a:endParaRPr>
        </a:p>
      </dgm:t>
    </dgm:pt>
    <dgm:pt modelId="{F89BB94B-193F-4530-8E17-FDF0078796C4}" type="sibTrans" cxnId="{850373A9-E32E-470F-AC36-A647DE65AA61}">
      <dgm:prSet/>
      <dgm:spPr/>
      <dgm:t>
        <a:bodyPr/>
        <a:lstStyle/>
        <a:p>
          <a:endParaRPr lang="en-US">
            <a:latin typeface="Times New Roman" panose="02020603050405020304" pitchFamily="18" charset="0"/>
            <a:cs typeface="Times New Roman" panose="02020603050405020304" pitchFamily="18" charset="0"/>
          </a:endParaRPr>
        </a:p>
      </dgm:t>
    </dgm:pt>
    <dgm:pt modelId="{37A9433D-6B17-43D2-A512-3A7FF77EAF81}">
      <dgm:prSet phldrT="[Text]" custT="1"/>
      <dgm:spPr>
        <a:solidFill>
          <a:srgbClr val="005870"/>
        </a:solidFill>
        <a:ln w="3175" cap="flat" cmpd="sng" algn="ctr">
          <a:solidFill>
            <a:prstClr val="white">
              <a:lumMod val="65000"/>
            </a:prstClr>
          </a:solidFill>
          <a:prstDash val="solid"/>
          <a:miter lim="800000"/>
        </a:ln>
        <a:effectLst/>
      </dgm:spPr>
      <dgm:t>
        <a:bodyPr spcFirstLastPara="0" vert="horz" wrap="square" lIns="106680" tIns="106680" rIns="106680" bIns="106680" numCol="1" spcCol="1270" anchor="ctr" anchorCtr="0"/>
        <a:lstStyle/>
        <a:p>
          <a:r>
            <a:rPr lang="en-US" sz="2800" kern="1200" dirty="0">
              <a:solidFill>
                <a:schemeClr val="bg1">
                  <a:lumMod val="65000"/>
                </a:schemeClr>
              </a:solidFill>
              <a:latin typeface="Times New Roman" panose="02020603050405020304" pitchFamily="18" charset="0"/>
              <a:cs typeface="Times New Roman" panose="02020603050405020304" pitchFamily="18" charset="0"/>
            </a:rPr>
            <a:t>Uniform </a:t>
          </a:r>
          <a:r>
            <a:rPr lang="en-US" sz="2800" kern="1200" dirty="0">
              <a:solidFill>
                <a:schemeClr val="bg1">
                  <a:lumMod val="65000"/>
                </a:schemeClr>
              </a:solidFill>
              <a:latin typeface="Times New Roman" panose="02020603050405020304" pitchFamily="18" charset="0"/>
              <a:ea typeface="+mn-ea"/>
              <a:cs typeface="Times New Roman" panose="02020603050405020304" pitchFamily="18" charset="0"/>
            </a:rPr>
            <a:t>Residential</a:t>
          </a:r>
          <a:r>
            <a:rPr lang="en-US" sz="2800" kern="1200" dirty="0">
              <a:solidFill>
                <a:schemeClr val="bg1">
                  <a:lumMod val="65000"/>
                </a:schemeClr>
              </a:solidFill>
              <a:latin typeface="Times New Roman" panose="02020603050405020304" pitchFamily="18" charset="0"/>
              <a:cs typeface="Times New Roman" panose="02020603050405020304" pitchFamily="18" charset="0"/>
            </a:rPr>
            <a:t> Landlord and Tenant Act</a:t>
          </a:r>
        </a:p>
      </dgm:t>
    </dgm:pt>
    <dgm:pt modelId="{52A8147E-BA9C-4C0A-A0BB-8F8E0559014F}" type="parTrans" cxnId="{77935DAA-B97E-4D70-9795-3C2C39ED7F91}">
      <dgm:prSet/>
      <dgm:spPr/>
      <dgm:t>
        <a:bodyPr/>
        <a:lstStyle/>
        <a:p>
          <a:endParaRPr lang="en-US">
            <a:latin typeface="Times New Roman" panose="02020603050405020304" pitchFamily="18" charset="0"/>
            <a:cs typeface="Times New Roman" panose="02020603050405020304" pitchFamily="18" charset="0"/>
          </a:endParaRPr>
        </a:p>
      </dgm:t>
    </dgm:pt>
    <dgm:pt modelId="{1BA4E61B-BD74-41D0-8B7C-F9711A9A0266}" type="sibTrans" cxnId="{77935DAA-B97E-4D70-9795-3C2C39ED7F91}">
      <dgm:prSet/>
      <dgm:spPr/>
      <dgm:t>
        <a:bodyPr/>
        <a:lstStyle/>
        <a:p>
          <a:endParaRPr lang="en-US">
            <a:latin typeface="Times New Roman" panose="02020603050405020304" pitchFamily="18" charset="0"/>
            <a:cs typeface="Times New Roman" panose="02020603050405020304" pitchFamily="18" charset="0"/>
          </a:endParaRPr>
        </a:p>
      </dgm:t>
    </dgm:pt>
    <dgm:pt modelId="{0CA1D5F6-EF75-43E5-8FA5-74213A3407C6}" type="pres">
      <dgm:prSet presAssocID="{6B844E82-C5ED-4959-ACBB-B853889A54B1}" presName="diagram" presStyleCnt="0">
        <dgm:presLayoutVars>
          <dgm:dir/>
          <dgm:resizeHandles val="exact"/>
        </dgm:presLayoutVars>
      </dgm:prSet>
      <dgm:spPr/>
    </dgm:pt>
    <dgm:pt modelId="{1CBE6D01-DBED-41A4-AC1B-EF967732DDDD}" type="pres">
      <dgm:prSet presAssocID="{3AF7455D-934A-4426-B133-BE18D70D7DE3}" presName="node" presStyleLbl="node1" presStyleIdx="0" presStyleCnt="6">
        <dgm:presLayoutVars>
          <dgm:bulletEnabled val="1"/>
        </dgm:presLayoutVars>
      </dgm:prSet>
      <dgm:spPr>
        <a:xfrm>
          <a:off x="1218462" y="3205"/>
          <a:ext cx="2892394" cy="1735436"/>
        </a:xfrm>
        <a:prstGeom prst="rect">
          <a:avLst/>
        </a:prstGeom>
      </dgm:spPr>
    </dgm:pt>
    <dgm:pt modelId="{D676F801-52C6-4DAB-BB5B-18001A8CB2BE}" type="pres">
      <dgm:prSet presAssocID="{9132E429-756B-4B6F-92CF-90F26EE235D4}" presName="sibTrans" presStyleCnt="0"/>
      <dgm:spPr/>
    </dgm:pt>
    <dgm:pt modelId="{C49183D6-7873-467A-9DDE-9AC8787BC601}" type="pres">
      <dgm:prSet presAssocID="{2E41B0AB-214E-455C-8472-785B0F920215}" presName="node" presStyleLbl="node1" presStyleIdx="1" presStyleCnt="6">
        <dgm:presLayoutVars>
          <dgm:bulletEnabled val="1"/>
        </dgm:presLayoutVars>
      </dgm:prSet>
      <dgm:spPr/>
    </dgm:pt>
    <dgm:pt modelId="{495CAD1A-1FCE-40F5-B958-DA68977CBA0C}" type="pres">
      <dgm:prSet presAssocID="{5E1FCFF2-7164-4B57-B367-7AD84BDCCADA}" presName="sibTrans" presStyleCnt="0"/>
      <dgm:spPr/>
    </dgm:pt>
    <dgm:pt modelId="{C511E8B4-5EBE-4BBD-9434-CC86F337A908}" type="pres">
      <dgm:prSet presAssocID="{CD4A60FC-FE35-40E1-9346-08E9E57A6998}" presName="node" presStyleLbl="node1" presStyleIdx="2" presStyleCnt="6">
        <dgm:presLayoutVars>
          <dgm:bulletEnabled val="1"/>
        </dgm:presLayoutVars>
      </dgm:prSet>
      <dgm:spPr>
        <a:xfrm>
          <a:off x="1218462" y="2027881"/>
          <a:ext cx="2892394" cy="1735436"/>
        </a:xfrm>
        <a:prstGeom prst="rect">
          <a:avLst/>
        </a:prstGeom>
      </dgm:spPr>
    </dgm:pt>
    <dgm:pt modelId="{C91B6D55-A428-49D0-948B-63DE78F8CCC6}" type="pres">
      <dgm:prSet presAssocID="{927D70C8-CADF-4CAF-85C1-2D0BAFFAA234}" presName="sibTrans" presStyleCnt="0"/>
      <dgm:spPr/>
    </dgm:pt>
    <dgm:pt modelId="{BDE18F7E-A5DD-4A2F-A9B3-7D9F1B1FC7C2}" type="pres">
      <dgm:prSet presAssocID="{66959C4B-3354-45E6-92D9-4157090399C2}" presName="node" presStyleLbl="node1" presStyleIdx="3" presStyleCnt="6">
        <dgm:presLayoutVars>
          <dgm:bulletEnabled val="1"/>
        </dgm:presLayoutVars>
      </dgm:prSet>
      <dgm:spPr>
        <a:xfrm>
          <a:off x="4400096" y="2027881"/>
          <a:ext cx="2892394" cy="1735436"/>
        </a:xfrm>
        <a:prstGeom prst="rect">
          <a:avLst/>
        </a:prstGeom>
      </dgm:spPr>
    </dgm:pt>
    <dgm:pt modelId="{AC646B74-653B-4E01-B373-CF52FC749220}" type="pres">
      <dgm:prSet presAssocID="{E381BC4C-05AB-4E59-9A32-BB33AADB2E71}" presName="sibTrans" presStyleCnt="0"/>
      <dgm:spPr/>
    </dgm:pt>
    <dgm:pt modelId="{48E07F60-6931-4B14-B15D-9070625BD0EB}" type="pres">
      <dgm:prSet presAssocID="{B8EFB27C-181C-4A77-93B9-7FF8AEC2F552}" presName="node" presStyleLbl="node1" presStyleIdx="4" presStyleCnt="6">
        <dgm:presLayoutVars>
          <dgm:bulletEnabled val="1"/>
        </dgm:presLayoutVars>
      </dgm:prSet>
      <dgm:spPr>
        <a:xfrm>
          <a:off x="1218462" y="4052557"/>
          <a:ext cx="2892394" cy="1735436"/>
        </a:xfrm>
        <a:prstGeom prst="rect">
          <a:avLst/>
        </a:prstGeom>
      </dgm:spPr>
    </dgm:pt>
    <dgm:pt modelId="{1DB58D93-C63A-48B9-B4EF-1E2B590DD63A}" type="pres">
      <dgm:prSet presAssocID="{F89BB94B-193F-4530-8E17-FDF0078796C4}" presName="sibTrans" presStyleCnt="0"/>
      <dgm:spPr/>
    </dgm:pt>
    <dgm:pt modelId="{B851DE21-5299-4242-B057-E69D8FA8F3A6}" type="pres">
      <dgm:prSet presAssocID="{37A9433D-6B17-43D2-A512-3A7FF77EAF81}" presName="node" presStyleLbl="node1" presStyleIdx="5" presStyleCnt="6">
        <dgm:presLayoutVars>
          <dgm:bulletEnabled val="1"/>
        </dgm:presLayoutVars>
      </dgm:prSet>
      <dgm:spPr>
        <a:xfrm>
          <a:off x="4400096" y="4052557"/>
          <a:ext cx="2892394" cy="1735436"/>
        </a:xfrm>
        <a:prstGeom prst="rect">
          <a:avLst/>
        </a:prstGeom>
      </dgm:spPr>
    </dgm:pt>
  </dgm:ptLst>
  <dgm:cxnLst>
    <dgm:cxn modelId="{3DDA1210-82E6-4679-9DBB-3BCD45A48AD9}" type="presOf" srcId="{B8EFB27C-181C-4A77-93B9-7FF8AEC2F552}" destId="{48E07F60-6931-4B14-B15D-9070625BD0EB}" srcOrd="0" destOrd="0" presId="urn:microsoft.com/office/officeart/2005/8/layout/default"/>
    <dgm:cxn modelId="{027EAC12-2085-4EC0-911A-836ECDB0E0EF}" type="presOf" srcId="{66959C4B-3354-45E6-92D9-4157090399C2}" destId="{BDE18F7E-A5DD-4A2F-A9B3-7D9F1B1FC7C2}" srcOrd="0" destOrd="0" presId="urn:microsoft.com/office/officeart/2005/8/layout/default"/>
    <dgm:cxn modelId="{90FCB625-FEE5-4235-A98A-CA85B4E0CAA1}" srcId="{6B844E82-C5ED-4959-ACBB-B853889A54B1}" destId="{66959C4B-3354-45E6-92D9-4157090399C2}" srcOrd="3" destOrd="0" parTransId="{301928C0-7264-4979-88AC-E1CE9626E39A}" sibTransId="{E381BC4C-05AB-4E59-9A32-BB33AADB2E71}"/>
    <dgm:cxn modelId="{03D89E2E-4A3E-4A79-A849-0CAB90C1077F}" type="presOf" srcId="{37A9433D-6B17-43D2-A512-3A7FF77EAF81}" destId="{B851DE21-5299-4242-B057-E69D8FA8F3A6}" srcOrd="0" destOrd="0" presId="urn:microsoft.com/office/officeart/2005/8/layout/default"/>
    <dgm:cxn modelId="{AC15E337-25ED-4A6D-8655-84FF7A6A2F72}" srcId="{6B844E82-C5ED-4959-ACBB-B853889A54B1}" destId="{3AF7455D-934A-4426-B133-BE18D70D7DE3}" srcOrd="0" destOrd="0" parTransId="{F65E72FA-68CE-402D-B080-5AA1A60ECC34}" sibTransId="{9132E429-756B-4B6F-92CF-90F26EE235D4}"/>
    <dgm:cxn modelId="{90339764-F00C-46A2-87C0-9D7352616A4D}" srcId="{6B844E82-C5ED-4959-ACBB-B853889A54B1}" destId="{2E41B0AB-214E-455C-8472-785B0F920215}" srcOrd="1" destOrd="0" parTransId="{6BF020FF-A2B9-4F8D-94B0-1697A2ADE6F0}" sibTransId="{5E1FCFF2-7164-4B57-B367-7AD84BDCCADA}"/>
    <dgm:cxn modelId="{74738447-FBD4-430A-9268-304A55DA0D33}" type="presOf" srcId="{2E41B0AB-214E-455C-8472-785B0F920215}" destId="{C49183D6-7873-467A-9DDE-9AC8787BC601}" srcOrd="0" destOrd="0" presId="urn:microsoft.com/office/officeart/2005/8/layout/default"/>
    <dgm:cxn modelId="{445E3569-47CF-4321-A11B-59E0D36CB178}" srcId="{6B844E82-C5ED-4959-ACBB-B853889A54B1}" destId="{CD4A60FC-FE35-40E1-9346-08E9E57A6998}" srcOrd="2" destOrd="0" parTransId="{05A0F1AF-7A28-44C3-9423-0F587079C30C}" sibTransId="{927D70C8-CADF-4CAF-85C1-2D0BAFFAA234}"/>
    <dgm:cxn modelId="{68CA8D7F-C887-4649-82F9-0DD85BCE1281}" type="presOf" srcId="{6B844E82-C5ED-4959-ACBB-B853889A54B1}" destId="{0CA1D5F6-EF75-43E5-8FA5-74213A3407C6}" srcOrd="0" destOrd="0" presId="urn:microsoft.com/office/officeart/2005/8/layout/default"/>
    <dgm:cxn modelId="{850373A9-E32E-470F-AC36-A647DE65AA61}" srcId="{6B844E82-C5ED-4959-ACBB-B853889A54B1}" destId="{B8EFB27C-181C-4A77-93B9-7FF8AEC2F552}" srcOrd="4" destOrd="0" parTransId="{124E8927-317D-4264-B011-ACC04D3DC1A7}" sibTransId="{F89BB94B-193F-4530-8E17-FDF0078796C4}"/>
    <dgm:cxn modelId="{77935DAA-B97E-4D70-9795-3C2C39ED7F91}" srcId="{6B844E82-C5ED-4959-ACBB-B853889A54B1}" destId="{37A9433D-6B17-43D2-A512-3A7FF77EAF81}" srcOrd="5" destOrd="0" parTransId="{52A8147E-BA9C-4C0A-A0BB-8F8E0559014F}" sibTransId="{1BA4E61B-BD74-41D0-8B7C-F9711A9A0266}"/>
    <dgm:cxn modelId="{8B58D1AE-1E53-4B14-A073-614482215743}" type="presOf" srcId="{3AF7455D-934A-4426-B133-BE18D70D7DE3}" destId="{1CBE6D01-DBED-41A4-AC1B-EF967732DDDD}" srcOrd="0" destOrd="0" presId="urn:microsoft.com/office/officeart/2005/8/layout/default"/>
    <dgm:cxn modelId="{790388E5-E33F-4CD1-B7A7-768D580F3BA5}" type="presOf" srcId="{CD4A60FC-FE35-40E1-9346-08E9E57A6998}" destId="{C511E8B4-5EBE-4BBD-9434-CC86F337A908}" srcOrd="0" destOrd="0" presId="urn:microsoft.com/office/officeart/2005/8/layout/default"/>
    <dgm:cxn modelId="{DC575588-38AF-4980-A1C5-89BB698BAC92}" type="presParOf" srcId="{0CA1D5F6-EF75-43E5-8FA5-74213A3407C6}" destId="{1CBE6D01-DBED-41A4-AC1B-EF967732DDDD}" srcOrd="0" destOrd="0" presId="urn:microsoft.com/office/officeart/2005/8/layout/default"/>
    <dgm:cxn modelId="{1BCE456E-092F-4A04-BC2C-376F71AB0717}" type="presParOf" srcId="{0CA1D5F6-EF75-43E5-8FA5-74213A3407C6}" destId="{D676F801-52C6-4DAB-BB5B-18001A8CB2BE}" srcOrd="1" destOrd="0" presId="urn:microsoft.com/office/officeart/2005/8/layout/default"/>
    <dgm:cxn modelId="{2EE91263-5E08-4178-A88B-B76A5B0F3FDC}" type="presParOf" srcId="{0CA1D5F6-EF75-43E5-8FA5-74213A3407C6}" destId="{C49183D6-7873-467A-9DDE-9AC8787BC601}" srcOrd="2" destOrd="0" presId="urn:microsoft.com/office/officeart/2005/8/layout/default"/>
    <dgm:cxn modelId="{8E6E4271-DE3B-4958-94B5-69C7C3E833E5}" type="presParOf" srcId="{0CA1D5F6-EF75-43E5-8FA5-74213A3407C6}" destId="{495CAD1A-1FCE-40F5-B958-DA68977CBA0C}" srcOrd="3" destOrd="0" presId="urn:microsoft.com/office/officeart/2005/8/layout/default"/>
    <dgm:cxn modelId="{67CBAE1C-7289-4C13-8EFC-BD18C63F3A97}" type="presParOf" srcId="{0CA1D5F6-EF75-43E5-8FA5-74213A3407C6}" destId="{C511E8B4-5EBE-4BBD-9434-CC86F337A908}" srcOrd="4" destOrd="0" presId="urn:microsoft.com/office/officeart/2005/8/layout/default"/>
    <dgm:cxn modelId="{2A856B63-86DD-4DFA-85A3-9815DFF611AF}" type="presParOf" srcId="{0CA1D5F6-EF75-43E5-8FA5-74213A3407C6}" destId="{C91B6D55-A428-49D0-948B-63DE78F8CCC6}" srcOrd="5" destOrd="0" presId="urn:microsoft.com/office/officeart/2005/8/layout/default"/>
    <dgm:cxn modelId="{BFDC9993-C715-445C-AC9D-EEB212A5CCCD}" type="presParOf" srcId="{0CA1D5F6-EF75-43E5-8FA5-74213A3407C6}" destId="{BDE18F7E-A5DD-4A2F-A9B3-7D9F1B1FC7C2}" srcOrd="6" destOrd="0" presId="urn:microsoft.com/office/officeart/2005/8/layout/default"/>
    <dgm:cxn modelId="{9AE35D98-4A7F-4689-8DE1-E6646B0C4135}" type="presParOf" srcId="{0CA1D5F6-EF75-43E5-8FA5-74213A3407C6}" destId="{AC646B74-653B-4E01-B373-CF52FC749220}" srcOrd="7" destOrd="0" presId="urn:microsoft.com/office/officeart/2005/8/layout/default"/>
    <dgm:cxn modelId="{7D6165ED-B381-4F6C-9555-E41596541FE4}" type="presParOf" srcId="{0CA1D5F6-EF75-43E5-8FA5-74213A3407C6}" destId="{48E07F60-6931-4B14-B15D-9070625BD0EB}" srcOrd="8" destOrd="0" presId="urn:microsoft.com/office/officeart/2005/8/layout/default"/>
    <dgm:cxn modelId="{35E0F33D-97B3-48B9-A528-1FE7E3F85C33}" type="presParOf" srcId="{0CA1D5F6-EF75-43E5-8FA5-74213A3407C6}" destId="{1DB58D93-C63A-48B9-B4EF-1E2B590DD63A}" srcOrd="9" destOrd="0" presId="urn:microsoft.com/office/officeart/2005/8/layout/default"/>
    <dgm:cxn modelId="{A945ADDB-2620-45EA-B123-738118EDB00C}" type="presParOf" srcId="{0CA1D5F6-EF75-43E5-8FA5-74213A3407C6}" destId="{B851DE21-5299-4242-B057-E69D8FA8F3A6}"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B844E82-C5ED-4959-ACBB-B853889A54B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AF7455D-934A-4426-B133-BE18D70D7DE3}">
      <dgm:prSet phldrT="[Text]" custT="1"/>
      <dgm:spPr>
        <a:solidFill>
          <a:srgbClr val="005870"/>
        </a:solidFill>
        <a:ln w="3175" cap="flat" cmpd="sng" algn="ctr">
          <a:solidFill>
            <a:prstClr val="white">
              <a:lumMod val="65000"/>
            </a:prstClr>
          </a:solidFill>
          <a:prstDash val="solid"/>
          <a:miter lim="800000"/>
        </a:ln>
        <a:effectLst/>
      </dgm:spPr>
      <dgm:t>
        <a:bodyPr spcFirstLastPara="0" vert="horz" wrap="square" lIns="125730" tIns="125730" rIns="125730" bIns="125730" numCol="1" spcCol="1270" anchor="ctr" anchorCtr="0"/>
        <a:lstStyle/>
        <a:p>
          <a:pPr marL="0" lvl="0" indent="0" algn="ctr" defTabSz="1466850">
            <a:lnSpc>
              <a:spcPct val="90000"/>
            </a:lnSpc>
            <a:spcBef>
              <a:spcPct val="0"/>
            </a:spcBef>
            <a:spcAft>
              <a:spcPct val="35000"/>
            </a:spcAft>
            <a:buNone/>
          </a:pPr>
          <a:r>
            <a:rPr lang="en-US" sz="3300" kern="1200" dirty="0">
              <a:solidFill>
                <a:prstClr val="white">
                  <a:lumMod val="65000"/>
                </a:prstClr>
              </a:solidFill>
              <a:latin typeface="Times New Roman" panose="02020603050405020304" pitchFamily="18" charset="0"/>
              <a:ea typeface="+mn-ea"/>
              <a:cs typeface="Times New Roman" panose="02020603050405020304" pitchFamily="18" charset="0"/>
            </a:rPr>
            <a:t>Fair Housing Act</a:t>
          </a:r>
        </a:p>
      </dgm:t>
    </dgm:pt>
    <dgm:pt modelId="{F65E72FA-68CE-402D-B080-5AA1A60ECC34}" type="parTrans" cxnId="{AC15E337-25ED-4A6D-8655-84FF7A6A2F72}">
      <dgm:prSet/>
      <dgm:spPr/>
      <dgm:t>
        <a:bodyPr/>
        <a:lstStyle/>
        <a:p>
          <a:endParaRPr lang="en-US">
            <a:latin typeface="Times New Roman" panose="02020603050405020304" pitchFamily="18" charset="0"/>
            <a:cs typeface="Times New Roman" panose="02020603050405020304" pitchFamily="18" charset="0"/>
          </a:endParaRPr>
        </a:p>
      </dgm:t>
    </dgm:pt>
    <dgm:pt modelId="{9132E429-756B-4B6F-92CF-90F26EE235D4}" type="sibTrans" cxnId="{AC15E337-25ED-4A6D-8655-84FF7A6A2F72}">
      <dgm:prSet/>
      <dgm:spPr/>
      <dgm:t>
        <a:bodyPr/>
        <a:lstStyle/>
        <a:p>
          <a:endParaRPr lang="en-US">
            <a:latin typeface="Times New Roman" panose="02020603050405020304" pitchFamily="18" charset="0"/>
            <a:cs typeface="Times New Roman" panose="02020603050405020304" pitchFamily="18" charset="0"/>
          </a:endParaRPr>
        </a:p>
      </dgm:t>
    </dgm:pt>
    <dgm:pt modelId="{2E41B0AB-214E-455C-8472-785B0F920215}">
      <dgm:prSet phldrT="[Text]"/>
      <dgm:spPr>
        <a:solidFill>
          <a:srgbClr val="005870"/>
        </a:solidFill>
        <a:ln w="3175">
          <a:solidFill>
            <a:schemeClr val="bg1">
              <a:lumMod val="65000"/>
            </a:schemeClr>
          </a:solidFill>
        </a:ln>
      </dgm:spPr>
      <dgm:t>
        <a:bodyPr/>
        <a:lstStyle/>
        <a:p>
          <a:r>
            <a:rPr lang="en-US" dirty="0">
              <a:solidFill>
                <a:schemeClr val="bg1">
                  <a:lumMod val="65000"/>
                </a:schemeClr>
              </a:solidFill>
              <a:latin typeface="Times New Roman" panose="02020603050405020304" pitchFamily="18" charset="0"/>
              <a:cs typeface="Times New Roman" panose="02020603050405020304" pitchFamily="18" charset="0"/>
            </a:rPr>
            <a:t>Equal Credit Opportunity Act</a:t>
          </a:r>
        </a:p>
      </dgm:t>
    </dgm:pt>
    <dgm:pt modelId="{6BF020FF-A2B9-4F8D-94B0-1697A2ADE6F0}" type="parTrans" cxnId="{90339764-F00C-46A2-87C0-9D7352616A4D}">
      <dgm:prSet/>
      <dgm:spPr/>
      <dgm:t>
        <a:bodyPr/>
        <a:lstStyle/>
        <a:p>
          <a:endParaRPr lang="en-US">
            <a:latin typeface="Times New Roman" panose="02020603050405020304" pitchFamily="18" charset="0"/>
            <a:cs typeface="Times New Roman" panose="02020603050405020304" pitchFamily="18" charset="0"/>
          </a:endParaRPr>
        </a:p>
      </dgm:t>
    </dgm:pt>
    <dgm:pt modelId="{5E1FCFF2-7164-4B57-B367-7AD84BDCCADA}" type="sibTrans" cxnId="{90339764-F00C-46A2-87C0-9D7352616A4D}">
      <dgm:prSet/>
      <dgm:spPr/>
      <dgm:t>
        <a:bodyPr/>
        <a:lstStyle/>
        <a:p>
          <a:endParaRPr lang="en-US">
            <a:latin typeface="Times New Roman" panose="02020603050405020304" pitchFamily="18" charset="0"/>
            <a:cs typeface="Times New Roman" panose="02020603050405020304" pitchFamily="18" charset="0"/>
          </a:endParaRPr>
        </a:p>
      </dgm:t>
    </dgm:pt>
    <dgm:pt modelId="{CD4A60FC-FE35-40E1-9346-08E9E57A6998}">
      <dgm:prSet phldrT="[Text]" custT="1"/>
      <dgm:spPr>
        <a:solidFill>
          <a:srgbClr val="005870"/>
        </a:solidFill>
        <a:ln w="3175" cap="flat" cmpd="sng" algn="ctr">
          <a:solidFill>
            <a:prstClr val="white">
              <a:lumMod val="65000"/>
            </a:prstClr>
          </a:solidFill>
          <a:prstDash val="solid"/>
          <a:miter lim="800000"/>
        </a:ln>
        <a:effectLst/>
      </dgm:spPr>
      <dgm:t>
        <a:bodyPr spcFirstLastPara="0" vert="horz" wrap="square" lIns="125730" tIns="125730" rIns="125730" bIns="125730" numCol="1" spcCol="1270" anchor="ctr" anchorCtr="0"/>
        <a:lstStyle/>
        <a:p>
          <a:pPr marL="0" lvl="0" indent="0" algn="ctr" defTabSz="1466850">
            <a:lnSpc>
              <a:spcPct val="90000"/>
            </a:lnSpc>
            <a:spcBef>
              <a:spcPct val="0"/>
            </a:spcBef>
            <a:spcAft>
              <a:spcPct val="35000"/>
            </a:spcAft>
            <a:buNone/>
          </a:pPr>
          <a:r>
            <a:rPr lang="en-US" sz="3300" kern="1200" dirty="0">
              <a:solidFill>
                <a:prstClr val="white">
                  <a:lumMod val="65000"/>
                </a:prstClr>
              </a:solidFill>
              <a:latin typeface="Times New Roman" panose="02020603050405020304" pitchFamily="18" charset="0"/>
              <a:ea typeface="+mn-ea"/>
              <a:cs typeface="Times New Roman" panose="02020603050405020304" pitchFamily="18" charset="0"/>
            </a:rPr>
            <a:t>Sherman Antitrust Act</a:t>
          </a:r>
        </a:p>
      </dgm:t>
    </dgm:pt>
    <dgm:pt modelId="{05A0F1AF-7A28-44C3-9423-0F587079C30C}" type="parTrans" cxnId="{445E3569-47CF-4321-A11B-59E0D36CB178}">
      <dgm:prSet/>
      <dgm:spPr/>
      <dgm:t>
        <a:bodyPr/>
        <a:lstStyle/>
        <a:p>
          <a:endParaRPr lang="en-US">
            <a:latin typeface="Times New Roman" panose="02020603050405020304" pitchFamily="18" charset="0"/>
            <a:cs typeface="Times New Roman" panose="02020603050405020304" pitchFamily="18" charset="0"/>
          </a:endParaRPr>
        </a:p>
      </dgm:t>
    </dgm:pt>
    <dgm:pt modelId="{927D70C8-CADF-4CAF-85C1-2D0BAFFAA234}" type="sibTrans" cxnId="{445E3569-47CF-4321-A11B-59E0D36CB178}">
      <dgm:prSet/>
      <dgm:spPr/>
      <dgm:t>
        <a:bodyPr/>
        <a:lstStyle/>
        <a:p>
          <a:endParaRPr lang="en-US">
            <a:latin typeface="Times New Roman" panose="02020603050405020304" pitchFamily="18" charset="0"/>
            <a:cs typeface="Times New Roman" panose="02020603050405020304" pitchFamily="18" charset="0"/>
          </a:endParaRPr>
        </a:p>
      </dgm:t>
    </dgm:pt>
    <dgm:pt modelId="{66959C4B-3354-45E6-92D9-4157090399C2}">
      <dgm:prSet phldrT="[Text]"/>
      <dgm:spPr>
        <a:solidFill>
          <a:srgbClr val="005870"/>
        </a:solidFill>
        <a:ln w="3175" cap="flat" cmpd="sng" algn="ctr">
          <a:solidFill>
            <a:prstClr val="white">
              <a:lumMod val="65000"/>
            </a:prstClr>
          </a:solidFill>
          <a:prstDash val="solid"/>
          <a:miter lim="800000"/>
        </a:ln>
        <a:effectLst/>
      </dgm:spPr>
      <dgm:t>
        <a:bodyPr spcFirstLastPara="0" vert="horz" wrap="square" lIns="106680" tIns="106680" rIns="106680" bIns="106680" numCol="1" spcCol="1270" anchor="ctr" anchorCtr="0"/>
        <a:lstStyle/>
        <a:p>
          <a:r>
            <a:rPr lang="en-US" dirty="0">
              <a:solidFill>
                <a:schemeClr val="bg1">
                  <a:lumMod val="65000"/>
                </a:schemeClr>
              </a:solidFill>
              <a:latin typeface="Times New Roman" panose="02020603050405020304" pitchFamily="18" charset="0"/>
              <a:cs typeface="Times New Roman" panose="02020603050405020304" pitchFamily="18" charset="0"/>
            </a:rPr>
            <a:t>Americans with Disabilities Act</a:t>
          </a:r>
        </a:p>
      </dgm:t>
    </dgm:pt>
    <dgm:pt modelId="{301928C0-7264-4979-88AC-E1CE9626E39A}" type="parTrans" cxnId="{90FCB625-FEE5-4235-A98A-CA85B4E0CAA1}">
      <dgm:prSet/>
      <dgm:spPr/>
      <dgm:t>
        <a:bodyPr/>
        <a:lstStyle/>
        <a:p>
          <a:endParaRPr lang="en-US">
            <a:latin typeface="Times New Roman" panose="02020603050405020304" pitchFamily="18" charset="0"/>
            <a:cs typeface="Times New Roman" panose="02020603050405020304" pitchFamily="18" charset="0"/>
          </a:endParaRPr>
        </a:p>
      </dgm:t>
    </dgm:pt>
    <dgm:pt modelId="{E381BC4C-05AB-4E59-9A32-BB33AADB2E71}" type="sibTrans" cxnId="{90FCB625-FEE5-4235-A98A-CA85B4E0CAA1}">
      <dgm:prSet/>
      <dgm:spPr/>
      <dgm:t>
        <a:bodyPr/>
        <a:lstStyle/>
        <a:p>
          <a:endParaRPr lang="en-US">
            <a:latin typeface="Times New Roman" panose="02020603050405020304" pitchFamily="18" charset="0"/>
            <a:cs typeface="Times New Roman" panose="02020603050405020304" pitchFamily="18" charset="0"/>
          </a:endParaRPr>
        </a:p>
      </dgm:t>
    </dgm:pt>
    <dgm:pt modelId="{B8EFB27C-181C-4A77-93B9-7FF8AEC2F552}">
      <dgm:prSet phldrT="[Text]" custT="1"/>
      <dgm:spPr>
        <a:solidFill>
          <a:srgbClr val="005870"/>
        </a:solidFill>
        <a:ln w="38100" cap="flat" cmpd="sng" algn="ctr">
          <a:solidFill>
            <a:srgbClr val="707372"/>
          </a:solidFill>
          <a:prstDash val="solid"/>
          <a:miter lim="800000"/>
        </a:ln>
        <a:effectLst/>
      </dgm:spPr>
      <dgm:t>
        <a:bodyPr spcFirstLastPara="0" vert="horz" wrap="square" lIns="125730" tIns="125730" rIns="125730" bIns="125730" numCol="1" spcCol="1270" anchor="ctr" anchorCtr="0"/>
        <a:lstStyle/>
        <a:p>
          <a:pPr marL="0" lvl="0" indent="0" algn="ctr" defTabSz="1466850">
            <a:lnSpc>
              <a:spcPct val="90000"/>
            </a:lnSpc>
            <a:spcBef>
              <a:spcPct val="0"/>
            </a:spcBef>
            <a:spcAft>
              <a:spcPct val="35000"/>
            </a:spcAft>
            <a:buNone/>
          </a:pPr>
          <a:r>
            <a:rPr lang="en-US" sz="2800" b="1" kern="1200" dirty="0">
              <a:solidFill>
                <a:prstClr val="white"/>
              </a:solidFill>
              <a:latin typeface="Times New Roman" panose="02020603050405020304" pitchFamily="18" charset="0"/>
              <a:ea typeface="+mn-ea"/>
              <a:cs typeface="Times New Roman" panose="02020603050405020304" pitchFamily="18" charset="0"/>
            </a:rPr>
            <a:t>Lead Based Paint Hazard Reduction Act</a:t>
          </a:r>
        </a:p>
      </dgm:t>
    </dgm:pt>
    <dgm:pt modelId="{124E8927-317D-4264-B011-ACC04D3DC1A7}" type="parTrans" cxnId="{850373A9-E32E-470F-AC36-A647DE65AA61}">
      <dgm:prSet/>
      <dgm:spPr/>
      <dgm:t>
        <a:bodyPr/>
        <a:lstStyle/>
        <a:p>
          <a:endParaRPr lang="en-US">
            <a:latin typeface="Times New Roman" panose="02020603050405020304" pitchFamily="18" charset="0"/>
            <a:cs typeface="Times New Roman" panose="02020603050405020304" pitchFamily="18" charset="0"/>
          </a:endParaRPr>
        </a:p>
      </dgm:t>
    </dgm:pt>
    <dgm:pt modelId="{F89BB94B-193F-4530-8E17-FDF0078796C4}" type="sibTrans" cxnId="{850373A9-E32E-470F-AC36-A647DE65AA61}">
      <dgm:prSet/>
      <dgm:spPr/>
      <dgm:t>
        <a:bodyPr/>
        <a:lstStyle/>
        <a:p>
          <a:endParaRPr lang="en-US">
            <a:latin typeface="Times New Roman" panose="02020603050405020304" pitchFamily="18" charset="0"/>
            <a:cs typeface="Times New Roman" panose="02020603050405020304" pitchFamily="18" charset="0"/>
          </a:endParaRPr>
        </a:p>
      </dgm:t>
    </dgm:pt>
    <dgm:pt modelId="{37A9433D-6B17-43D2-A512-3A7FF77EAF81}">
      <dgm:prSet phldrT="[Text]" custT="1"/>
      <dgm:spPr>
        <a:solidFill>
          <a:srgbClr val="005870"/>
        </a:solidFill>
        <a:ln w="3175" cap="flat" cmpd="sng" algn="ctr">
          <a:solidFill>
            <a:prstClr val="white">
              <a:lumMod val="65000"/>
            </a:prstClr>
          </a:solidFill>
          <a:prstDash val="solid"/>
          <a:miter lim="800000"/>
        </a:ln>
        <a:effectLst/>
      </dgm:spPr>
      <dgm:t>
        <a:bodyPr spcFirstLastPara="0" vert="horz" wrap="square" lIns="106680" tIns="106680" rIns="106680" bIns="106680" numCol="1" spcCol="1270" anchor="ctr" anchorCtr="0"/>
        <a:lstStyle/>
        <a:p>
          <a:r>
            <a:rPr lang="en-US" sz="2800" kern="1200" dirty="0">
              <a:solidFill>
                <a:schemeClr val="bg1">
                  <a:lumMod val="65000"/>
                </a:schemeClr>
              </a:solidFill>
              <a:latin typeface="Times New Roman" panose="02020603050405020304" pitchFamily="18" charset="0"/>
              <a:cs typeface="Times New Roman" panose="02020603050405020304" pitchFamily="18" charset="0"/>
            </a:rPr>
            <a:t>Uniform </a:t>
          </a:r>
          <a:r>
            <a:rPr lang="en-US" sz="2800" kern="1200" dirty="0">
              <a:solidFill>
                <a:schemeClr val="bg1">
                  <a:lumMod val="65000"/>
                </a:schemeClr>
              </a:solidFill>
              <a:latin typeface="Times New Roman" panose="02020603050405020304" pitchFamily="18" charset="0"/>
              <a:ea typeface="+mn-ea"/>
              <a:cs typeface="Times New Roman" panose="02020603050405020304" pitchFamily="18" charset="0"/>
            </a:rPr>
            <a:t>Residential</a:t>
          </a:r>
          <a:r>
            <a:rPr lang="en-US" sz="2800" kern="1200" dirty="0">
              <a:solidFill>
                <a:schemeClr val="bg1">
                  <a:lumMod val="65000"/>
                </a:schemeClr>
              </a:solidFill>
              <a:latin typeface="Times New Roman" panose="02020603050405020304" pitchFamily="18" charset="0"/>
              <a:cs typeface="Times New Roman" panose="02020603050405020304" pitchFamily="18" charset="0"/>
            </a:rPr>
            <a:t> Landlord and Tenant Act</a:t>
          </a:r>
        </a:p>
      </dgm:t>
    </dgm:pt>
    <dgm:pt modelId="{52A8147E-BA9C-4C0A-A0BB-8F8E0559014F}" type="parTrans" cxnId="{77935DAA-B97E-4D70-9795-3C2C39ED7F91}">
      <dgm:prSet/>
      <dgm:spPr/>
      <dgm:t>
        <a:bodyPr/>
        <a:lstStyle/>
        <a:p>
          <a:endParaRPr lang="en-US">
            <a:latin typeface="Times New Roman" panose="02020603050405020304" pitchFamily="18" charset="0"/>
            <a:cs typeface="Times New Roman" panose="02020603050405020304" pitchFamily="18" charset="0"/>
          </a:endParaRPr>
        </a:p>
      </dgm:t>
    </dgm:pt>
    <dgm:pt modelId="{1BA4E61B-BD74-41D0-8B7C-F9711A9A0266}" type="sibTrans" cxnId="{77935DAA-B97E-4D70-9795-3C2C39ED7F91}">
      <dgm:prSet/>
      <dgm:spPr/>
      <dgm:t>
        <a:bodyPr/>
        <a:lstStyle/>
        <a:p>
          <a:endParaRPr lang="en-US">
            <a:latin typeface="Times New Roman" panose="02020603050405020304" pitchFamily="18" charset="0"/>
            <a:cs typeface="Times New Roman" panose="02020603050405020304" pitchFamily="18" charset="0"/>
          </a:endParaRPr>
        </a:p>
      </dgm:t>
    </dgm:pt>
    <dgm:pt modelId="{0CA1D5F6-EF75-43E5-8FA5-74213A3407C6}" type="pres">
      <dgm:prSet presAssocID="{6B844E82-C5ED-4959-ACBB-B853889A54B1}" presName="diagram" presStyleCnt="0">
        <dgm:presLayoutVars>
          <dgm:dir/>
          <dgm:resizeHandles val="exact"/>
        </dgm:presLayoutVars>
      </dgm:prSet>
      <dgm:spPr/>
    </dgm:pt>
    <dgm:pt modelId="{1CBE6D01-DBED-41A4-AC1B-EF967732DDDD}" type="pres">
      <dgm:prSet presAssocID="{3AF7455D-934A-4426-B133-BE18D70D7DE3}" presName="node" presStyleLbl="node1" presStyleIdx="0" presStyleCnt="6">
        <dgm:presLayoutVars>
          <dgm:bulletEnabled val="1"/>
        </dgm:presLayoutVars>
      </dgm:prSet>
      <dgm:spPr>
        <a:xfrm>
          <a:off x="1218462" y="3205"/>
          <a:ext cx="2892394" cy="1735436"/>
        </a:xfrm>
        <a:prstGeom prst="rect">
          <a:avLst/>
        </a:prstGeom>
      </dgm:spPr>
    </dgm:pt>
    <dgm:pt modelId="{D676F801-52C6-4DAB-BB5B-18001A8CB2BE}" type="pres">
      <dgm:prSet presAssocID="{9132E429-756B-4B6F-92CF-90F26EE235D4}" presName="sibTrans" presStyleCnt="0"/>
      <dgm:spPr/>
    </dgm:pt>
    <dgm:pt modelId="{C49183D6-7873-467A-9DDE-9AC8787BC601}" type="pres">
      <dgm:prSet presAssocID="{2E41B0AB-214E-455C-8472-785B0F920215}" presName="node" presStyleLbl="node1" presStyleIdx="1" presStyleCnt="6">
        <dgm:presLayoutVars>
          <dgm:bulletEnabled val="1"/>
        </dgm:presLayoutVars>
      </dgm:prSet>
      <dgm:spPr/>
    </dgm:pt>
    <dgm:pt modelId="{495CAD1A-1FCE-40F5-B958-DA68977CBA0C}" type="pres">
      <dgm:prSet presAssocID="{5E1FCFF2-7164-4B57-B367-7AD84BDCCADA}" presName="sibTrans" presStyleCnt="0"/>
      <dgm:spPr/>
    </dgm:pt>
    <dgm:pt modelId="{C511E8B4-5EBE-4BBD-9434-CC86F337A908}" type="pres">
      <dgm:prSet presAssocID="{CD4A60FC-FE35-40E1-9346-08E9E57A6998}" presName="node" presStyleLbl="node1" presStyleIdx="2" presStyleCnt="6">
        <dgm:presLayoutVars>
          <dgm:bulletEnabled val="1"/>
        </dgm:presLayoutVars>
      </dgm:prSet>
      <dgm:spPr>
        <a:xfrm>
          <a:off x="1218462" y="2027881"/>
          <a:ext cx="2892394" cy="1735436"/>
        </a:xfrm>
        <a:prstGeom prst="rect">
          <a:avLst/>
        </a:prstGeom>
      </dgm:spPr>
    </dgm:pt>
    <dgm:pt modelId="{C91B6D55-A428-49D0-948B-63DE78F8CCC6}" type="pres">
      <dgm:prSet presAssocID="{927D70C8-CADF-4CAF-85C1-2D0BAFFAA234}" presName="sibTrans" presStyleCnt="0"/>
      <dgm:spPr/>
    </dgm:pt>
    <dgm:pt modelId="{BDE18F7E-A5DD-4A2F-A9B3-7D9F1B1FC7C2}" type="pres">
      <dgm:prSet presAssocID="{66959C4B-3354-45E6-92D9-4157090399C2}" presName="node" presStyleLbl="node1" presStyleIdx="3" presStyleCnt="6">
        <dgm:presLayoutVars>
          <dgm:bulletEnabled val="1"/>
        </dgm:presLayoutVars>
      </dgm:prSet>
      <dgm:spPr>
        <a:xfrm>
          <a:off x="4400096" y="2027881"/>
          <a:ext cx="2892394" cy="1735436"/>
        </a:xfrm>
        <a:prstGeom prst="rect">
          <a:avLst/>
        </a:prstGeom>
      </dgm:spPr>
    </dgm:pt>
    <dgm:pt modelId="{AC646B74-653B-4E01-B373-CF52FC749220}" type="pres">
      <dgm:prSet presAssocID="{E381BC4C-05AB-4E59-9A32-BB33AADB2E71}" presName="sibTrans" presStyleCnt="0"/>
      <dgm:spPr/>
    </dgm:pt>
    <dgm:pt modelId="{48E07F60-6931-4B14-B15D-9070625BD0EB}" type="pres">
      <dgm:prSet presAssocID="{B8EFB27C-181C-4A77-93B9-7FF8AEC2F552}" presName="node" presStyleLbl="node1" presStyleIdx="4" presStyleCnt="6">
        <dgm:presLayoutVars>
          <dgm:bulletEnabled val="1"/>
        </dgm:presLayoutVars>
      </dgm:prSet>
      <dgm:spPr>
        <a:xfrm>
          <a:off x="1218462" y="4052557"/>
          <a:ext cx="2892394" cy="1735436"/>
        </a:xfrm>
        <a:prstGeom prst="rect">
          <a:avLst/>
        </a:prstGeom>
      </dgm:spPr>
    </dgm:pt>
    <dgm:pt modelId="{1DB58D93-C63A-48B9-B4EF-1E2B590DD63A}" type="pres">
      <dgm:prSet presAssocID="{F89BB94B-193F-4530-8E17-FDF0078796C4}" presName="sibTrans" presStyleCnt="0"/>
      <dgm:spPr/>
    </dgm:pt>
    <dgm:pt modelId="{B851DE21-5299-4242-B057-E69D8FA8F3A6}" type="pres">
      <dgm:prSet presAssocID="{37A9433D-6B17-43D2-A512-3A7FF77EAF81}" presName="node" presStyleLbl="node1" presStyleIdx="5" presStyleCnt="6">
        <dgm:presLayoutVars>
          <dgm:bulletEnabled val="1"/>
        </dgm:presLayoutVars>
      </dgm:prSet>
      <dgm:spPr>
        <a:xfrm>
          <a:off x="4400096" y="4052557"/>
          <a:ext cx="2892394" cy="1735436"/>
        </a:xfrm>
        <a:prstGeom prst="rect">
          <a:avLst/>
        </a:prstGeom>
      </dgm:spPr>
    </dgm:pt>
  </dgm:ptLst>
  <dgm:cxnLst>
    <dgm:cxn modelId="{3DDA1210-82E6-4679-9DBB-3BCD45A48AD9}" type="presOf" srcId="{B8EFB27C-181C-4A77-93B9-7FF8AEC2F552}" destId="{48E07F60-6931-4B14-B15D-9070625BD0EB}" srcOrd="0" destOrd="0" presId="urn:microsoft.com/office/officeart/2005/8/layout/default"/>
    <dgm:cxn modelId="{027EAC12-2085-4EC0-911A-836ECDB0E0EF}" type="presOf" srcId="{66959C4B-3354-45E6-92D9-4157090399C2}" destId="{BDE18F7E-A5DD-4A2F-A9B3-7D9F1B1FC7C2}" srcOrd="0" destOrd="0" presId="urn:microsoft.com/office/officeart/2005/8/layout/default"/>
    <dgm:cxn modelId="{90FCB625-FEE5-4235-A98A-CA85B4E0CAA1}" srcId="{6B844E82-C5ED-4959-ACBB-B853889A54B1}" destId="{66959C4B-3354-45E6-92D9-4157090399C2}" srcOrd="3" destOrd="0" parTransId="{301928C0-7264-4979-88AC-E1CE9626E39A}" sibTransId="{E381BC4C-05AB-4E59-9A32-BB33AADB2E71}"/>
    <dgm:cxn modelId="{03D89E2E-4A3E-4A79-A849-0CAB90C1077F}" type="presOf" srcId="{37A9433D-6B17-43D2-A512-3A7FF77EAF81}" destId="{B851DE21-5299-4242-B057-E69D8FA8F3A6}" srcOrd="0" destOrd="0" presId="urn:microsoft.com/office/officeart/2005/8/layout/default"/>
    <dgm:cxn modelId="{AC15E337-25ED-4A6D-8655-84FF7A6A2F72}" srcId="{6B844E82-C5ED-4959-ACBB-B853889A54B1}" destId="{3AF7455D-934A-4426-B133-BE18D70D7DE3}" srcOrd="0" destOrd="0" parTransId="{F65E72FA-68CE-402D-B080-5AA1A60ECC34}" sibTransId="{9132E429-756B-4B6F-92CF-90F26EE235D4}"/>
    <dgm:cxn modelId="{90339764-F00C-46A2-87C0-9D7352616A4D}" srcId="{6B844E82-C5ED-4959-ACBB-B853889A54B1}" destId="{2E41B0AB-214E-455C-8472-785B0F920215}" srcOrd="1" destOrd="0" parTransId="{6BF020FF-A2B9-4F8D-94B0-1697A2ADE6F0}" sibTransId="{5E1FCFF2-7164-4B57-B367-7AD84BDCCADA}"/>
    <dgm:cxn modelId="{74738447-FBD4-430A-9268-304A55DA0D33}" type="presOf" srcId="{2E41B0AB-214E-455C-8472-785B0F920215}" destId="{C49183D6-7873-467A-9DDE-9AC8787BC601}" srcOrd="0" destOrd="0" presId="urn:microsoft.com/office/officeart/2005/8/layout/default"/>
    <dgm:cxn modelId="{445E3569-47CF-4321-A11B-59E0D36CB178}" srcId="{6B844E82-C5ED-4959-ACBB-B853889A54B1}" destId="{CD4A60FC-FE35-40E1-9346-08E9E57A6998}" srcOrd="2" destOrd="0" parTransId="{05A0F1AF-7A28-44C3-9423-0F587079C30C}" sibTransId="{927D70C8-CADF-4CAF-85C1-2D0BAFFAA234}"/>
    <dgm:cxn modelId="{68CA8D7F-C887-4649-82F9-0DD85BCE1281}" type="presOf" srcId="{6B844E82-C5ED-4959-ACBB-B853889A54B1}" destId="{0CA1D5F6-EF75-43E5-8FA5-74213A3407C6}" srcOrd="0" destOrd="0" presId="urn:microsoft.com/office/officeart/2005/8/layout/default"/>
    <dgm:cxn modelId="{850373A9-E32E-470F-AC36-A647DE65AA61}" srcId="{6B844E82-C5ED-4959-ACBB-B853889A54B1}" destId="{B8EFB27C-181C-4A77-93B9-7FF8AEC2F552}" srcOrd="4" destOrd="0" parTransId="{124E8927-317D-4264-B011-ACC04D3DC1A7}" sibTransId="{F89BB94B-193F-4530-8E17-FDF0078796C4}"/>
    <dgm:cxn modelId="{77935DAA-B97E-4D70-9795-3C2C39ED7F91}" srcId="{6B844E82-C5ED-4959-ACBB-B853889A54B1}" destId="{37A9433D-6B17-43D2-A512-3A7FF77EAF81}" srcOrd="5" destOrd="0" parTransId="{52A8147E-BA9C-4C0A-A0BB-8F8E0559014F}" sibTransId="{1BA4E61B-BD74-41D0-8B7C-F9711A9A0266}"/>
    <dgm:cxn modelId="{8B58D1AE-1E53-4B14-A073-614482215743}" type="presOf" srcId="{3AF7455D-934A-4426-B133-BE18D70D7DE3}" destId="{1CBE6D01-DBED-41A4-AC1B-EF967732DDDD}" srcOrd="0" destOrd="0" presId="urn:microsoft.com/office/officeart/2005/8/layout/default"/>
    <dgm:cxn modelId="{790388E5-E33F-4CD1-B7A7-768D580F3BA5}" type="presOf" srcId="{CD4A60FC-FE35-40E1-9346-08E9E57A6998}" destId="{C511E8B4-5EBE-4BBD-9434-CC86F337A908}" srcOrd="0" destOrd="0" presId="urn:microsoft.com/office/officeart/2005/8/layout/default"/>
    <dgm:cxn modelId="{DC575588-38AF-4980-A1C5-89BB698BAC92}" type="presParOf" srcId="{0CA1D5F6-EF75-43E5-8FA5-74213A3407C6}" destId="{1CBE6D01-DBED-41A4-AC1B-EF967732DDDD}" srcOrd="0" destOrd="0" presId="urn:microsoft.com/office/officeart/2005/8/layout/default"/>
    <dgm:cxn modelId="{1BCE456E-092F-4A04-BC2C-376F71AB0717}" type="presParOf" srcId="{0CA1D5F6-EF75-43E5-8FA5-74213A3407C6}" destId="{D676F801-52C6-4DAB-BB5B-18001A8CB2BE}" srcOrd="1" destOrd="0" presId="urn:microsoft.com/office/officeart/2005/8/layout/default"/>
    <dgm:cxn modelId="{2EE91263-5E08-4178-A88B-B76A5B0F3FDC}" type="presParOf" srcId="{0CA1D5F6-EF75-43E5-8FA5-74213A3407C6}" destId="{C49183D6-7873-467A-9DDE-9AC8787BC601}" srcOrd="2" destOrd="0" presId="urn:microsoft.com/office/officeart/2005/8/layout/default"/>
    <dgm:cxn modelId="{8E6E4271-DE3B-4958-94B5-69C7C3E833E5}" type="presParOf" srcId="{0CA1D5F6-EF75-43E5-8FA5-74213A3407C6}" destId="{495CAD1A-1FCE-40F5-B958-DA68977CBA0C}" srcOrd="3" destOrd="0" presId="urn:microsoft.com/office/officeart/2005/8/layout/default"/>
    <dgm:cxn modelId="{67CBAE1C-7289-4C13-8EFC-BD18C63F3A97}" type="presParOf" srcId="{0CA1D5F6-EF75-43E5-8FA5-74213A3407C6}" destId="{C511E8B4-5EBE-4BBD-9434-CC86F337A908}" srcOrd="4" destOrd="0" presId="urn:microsoft.com/office/officeart/2005/8/layout/default"/>
    <dgm:cxn modelId="{2A856B63-86DD-4DFA-85A3-9815DFF611AF}" type="presParOf" srcId="{0CA1D5F6-EF75-43E5-8FA5-74213A3407C6}" destId="{C91B6D55-A428-49D0-948B-63DE78F8CCC6}" srcOrd="5" destOrd="0" presId="urn:microsoft.com/office/officeart/2005/8/layout/default"/>
    <dgm:cxn modelId="{BFDC9993-C715-445C-AC9D-EEB212A5CCCD}" type="presParOf" srcId="{0CA1D5F6-EF75-43E5-8FA5-74213A3407C6}" destId="{BDE18F7E-A5DD-4A2F-A9B3-7D9F1B1FC7C2}" srcOrd="6" destOrd="0" presId="urn:microsoft.com/office/officeart/2005/8/layout/default"/>
    <dgm:cxn modelId="{9AE35D98-4A7F-4689-8DE1-E6646B0C4135}" type="presParOf" srcId="{0CA1D5F6-EF75-43E5-8FA5-74213A3407C6}" destId="{AC646B74-653B-4E01-B373-CF52FC749220}" srcOrd="7" destOrd="0" presId="urn:microsoft.com/office/officeart/2005/8/layout/default"/>
    <dgm:cxn modelId="{7D6165ED-B381-4F6C-9555-E41596541FE4}" type="presParOf" srcId="{0CA1D5F6-EF75-43E5-8FA5-74213A3407C6}" destId="{48E07F60-6931-4B14-B15D-9070625BD0EB}" srcOrd="8" destOrd="0" presId="urn:microsoft.com/office/officeart/2005/8/layout/default"/>
    <dgm:cxn modelId="{35E0F33D-97B3-48B9-A528-1FE7E3F85C33}" type="presParOf" srcId="{0CA1D5F6-EF75-43E5-8FA5-74213A3407C6}" destId="{1DB58D93-C63A-48B9-B4EF-1E2B590DD63A}" srcOrd="9" destOrd="0" presId="urn:microsoft.com/office/officeart/2005/8/layout/default"/>
    <dgm:cxn modelId="{A945ADDB-2620-45EA-B123-738118EDB00C}" type="presParOf" srcId="{0CA1D5F6-EF75-43E5-8FA5-74213A3407C6}" destId="{B851DE21-5299-4242-B057-E69D8FA8F3A6}"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B844E82-C5ED-4959-ACBB-B853889A54B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AF7455D-934A-4426-B133-BE18D70D7DE3}">
      <dgm:prSet phldrT="[Text]" custT="1"/>
      <dgm:spPr>
        <a:solidFill>
          <a:srgbClr val="005870"/>
        </a:solidFill>
        <a:ln w="3175" cap="flat" cmpd="sng" algn="ctr">
          <a:solidFill>
            <a:prstClr val="white">
              <a:lumMod val="65000"/>
            </a:prstClr>
          </a:solidFill>
          <a:prstDash val="solid"/>
          <a:miter lim="800000"/>
        </a:ln>
        <a:effectLst/>
      </dgm:spPr>
      <dgm:t>
        <a:bodyPr spcFirstLastPara="0" vert="horz" wrap="square" lIns="125730" tIns="125730" rIns="125730" bIns="125730" numCol="1" spcCol="1270" anchor="ctr" anchorCtr="0"/>
        <a:lstStyle/>
        <a:p>
          <a:pPr marL="0" lvl="0" indent="0" algn="ctr" defTabSz="1466850">
            <a:lnSpc>
              <a:spcPct val="90000"/>
            </a:lnSpc>
            <a:spcBef>
              <a:spcPct val="0"/>
            </a:spcBef>
            <a:spcAft>
              <a:spcPct val="35000"/>
            </a:spcAft>
            <a:buNone/>
          </a:pPr>
          <a:r>
            <a:rPr lang="en-US" sz="3300" kern="1200" dirty="0">
              <a:solidFill>
                <a:prstClr val="white">
                  <a:lumMod val="65000"/>
                </a:prstClr>
              </a:solidFill>
              <a:latin typeface="Times New Roman" panose="02020603050405020304" pitchFamily="18" charset="0"/>
              <a:ea typeface="+mn-ea"/>
              <a:cs typeface="Times New Roman" panose="02020603050405020304" pitchFamily="18" charset="0"/>
            </a:rPr>
            <a:t>Fair Housing Act</a:t>
          </a:r>
        </a:p>
      </dgm:t>
    </dgm:pt>
    <dgm:pt modelId="{F65E72FA-68CE-402D-B080-5AA1A60ECC34}" type="parTrans" cxnId="{AC15E337-25ED-4A6D-8655-84FF7A6A2F72}">
      <dgm:prSet/>
      <dgm:spPr/>
      <dgm:t>
        <a:bodyPr/>
        <a:lstStyle/>
        <a:p>
          <a:endParaRPr lang="en-US">
            <a:latin typeface="Times New Roman" panose="02020603050405020304" pitchFamily="18" charset="0"/>
            <a:cs typeface="Times New Roman" panose="02020603050405020304" pitchFamily="18" charset="0"/>
          </a:endParaRPr>
        </a:p>
      </dgm:t>
    </dgm:pt>
    <dgm:pt modelId="{9132E429-756B-4B6F-92CF-90F26EE235D4}" type="sibTrans" cxnId="{AC15E337-25ED-4A6D-8655-84FF7A6A2F72}">
      <dgm:prSet/>
      <dgm:spPr/>
      <dgm:t>
        <a:bodyPr/>
        <a:lstStyle/>
        <a:p>
          <a:endParaRPr lang="en-US">
            <a:latin typeface="Times New Roman" panose="02020603050405020304" pitchFamily="18" charset="0"/>
            <a:cs typeface="Times New Roman" panose="02020603050405020304" pitchFamily="18" charset="0"/>
          </a:endParaRPr>
        </a:p>
      </dgm:t>
    </dgm:pt>
    <dgm:pt modelId="{2E41B0AB-214E-455C-8472-785B0F920215}">
      <dgm:prSet phldrT="[Text]" custT="1"/>
      <dgm:spPr>
        <a:solidFill>
          <a:srgbClr val="005870"/>
        </a:solidFill>
        <a:ln w="38100" cap="flat" cmpd="sng" algn="ctr">
          <a:solidFill>
            <a:srgbClr val="707372"/>
          </a:solidFill>
          <a:prstDash val="solid"/>
          <a:miter lim="800000"/>
        </a:ln>
        <a:effectLst/>
      </dgm:spPr>
      <dgm:t>
        <a:bodyPr spcFirstLastPara="0" vert="horz" wrap="square" lIns="125730" tIns="125730" rIns="125730" bIns="125730" numCol="1" spcCol="1270" anchor="ctr" anchorCtr="0"/>
        <a:lstStyle/>
        <a:p>
          <a:pPr marL="0" lvl="0" indent="0" algn="ctr" defTabSz="1466850">
            <a:lnSpc>
              <a:spcPct val="90000"/>
            </a:lnSpc>
            <a:spcBef>
              <a:spcPct val="0"/>
            </a:spcBef>
            <a:spcAft>
              <a:spcPct val="35000"/>
            </a:spcAft>
            <a:buNone/>
          </a:pPr>
          <a:r>
            <a:rPr lang="en-US" sz="2800" b="1" kern="1200" dirty="0">
              <a:solidFill>
                <a:prstClr val="white"/>
              </a:solidFill>
              <a:latin typeface="Times New Roman" panose="02020603050405020304" pitchFamily="18" charset="0"/>
              <a:ea typeface="+mn-ea"/>
              <a:cs typeface="Times New Roman" panose="02020603050405020304" pitchFamily="18" charset="0"/>
            </a:rPr>
            <a:t>Equal Credit Opportunity Act</a:t>
          </a:r>
        </a:p>
      </dgm:t>
    </dgm:pt>
    <dgm:pt modelId="{6BF020FF-A2B9-4F8D-94B0-1697A2ADE6F0}" type="parTrans" cxnId="{90339764-F00C-46A2-87C0-9D7352616A4D}">
      <dgm:prSet/>
      <dgm:spPr/>
      <dgm:t>
        <a:bodyPr/>
        <a:lstStyle/>
        <a:p>
          <a:endParaRPr lang="en-US">
            <a:latin typeface="Times New Roman" panose="02020603050405020304" pitchFamily="18" charset="0"/>
            <a:cs typeface="Times New Roman" panose="02020603050405020304" pitchFamily="18" charset="0"/>
          </a:endParaRPr>
        </a:p>
      </dgm:t>
    </dgm:pt>
    <dgm:pt modelId="{5E1FCFF2-7164-4B57-B367-7AD84BDCCADA}" type="sibTrans" cxnId="{90339764-F00C-46A2-87C0-9D7352616A4D}">
      <dgm:prSet/>
      <dgm:spPr/>
      <dgm:t>
        <a:bodyPr/>
        <a:lstStyle/>
        <a:p>
          <a:endParaRPr lang="en-US">
            <a:latin typeface="Times New Roman" panose="02020603050405020304" pitchFamily="18" charset="0"/>
            <a:cs typeface="Times New Roman" panose="02020603050405020304" pitchFamily="18" charset="0"/>
          </a:endParaRPr>
        </a:p>
      </dgm:t>
    </dgm:pt>
    <dgm:pt modelId="{CD4A60FC-FE35-40E1-9346-08E9E57A6998}">
      <dgm:prSet phldrT="[Text]" custT="1"/>
      <dgm:spPr>
        <a:solidFill>
          <a:srgbClr val="005870"/>
        </a:solidFill>
        <a:ln w="3175" cap="flat" cmpd="sng" algn="ctr">
          <a:solidFill>
            <a:prstClr val="white">
              <a:lumMod val="65000"/>
            </a:prstClr>
          </a:solidFill>
          <a:prstDash val="solid"/>
          <a:miter lim="800000"/>
        </a:ln>
        <a:effectLst/>
      </dgm:spPr>
      <dgm:t>
        <a:bodyPr spcFirstLastPara="0" vert="horz" wrap="square" lIns="125730" tIns="125730" rIns="125730" bIns="125730" numCol="1" spcCol="1270" anchor="ctr" anchorCtr="0"/>
        <a:lstStyle/>
        <a:p>
          <a:pPr marL="0" lvl="0" indent="0" algn="ctr" defTabSz="1466850">
            <a:lnSpc>
              <a:spcPct val="90000"/>
            </a:lnSpc>
            <a:spcBef>
              <a:spcPct val="0"/>
            </a:spcBef>
            <a:spcAft>
              <a:spcPct val="35000"/>
            </a:spcAft>
            <a:buNone/>
          </a:pPr>
          <a:r>
            <a:rPr lang="en-US" sz="3300" kern="1200" dirty="0">
              <a:solidFill>
                <a:prstClr val="white">
                  <a:lumMod val="65000"/>
                </a:prstClr>
              </a:solidFill>
              <a:latin typeface="Times New Roman" panose="02020603050405020304" pitchFamily="18" charset="0"/>
              <a:ea typeface="+mn-ea"/>
              <a:cs typeface="Times New Roman" panose="02020603050405020304" pitchFamily="18" charset="0"/>
            </a:rPr>
            <a:t>Sherman Antitrust Act</a:t>
          </a:r>
        </a:p>
      </dgm:t>
    </dgm:pt>
    <dgm:pt modelId="{05A0F1AF-7A28-44C3-9423-0F587079C30C}" type="parTrans" cxnId="{445E3569-47CF-4321-A11B-59E0D36CB178}">
      <dgm:prSet/>
      <dgm:spPr/>
      <dgm:t>
        <a:bodyPr/>
        <a:lstStyle/>
        <a:p>
          <a:endParaRPr lang="en-US">
            <a:latin typeface="Times New Roman" panose="02020603050405020304" pitchFamily="18" charset="0"/>
            <a:cs typeface="Times New Roman" panose="02020603050405020304" pitchFamily="18" charset="0"/>
          </a:endParaRPr>
        </a:p>
      </dgm:t>
    </dgm:pt>
    <dgm:pt modelId="{927D70C8-CADF-4CAF-85C1-2D0BAFFAA234}" type="sibTrans" cxnId="{445E3569-47CF-4321-A11B-59E0D36CB178}">
      <dgm:prSet/>
      <dgm:spPr/>
      <dgm:t>
        <a:bodyPr/>
        <a:lstStyle/>
        <a:p>
          <a:endParaRPr lang="en-US">
            <a:latin typeface="Times New Roman" panose="02020603050405020304" pitchFamily="18" charset="0"/>
            <a:cs typeface="Times New Roman" panose="02020603050405020304" pitchFamily="18" charset="0"/>
          </a:endParaRPr>
        </a:p>
      </dgm:t>
    </dgm:pt>
    <dgm:pt modelId="{66959C4B-3354-45E6-92D9-4157090399C2}">
      <dgm:prSet phldrT="[Text]"/>
      <dgm:spPr>
        <a:solidFill>
          <a:srgbClr val="005870"/>
        </a:solidFill>
        <a:ln w="3175" cap="flat" cmpd="sng" algn="ctr">
          <a:solidFill>
            <a:prstClr val="white">
              <a:lumMod val="65000"/>
            </a:prstClr>
          </a:solidFill>
          <a:prstDash val="solid"/>
          <a:miter lim="800000"/>
        </a:ln>
        <a:effectLst/>
      </dgm:spPr>
      <dgm:t>
        <a:bodyPr spcFirstLastPara="0" vert="horz" wrap="square" lIns="106680" tIns="106680" rIns="106680" bIns="106680" numCol="1" spcCol="1270" anchor="ctr" anchorCtr="0"/>
        <a:lstStyle/>
        <a:p>
          <a:r>
            <a:rPr lang="en-US" dirty="0">
              <a:solidFill>
                <a:schemeClr val="bg1">
                  <a:lumMod val="65000"/>
                </a:schemeClr>
              </a:solidFill>
              <a:latin typeface="Times New Roman" panose="02020603050405020304" pitchFamily="18" charset="0"/>
              <a:cs typeface="Times New Roman" panose="02020603050405020304" pitchFamily="18" charset="0"/>
            </a:rPr>
            <a:t>Americans with Disabilities Act</a:t>
          </a:r>
        </a:p>
      </dgm:t>
    </dgm:pt>
    <dgm:pt modelId="{301928C0-7264-4979-88AC-E1CE9626E39A}" type="parTrans" cxnId="{90FCB625-FEE5-4235-A98A-CA85B4E0CAA1}">
      <dgm:prSet/>
      <dgm:spPr/>
      <dgm:t>
        <a:bodyPr/>
        <a:lstStyle/>
        <a:p>
          <a:endParaRPr lang="en-US">
            <a:latin typeface="Times New Roman" panose="02020603050405020304" pitchFamily="18" charset="0"/>
            <a:cs typeface="Times New Roman" panose="02020603050405020304" pitchFamily="18" charset="0"/>
          </a:endParaRPr>
        </a:p>
      </dgm:t>
    </dgm:pt>
    <dgm:pt modelId="{E381BC4C-05AB-4E59-9A32-BB33AADB2E71}" type="sibTrans" cxnId="{90FCB625-FEE5-4235-A98A-CA85B4E0CAA1}">
      <dgm:prSet/>
      <dgm:spPr/>
      <dgm:t>
        <a:bodyPr/>
        <a:lstStyle/>
        <a:p>
          <a:endParaRPr lang="en-US">
            <a:latin typeface="Times New Roman" panose="02020603050405020304" pitchFamily="18" charset="0"/>
            <a:cs typeface="Times New Roman" panose="02020603050405020304" pitchFamily="18" charset="0"/>
          </a:endParaRPr>
        </a:p>
      </dgm:t>
    </dgm:pt>
    <dgm:pt modelId="{B8EFB27C-181C-4A77-93B9-7FF8AEC2F552}">
      <dgm:prSet phldrT="[Text]" custT="1"/>
      <dgm:spPr>
        <a:solidFill>
          <a:srgbClr val="005870"/>
        </a:solidFill>
        <a:ln w="3175" cap="flat" cmpd="sng" algn="ctr">
          <a:solidFill>
            <a:prstClr val="white">
              <a:lumMod val="65000"/>
            </a:prstClr>
          </a:solidFill>
          <a:prstDash val="solid"/>
          <a:miter lim="800000"/>
        </a:ln>
        <a:effectLst/>
      </dgm:spPr>
      <dgm:t>
        <a:bodyPr spcFirstLastPara="0" vert="horz" wrap="square" lIns="125730" tIns="125730" rIns="125730" bIns="125730" numCol="1" spcCol="1270" anchor="ctr" anchorCtr="0"/>
        <a:lstStyle/>
        <a:p>
          <a:pPr marL="0" lvl="0" indent="0" algn="ctr" defTabSz="1466850">
            <a:lnSpc>
              <a:spcPct val="90000"/>
            </a:lnSpc>
            <a:spcBef>
              <a:spcPct val="0"/>
            </a:spcBef>
            <a:spcAft>
              <a:spcPct val="35000"/>
            </a:spcAft>
            <a:buNone/>
          </a:pPr>
          <a:r>
            <a:rPr lang="en-US" sz="3300" kern="1200" dirty="0">
              <a:solidFill>
                <a:prstClr val="white">
                  <a:lumMod val="65000"/>
                </a:prstClr>
              </a:solidFill>
              <a:latin typeface="Times New Roman" panose="02020603050405020304" pitchFamily="18" charset="0"/>
              <a:ea typeface="+mn-ea"/>
              <a:cs typeface="Times New Roman" panose="02020603050405020304" pitchFamily="18" charset="0"/>
            </a:rPr>
            <a:t>Lead Based Paint Hazard Reduction Act</a:t>
          </a:r>
        </a:p>
      </dgm:t>
    </dgm:pt>
    <dgm:pt modelId="{124E8927-317D-4264-B011-ACC04D3DC1A7}" type="parTrans" cxnId="{850373A9-E32E-470F-AC36-A647DE65AA61}">
      <dgm:prSet/>
      <dgm:spPr/>
      <dgm:t>
        <a:bodyPr/>
        <a:lstStyle/>
        <a:p>
          <a:endParaRPr lang="en-US">
            <a:latin typeface="Times New Roman" panose="02020603050405020304" pitchFamily="18" charset="0"/>
            <a:cs typeface="Times New Roman" panose="02020603050405020304" pitchFamily="18" charset="0"/>
          </a:endParaRPr>
        </a:p>
      </dgm:t>
    </dgm:pt>
    <dgm:pt modelId="{F89BB94B-193F-4530-8E17-FDF0078796C4}" type="sibTrans" cxnId="{850373A9-E32E-470F-AC36-A647DE65AA61}">
      <dgm:prSet/>
      <dgm:spPr/>
      <dgm:t>
        <a:bodyPr/>
        <a:lstStyle/>
        <a:p>
          <a:endParaRPr lang="en-US">
            <a:latin typeface="Times New Roman" panose="02020603050405020304" pitchFamily="18" charset="0"/>
            <a:cs typeface="Times New Roman" panose="02020603050405020304" pitchFamily="18" charset="0"/>
          </a:endParaRPr>
        </a:p>
      </dgm:t>
    </dgm:pt>
    <dgm:pt modelId="{37A9433D-6B17-43D2-A512-3A7FF77EAF81}">
      <dgm:prSet phldrT="[Text]" custT="1"/>
      <dgm:spPr>
        <a:solidFill>
          <a:srgbClr val="005870"/>
        </a:solidFill>
        <a:ln w="3175" cap="flat" cmpd="sng" algn="ctr">
          <a:solidFill>
            <a:prstClr val="white">
              <a:lumMod val="65000"/>
            </a:prstClr>
          </a:solidFill>
          <a:prstDash val="solid"/>
          <a:miter lim="800000"/>
        </a:ln>
        <a:effectLst/>
      </dgm:spPr>
      <dgm:t>
        <a:bodyPr spcFirstLastPara="0" vert="horz" wrap="square" lIns="106680" tIns="106680" rIns="106680" bIns="106680" numCol="1" spcCol="1270" anchor="ctr" anchorCtr="0"/>
        <a:lstStyle/>
        <a:p>
          <a:r>
            <a:rPr lang="en-US" sz="2800" kern="1200" dirty="0">
              <a:solidFill>
                <a:schemeClr val="bg1">
                  <a:lumMod val="65000"/>
                </a:schemeClr>
              </a:solidFill>
              <a:latin typeface="Times New Roman" panose="02020603050405020304" pitchFamily="18" charset="0"/>
              <a:cs typeface="Times New Roman" panose="02020603050405020304" pitchFamily="18" charset="0"/>
            </a:rPr>
            <a:t>Uniform </a:t>
          </a:r>
          <a:r>
            <a:rPr lang="en-US" sz="2800" kern="1200" dirty="0">
              <a:solidFill>
                <a:schemeClr val="bg1">
                  <a:lumMod val="65000"/>
                </a:schemeClr>
              </a:solidFill>
              <a:latin typeface="Times New Roman" panose="02020603050405020304" pitchFamily="18" charset="0"/>
              <a:ea typeface="+mn-ea"/>
              <a:cs typeface="Times New Roman" panose="02020603050405020304" pitchFamily="18" charset="0"/>
            </a:rPr>
            <a:t>Residential</a:t>
          </a:r>
          <a:r>
            <a:rPr lang="en-US" sz="2800" kern="1200" dirty="0">
              <a:solidFill>
                <a:schemeClr val="bg1">
                  <a:lumMod val="65000"/>
                </a:schemeClr>
              </a:solidFill>
              <a:latin typeface="Times New Roman" panose="02020603050405020304" pitchFamily="18" charset="0"/>
              <a:cs typeface="Times New Roman" panose="02020603050405020304" pitchFamily="18" charset="0"/>
            </a:rPr>
            <a:t> Landlord and Tenant Act</a:t>
          </a:r>
        </a:p>
      </dgm:t>
    </dgm:pt>
    <dgm:pt modelId="{52A8147E-BA9C-4C0A-A0BB-8F8E0559014F}" type="parTrans" cxnId="{77935DAA-B97E-4D70-9795-3C2C39ED7F91}">
      <dgm:prSet/>
      <dgm:spPr/>
      <dgm:t>
        <a:bodyPr/>
        <a:lstStyle/>
        <a:p>
          <a:endParaRPr lang="en-US">
            <a:latin typeface="Times New Roman" panose="02020603050405020304" pitchFamily="18" charset="0"/>
            <a:cs typeface="Times New Roman" panose="02020603050405020304" pitchFamily="18" charset="0"/>
          </a:endParaRPr>
        </a:p>
      </dgm:t>
    </dgm:pt>
    <dgm:pt modelId="{1BA4E61B-BD74-41D0-8B7C-F9711A9A0266}" type="sibTrans" cxnId="{77935DAA-B97E-4D70-9795-3C2C39ED7F91}">
      <dgm:prSet/>
      <dgm:spPr/>
      <dgm:t>
        <a:bodyPr/>
        <a:lstStyle/>
        <a:p>
          <a:endParaRPr lang="en-US">
            <a:latin typeface="Times New Roman" panose="02020603050405020304" pitchFamily="18" charset="0"/>
            <a:cs typeface="Times New Roman" panose="02020603050405020304" pitchFamily="18" charset="0"/>
          </a:endParaRPr>
        </a:p>
      </dgm:t>
    </dgm:pt>
    <dgm:pt modelId="{0CA1D5F6-EF75-43E5-8FA5-74213A3407C6}" type="pres">
      <dgm:prSet presAssocID="{6B844E82-C5ED-4959-ACBB-B853889A54B1}" presName="diagram" presStyleCnt="0">
        <dgm:presLayoutVars>
          <dgm:dir/>
          <dgm:resizeHandles val="exact"/>
        </dgm:presLayoutVars>
      </dgm:prSet>
      <dgm:spPr/>
    </dgm:pt>
    <dgm:pt modelId="{1CBE6D01-DBED-41A4-AC1B-EF967732DDDD}" type="pres">
      <dgm:prSet presAssocID="{3AF7455D-934A-4426-B133-BE18D70D7DE3}" presName="node" presStyleLbl="node1" presStyleIdx="0" presStyleCnt="6">
        <dgm:presLayoutVars>
          <dgm:bulletEnabled val="1"/>
        </dgm:presLayoutVars>
      </dgm:prSet>
      <dgm:spPr>
        <a:xfrm>
          <a:off x="1218462" y="3205"/>
          <a:ext cx="2892394" cy="1735436"/>
        </a:xfrm>
        <a:prstGeom prst="rect">
          <a:avLst/>
        </a:prstGeom>
      </dgm:spPr>
    </dgm:pt>
    <dgm:pt modelId="{D676F801-52C6-4DAB-BB5B-18001A8CB2BE}" type="pres">
      <dgm:prSet presAssocID="{9132E429-756B-4B6F-92CF-90F26EE235D4}" presName="sibTrans" presStyleCnt="0"/>
      <dgm:spPr/>
    </dgm:pt>
    <dgm:pt modelId="{C49183D6-7873-467A-9DDE-9AC8787BC601}" type="pres">
      <dgm:prSet presAssocID="{2E41B0AB-214E-455C-8472-785B0F920215}" presName="node" presStyleLbl="node1" presStyleIdx="1" presStyleCnt="6">
        <dgm:presLayoutVars>
          <dgm:bulletEnabled val="1"/>
        </dgm:presLayoutVars>
      </dgm:prSet>
      <dgm:spPr>
        <a:xfrm>
          <a:off x="4400096" y="3205"/>
          <a:ext cx="2892394" cy="1735436"/>
        </a:xfrm>
        <a:prstGeom prst="rect">
          <a:avLst/>
        </a:prstGeom>
      </dgm:spPr>
    </dgm:pt>
    <dgm:pt modelId="{495CAD1A-1FCE-40F5-B958-DA68977CBA0C}" type="pres">
      <dgm:prSet presAssocID="{5E1FCFF2-7164-4B57-B367-7AD84BDCCADA}" presName="sibTrans" presStyleCnt="0"/>
      <dgm:spPr/>
    </dgm:pt>
    <dgm:pt modelId="{C511E8B4-5EBE-4BBD-9434-CC86F337A908}" type="pres">
      <dgm:prSet presAssocID="{CD4A60FC-FE35-40E1-9346-08E9E57A6998}" presName="node" presStyleLbl="node1" presStyleIdx="2" presStyleCnt="6">
        <dgm:presLayoutVars>
          <dgm:bulletEnabled val="1"/>
        </dgm:presLayoutVars>
      </dgm:prSet>
      <dgm:spPr>
        <a:xfrm>
          <a:off x="1218462" y="2027881"/>
          <a:ext cx="2892394" cy="1735436"/>
        </a:xfrm>
        <a:prstGeom prst="rect">
          <a:avLst/>
        </a:prstGeom>
      </dgm:spPr>
    </dgm:pt>
    <dgm:pt modelId="{C91B6D55-A428-49D0-948B-63DE78F8CCC6}" type="pres">
      <dgm:prSet presAssocID="{927D70C8-CADF-4CAF-85C1-2D0BAFFAA234}" presName="sibTrans" presStyleCnt="0"/>
      <dgm:spPr/>
    </dgm:pt>
    <dgm:pt modelId="{BDE18F7E-A5DD-4A2F-A9B3-7D9F1B1FC7C2}" type="pres">
      <dgm:prSet presAssocID="{66959C4B-3354-45E6-92D9-4157090399C2}" presName="node" presStyleLbl="node1" presStyleIdx="3" presStyleCnt="6">
        <dgm:presLayoutVars>
          <dgm:bulletEnabled val="1"/>
        </dgm:presLayoutVars>
      </dgm:prSet>
      <dgm:spPr>
        <a:xfrm>
          <a:off x="4400096" y="2027881"/>
          <a:ext cx="2892394" cy="1735436"/>
        </a:xfrm>
        <a:prstGeom prst="rect">
          <a:avLst/>
        </a:prstGeom>
      </dgm:spPr>
    </dgm:pt>
    <dgm:pt modelId="{AC646B74-653B-4E01-B373-CF52FC749220}" type="pres">
      <dgm:prSet presAssocID="{E381BC4C-05AB-4E59-9A32-BB33AADB2E71}" presName="sibTrans" presStyleCnt="0"/>
      <dgm:spPr/>
    </dgm:pt>
    <dgm:pt modelId="{48E07F60-6931-4B14-B15D-9070625BD0EB}" type="pres">
      <dgm:prSet presAssocID="{B8EFB27C-181C-4A77-93B9-7FF8AEC2F552}" presName="node" presStyleLbl="node1" presStyleIdx="4" presStyleCnt="6">
        <dgm:presLayoutVars>
          <dgm:bulletEnabled val="1"/>
        </dgm:presLayoutVars>
      </dgm:prSet>
      <dgm:spPr>
        <a:xfrm>
          <a:off x="1218462" y="4052557"/>
          <a:ext cx="2892394" cy="1735436"/>
        </a:xfrm>
        <a:prstGeom prst="rect">
          <a:avLst/>
        </a:prstGeom>
      </dgm:spPr>
    </dgm:pt>
    <dgm:pt modelId="{1DB58D93-C63A-48B9-B4EF-1E2B590DD63A}" type="pres">
      <dgm:prSet presAssocID="{F89BB94B-193F-4530-8E17-FDF0078796C4}" presName="sibTrans" presStyleCnt="0"/>
      <dgm:spPr/>
    </dgm:pt>
    <dgm:pt modelId="{B851DE21-5299-4242-B057-E69D8FA8F3A6}" type="pres">
      <dgm:prSet presAssocID="{37A9433D-6B17-43D2-A512-3A7FF77EAF81}" presName="node" presStyleLbl="node1" presStyleIdx="5" presStyleCnt="6">
        <dgm:presLayoutVars>
          <dgm:bulletEnabled val="1"/>
        </dgm:presLayoutVars>
      </dgm:prSet>
      <dgm:spPr>
        <a:xfrm>
          <a:off x="4400096" y="4052557"/>
          <a:ext cx="2892394" cy="1735436"/>
        </a:xfrm>
        <a:prstGeom prst="rect">
          <a:avLst/>
        </a:prstGeom>
      </dgm:spPr>
    </dgm:pt>
  </dgm:ptLst>
  <dgm:cxnLst>
    <dgm:cxn modelId="{3DDA1210-82E6-4679-9DBB-3BCD45A48AD9}" type="presOf" srcId="{B8EFB27C-181C-4A77-93B9-7FF8AEC2F552}" destId="{48E07F60-6931-4B14-B15D-9070625BD0EB}" srcOrd="0" destOrd="0" presId="urn:microsoft.com/office/officeart/2005/8/layout/default"/>
    <dgm:cxn modelId="{027EAC12-2085-4EC0-911A-836ECDB0E0EF}" type="presOf" srcId="{66959C4B-3354-45E6-92D9-4157090399C2}" destId="{BDE18F7E-A5DD-4A2F-A9B3-7D9F1B1FC7C2}" srcOrd="0" destOrd="0" presId="urn:microsoft.com/office/officeart/2005/8/layout/default"/>
    <dgm:cxn modelId="{90FCB625-FEE5-4235-A98A-CA85B4E0CAA1}" srcId="{6B844E82-C5ED-4959-ACBB-B853889A54B1}" destId="{66959C4B-3354-45E6-92D9-4157090399C2}" srcOrd="3" destOrd="0" parTransId="{301928C0-7264-4979-88AC-E1CE9626E39A}" sibTransId="{E381BC4C-05AB-4E59-9A32-BB33AADB2E71}"/>
    <dgm:cxn modelId="{03D89E2E-4A3E-4A79-A849-0CAB90C1077F}" type="presOf" srcId="{37A9433D-6B17-43D2-A512-3A7FF77EAF81}" destId="{B851DE21-5299-4242-B057-E69D8FA8F3A6}" srcOrd="0" destOrd="0" presId="urn:microsoft.com/office/officeart/2005/8/layout/default"/>
    <dgm:cxn modelId="{AC15E337-25ED-4A6D-8655-84FF7A6A2F72}" srcId="{6B844E82-C5ED-4959-ACBB-B853889A54B1}" destId="{3AF7455D-934A-4426-B133-BE18D70D7DE3}" srcOrd="0" destOrd="0" parTransId="{F65E72FA-68CE-402D-B080-5AA1A60ECC34}" sibTransId="{9132E429-756B-4B6F-92CF-90F26EE235D4}"/>
    <dgm:cxn modelId="{90339764-F00C-46A2-87C0-9D7352616A4D}" srcId="{6B844E82-C5ED-4959-ACBB-B853889A54B1}" destId="{2E41B0AB-214E-455C-8472-785B0F920215}" srcOrd="1" destOrd="0" parTransId="{6BF020FF-A2B9-4F8D-94B0-1697A2ADE6F0}" sibTransId="{5E1FCFF2-7164-4B57-B367-7AD84BDCCADA}"/>
    <dgm:cxn modelId="{74738447-FBD4-430A-9268-304A55DA0D33}" type="presOf" srcId="{2E41B0AB-214E-455C-8472-785B0F920215}" destId="{C49183D6-7873-467A-9DDE-9AC8787BC601}" srcOrd="0" destOrd="0" presId="urn:microsoft.com/office/officeart/2005/8/layout/default"/>
    <dgm:cxn modelId="{445E3569-47CF-4321-A11B-59E0D36CB178}" srcId="{6B844E82-C5ED-4959-ACBB-B853889A54B1}" destId="{CD4A60FC-FE35-40E1-9346-08E9E57A6998}" srcOrd="2" destOrd="0" parTransId="{05A0F1AF-7A28-44C3-9423-0F587079C30C}" sibTransId="{927D70C8-CADF-4CAF-85C1-2D0BAFFAA234}"/>
    <dgm:cxn modelId="{68CA8D7F-C887-4649-82F9-0DD85BCE1281}" type="presOf" srcId="{6B844E82-C5ED-4959-ACBB-B853889A54B1}" destId="{0CA1D5F6-EF75-43E5-8FA5-74213A3407C6}" srcOrd="0" destOrd="0" presId="urn:microsoft.com/office/officeart/2005/8/layout/default"/>
    <dgm:cxn modelId="{850373A9-E32E-470F-AC36-A647DE65AA61}" srcId="{6B844E82-C5ED-4959-ACBB-B853889A54B1}" destId="{B8EFB27C-181C-4A77-93B9-7FF8AEC2F552}" srcOrd="4" destOrd="0" parTransId="{124E8927-317D-4264-B011-ACC04D3DC1A7}" sibTransId="{F89BB94B-193F-4530-8E17-FDF0078796C4}"/>
    <dgm:cxn modelId="{77935DAA-B97E-4D70-9795-3C2C39ED7F91}" srcId="{6B844E82-C5ED-4959-ACBB-B853889A54B1}" destId="{37A9433D-6B17-43D2-A512-3A7FF77EAF81}" srcOrd="5" destOrd="0" parTransId="{52A8147E-BA9C-4C0A-A0BB-8F8E0559014F}" sibTransId="{1BA4E61B-BD74-41D0-8B7C-F9711A9A0266}"/>
    <dgm:cxn modelId="{8B58D1AE-1E53-4B14-A073-614482215743}" type="presOf" srcId="{3AF7455D-934A-4426-B133-BE18D70D7DE3}" destId="{1CBE6D01-DBED-41A4-AC1B-EF967732DDDD}" srcOrd="0" destOrd="0" presId="urn:microsoft.com/office/officeart/2005/8/layout/default"/>
    <dgm:cxn modelId="{790388E5-E33F-4CD1-B7A7-768D580F3BA5}" type="presOf" srcId="{CD4A60FC-FE35-40E1-9346-08E9E57A6998}" destId="{C511E8B4-5EBE-4BBD-9434-CC86F337A908}" srcOrd="0" destOrd="0" presId="urn:microsoft.com/office/officeart/2005/8/layout/default"/>
    <dgm:cxn modelId="{DC575588-38AF-4980-A1C5-89BB698BAC92}" type="presParOf" srcId="{0CA1D5F6-EF75-43E5-8FA5-74213A3407C6}" destId="{1CBE6D01-DBED-41A4-AC1B-EF967732DDDD}" srcOrd="0" destOrd="0" presId="urn:microsoft.com/office/officeart/2005/8/layout/default"/>
    <dgm:cxn modelId="{1BCE456E-092F-4A04-BC2C-376F71AB0717}" type="presParOf" srcId="{0CA1D5F6-EF75-43E5-8FA5-74213A3407C6}" destId="{D676F801-52C6-4DAB-BB5B-18001A8CB2BE}" srcOrd="1" destOrd="0" presId="urn:microsoft.com/office/officeart/2005/8/layout/default"/>
    <dgm:cxn modelId="{2EE91263-5E08-4178-A88B-B76A5B0F3FDC}" type="presParOf" srcId="{0CA1D5F6-EF75-43E5-8FA5-74213A3407C6}" destId="{C49183D6-7873-467A-9DDE-9AC8787BC601}" srcOrd="2" destOrd="0" presId="urn:microsoft.com/office/officeart/2005/8/layout/default"/>
    <dgm:cxn modelId="{8E6E4271-DE3B-4958-94B5-69C7C3E833E5}" type="presParOf" srcId="{0CA1D5F6-EF75-43E5-8FA5-74213A3407C6}" destId="{495CAD1A-1FCE-40F5-B958-DA68977CBA0C}" srcOrd="3" destOrd="0" presId="urn:microsoft.com/office/officeart/2005/8/layout/default"/>
    <dgm:cxn modelId="{67CBAE1C-7289-4C13-8EFC-BD18C63F3A97}" type="presParOf" srcId="{0CA1D5F6-EF75-43E5-8FA5-74213A3407C6}" destId="{C511E8B4-5EBE-4BBD-9434-CC86F337A908}" srcOrd="4" destOrd="0" presId="urn:microsoft.com/office/officeart/2005/8/layout/default"/>
    <dgm:cxn modelId="{2A856B63-86DD-4DFA-85A3-9815DFF611AF}" type="presParOf" srcId="{0CA1D5F6-EF75-43E5-8FA5-74213A3407C6}" destId="{C91B6D55-A428-49D0-948B-63DE78F8CCC6}" srcOrd="5" destOrd="0" presId="urn:microsoft.com/office/officeart/2005/8/layout/default"/>
    <dgm:cxn modelId="{BFDC9993-C715-445C-AC9D-EEB212A5CCCD}" type="presParOf" srcId="{0CA1D5F6-EF75-43E5-8FA5-74213A3407C6}" destId="{BDE18F7E-A5DD-4A2F-A9B3-7D9F1B1FC7C2}" srcOrd="6" destOrd="0" presId="urn:microsoft.com/office/officeart/2005/8/layout/default"/>
    <dgm:cxn modelId="{9AE35D98-4A7F-4689-8DE1-E6646B0C4135}" type="presParOf" srcId="{0CA1D5F6-EF75-43E5-8FA5-74213A3407C6}" destId="{AC646B74-653B-4E01-B373-CF52FC749220}" srcOrd="7" destOrd="0" presId="urn:microsoft.com/office/officeart/2005/8/layout/default"/>
    <dgm:cxn modelId="{7D6165ED-B381-4F6C-9555-E41596541FE4}" type="presParOf" srcId="{0CA1D5F6-EF75-43E5-8FA5-74213A3407C6}" destId="{48E07F60-6931-4B14-B15D-9070625BD0EB}" srcOrd="8" destOrd="0" presId="urn:microsoft.com/office/officeart/2005/8/layout/default"/>
    <dgm:cxn modelId="{35E0F33D-97B3-48B9-A528-1FE7E3F85C33}" type="presParOf" srcId="{0CA1D5F6-EF75-43E5-8FA5-74213A3407C6}" destId="{1DB58D93-C63A-48B9-B4EF-1E2B590DD63A}" srcOrd="9" destOrd="0" presId="urn:microsoft.com/office/officeart/2005/8/layout/default"/>
    <dgm:cxn modelId="{A945ADDB-2620-45EA-B123-738118EDB00C}" type="presParOf" srcId="{0CA1D5F6-EF75-43E5-8FA5-74213A3407C6}" destId="{B851DE21-5299-4242-B057-E69D8FA8F3A6}"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B844E82-C5ED-4959-ACBB-B853889A54B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AF7455D-934A-4426-B133-BE18D70D7DE3}">
      <dgm:prSet phldrT="[Text]" custT="1"/>
      <dgm:spPr>
        <a:solidFill>
          <a:srgbClr val="005870"/>
        </a:solidFill>
        <a:ln w="3175" cap="flat" cmpd="sng" algn="ctr">
          <a:solidFill>
            <a:prstClr val="white">
              <a:lumMod val="65000"/>
            </a:prstClr>
          </a:solidFill>
          <a:prstDash val="solid"/>
          <a:miter lim="800000"/>
        </a:ln>
        <a:effectLst/>
      </dgm:spPr>
      <dgm:t>
        <a:bodyPr spcFirstLastPara="0" vert="horz" wrap="square" lIns="125730" tIns="125730" rIns="125730" bIns="125730" numCol="1" spcCol="1270" anchor="ctr" anchorCtr="0"/>
        <a:lstStyle/>
        <a:p>
          <a:pPr marL="0" lvl="0" indent="0" algn="ctr" defTabSz="1466850">
            <a:lnSpc>
              <a:spcPct val="90000"/>
            </a:lnSpc>
            <a:spcBef>
              <a:spcPct val="0"/>
            </a:spcBef>
            <a:spcAft>
              <a:spcPct val="35000"/>
            </a:spcAft>
            <a:buNone/>
          </a:pPr>
          <a:r>
            <a:rPr lang="en-US" sz="3300" kern="1200" dirty="0">
              <a:solidFill>
                <a:prstClr val="white">
                  <a:lumMod val="65000"/>
                </a:prstClr>
              </a:solidFill>
              <a:latin typeface="Times New Roman" panose="02020603050405020304" pitchFamily="18" charset="0"/>
              <a:ea typeface="+mn-ea"/>
              <a:cs typeface="Times New Roman" panose="02020603050405020304" pitchFamily="18" charset="0"/>
            </a:rPr>
            <a:t>Fair Housing Act</a:t>
          </a:r>
        </a:p>
      </dgm:t>
    </dgm:pt>
    <dgm:pt modelId="{F65E72FA-68CE-402D-B080-5AA1A60ECC34}" type="parTrans" cxnId="{AC15E337-25ED-4A6D-8655-84FF7A6A2F72}">
      <dgm:prSet/>
      <dgm:spPr/>
      <dgm:t>
        <a:bodyPr/>
        <a:lstStyle/>
        <a:p>
          <a:endParaRPr lang="en-US">
            <a:latin typeface="Times New Roman" panose="02020603050405020304" pitchFamily="18" charset="0"/>
            <a:cs typeface="Times New Roman" panose="02020603050405020304" pitchFamily="18" charset="0"/>
          </a:endParaRPr>
        </a:p>
      </dgm:t>
    </dgm:pt>
    <dgm:pt modelId="{9132E429-756B-4B6F-92CF-90F26EE235D4}" type="sibTrans" cxnId="{AC15E337-25ED-4A6D-8655-84FF7A6A2F72}">
      <dgm:prSet/>
      <dgm:spPr/>
      <dgm:t>
        <a:bodyPr/>
        <a:lstStyle/>
        <a:p>
          <a:endParaRPr lang="en-US">
            <a:latin typeface="Times New Roman" panose="02020603050405020304" pitchFamily="18" charset="0"/>
            <a:cs typeface="Times New Roman" panose="02020603050405020304" pitchFamily="18" charset="0"/>
          </a:endParaRPr>
        </a:p>
      </dgm:t>
    </dgm:pt>
    <dgm:pt modelId="{2E41B0AB-214E-455C-8472-785B0F920215}">
      <dgm:prSet phldrT="[Text]" custT="1"/>
      <dgm:spPr>
        <a:solidFill>
          <a:srgbClr val="005870"/>
        </a:solidFill>
        <a:ln w="3175" cap="flat" cmpd="sng" algn="ctr">
          <a:solidFill>
            <a:prstClr val="white">
              <a:lumMod val="65000"/>
            </a:prstClr>
          </a:solidFill>
          <a:prstDash val="solid"/>
          <a:miter lim="800000"/>
        </a:ln>
        <a:effectLst/>
      </dgm:spPr>
      <dgm:t>
        <a:bodyPr spcFirstLastPara="0" vert="horz" wrap="square" lIns="125730" tIns="125730" rIns="125730" bIns="125730" numCol="1" spcCol="1270" anchor="ctr" anchorCtr="0"/>
        <a:lstStyle/>
        <a:p>
          <a:pPr marL="0" lvl="0" indent="0" algn="ctr" defTabSz="1466850">
            <a:lnSpc>
              <a:spcPct val="90000"/>
            </a:lnSpc>
            <a:spcBef>
              <a:spcPct val="0"/>
            </a:spcBef>
            <a:spcAft>
              <a:spcPct val="35000"/>
            </a:spcAft>
            <a:buNone/>
          </a:pPr>
          <a:r>
            <a:rPr lang="en-US" sz="3300" kern="1200" dirty="0">
              <a:solidFill>
                <a:prstClr val="white">
                  <a:lumMod val="65000"/>
                </a:prstClr>
              </a:solidFill>
              <a:latin typeface="Times New Roman" panose="02020603050405020304" pitchFamily="18" charset="0"/>
              <a:ea typeface="+mn-ea"/>
              <a:cs typeface="Times New Roman" panose="02020603050405020304" pitchFamily="18" charset="0"/>
            </a:rPr>
            <a:t>Equal Credit Opportunity Act</a:t>
          </a:r>
        </a:p>
      </dgm:t>
    </dgm:pt>
    <dgm:pt modelId="{6BF020FF-A2B9-4F8D-94B0-1697A2ADE6F0}" type="parTrans" cxnId="{90339764-F00C-46A2-87C0-9D7352616A4D}">
      <dgm:prSet/>
      <dgm:spPr/>
      <dgm:t>
        <a:bodyPr/>
        <a:lstStyle/>
        <a:p>
          <a:endParaRPr lang="en-US">
            <a:latin typeface="Times New Roman" panose="02020603050405020304" pitchFamily="18" charset="0"/>
            <a:cs typeface="Times New Roman" panose="02020603050405020304" pitchFamily="18" charset="0"/>
          </a:endParaRPr>
        </a:p>
      </dgm:t>
    </dgm:pt>
    <dgm:pt modelId="{5E1FCFF2-7164-4B57-B367-7AD84BDCCADA}" type="sibTrans" cxnId="{90339764-F00C-46A2-87C0-9D7352616A4D}">
      <dgm:prSet/>
      <dgm:spPr/>
      <dgm:t>
        <a:bodyPr/>
        <a:lstStyle/>
        <a:p>
          <a:endParaRPr lang="en-US">
            <a:latin typeface="Times New Roman" panose="02020603050405020304" pitchFamily="18" charset="0"/>
            <a:cs typeface="Times New Roman" panose="02020603050405020304" pitchFamily="18" charset="0"/>
          </a:endParaRPr>
        </a:p>
      </dgm:t>
    </dgm:pt>
    <dgm:pt modelId="{CD4A60FC-FE35-40E1-9346-08E9E57A6998}">
      <dgm:prSet phldrT="[Text]" custT="1"/>
      <dgm:spPr>
        <a:solidFill>
          <a:srgbClr val="005870"/>
        </a:solidFill>
        <a:ln w="3175" cap="flat" cmpd="sng" algn="ctr">
          <a:solidFill>
            <a:prstClr val="white">
              <a:lumMod val="65000"/>
            </a:prstClr>
          </a:solidFill>
          <a:prstDash val="solid"/>
          <a:miter lim="800000"/>
        </a:ln>
        <a:effectLst/>
      </dgm:spPr>
      <dgm:t>
        <a:bodyPr spcFirstLastPara="0" vert="horz" wrap="square" lIns="125730" tIns="125730" rIns="125730" bIns="125730" numCol="1" spcCol="1270" anchor="ctr" anchorCtr="0"/>
        <a:lstStyle/>
        <a:p>
          <a:pPr marL="0" lvl="0" indent="0" algn="ctr" defTabSz="1466850">
            <a:lnSpc>
              <a:spcPct val="90000"/>
            </a:lnSpc>
            <a:spcBef>
              <a:spcPct val="0"/>
            </a:spcBef>
            <a:spcAft>
              <a:spcPct val="35000"/>
            </a:spcAft>
            <a:buNone/>
          </a:pPr>
          <a:r>
            <a:rPr lang="en-US" sz="3300" kern="1200" dirty="0">
              <a:solidFill>
                <a:prstClr val="white">
                  <a:lumMod val="65000"/>
                </a:prstClr>
              </a:solidFill>
              <a:latin typeface="Times New Roman" panose="02020603050405020304" pitchFamily="18" charset="0"/>
              <a:ea typeface="+mn-ea"/>
              <a:cs typeface="Times New Roman" panose="02020603050405020304" pitchFamily="18" charset="0"/>
            </a:rPr>
            <a:t>Sherman Antitrust Act</a:t>
          </a:r>
        </a:p>
      </dgm:t>
    </dgm:pt>
    <dgm:pt modelId="{05A0F1AF-7A28-44C3-9423-0F587079C30C}" type="parTrans" cxnId="{445E3569-47CF-4321-A11B-59E0D36CB178}">
      <dgm:prSet/>
      <dgm:spPr/>
      <dgm:t>
        <a:bodyPr/>
        <a:lstStyle/>
        <a:p>
          <a:endParaRPr lang="en-US">
            <a:latin typeface="Times New Roman" panose="02020603050405020304" pitchFamily="18" charset="0"/>
            <a:cs typeface="Times New Roman" panose="02020603050405020304" pitchFamily="18" charset="0"/>
          </a:endParaRPr>
        </a:p>
      </dgm:t>
    </dgm:pt>
    <dgm:pt modelId="{927D70C8-CADF-4CAF-85C1-2D0BAFFAA234}" type="sibTrans" cxnId="{445E3569-47CF-4321-A11B-59E0D36CB178}">
      <dgm:prSet/>
      <dgm:spPr/>
      <dgm:t>
        <a:bodyPr/>
        <a:lstStyle/>
        <a:p>
          <a:endParaRPr lang="en-US">
            <a:latin typeface="Times New Roman" panose="02020603050405020304" pitchFamily="18" charset="0"/>
            <a:cs typeface="Times New Roman" panose="02020603050405020304" pitchFamily="18" charset="0"/>
          </a:endParaRPr>
        </a:p>
      </dgm:t>
    </dgm:pt>
    <dgm:pt modelId="{66959C4B-3354-45E6-92D9-4157090399C2}">
      <dgm:prSet phldrT="[Text]" custT="1"/>
      <dgm:spPr>
        <a:solidFill>
          <a:srgbClr val="005870"/>
        </a:solidFill>
        <a:ln w="38100" cap="flat" cmpd="sng" algn="ctr">
          <a:solidFill>
            <a:srgbClr val="707372"/>
          </a:solidFill>
          <a:prstDash val="solid"/>
          <a:miter lim="800000"/>
        </a:ln>
        <a:effectLst/>
      </dgm:spPr>
      <dgm:t>
        <a:bodyPr spcFirstLastPara="0" vert="horz" wrap="square" lIns="125730" tIns="125730" rIns="125730" bIns="125730" numCol="1" spcCol="1270" anchor="ctr" anchorCtr="0"/>
        <a:lstStyle/>
        <a:p>
          <a:pPr marL="0" lvl="0" indent="0" algn="ctr" defTabSz="1466850">
            <a:lnSpc>
              <a:spcPct val="90000"/>
            </a:lnSpc>
            <a:spcBef>
              <a:spcPct val="0"/>
            </a:spcBef>
            <a:spcAft>
              <a:spcPct val="35000"/>
            </a:spcAft>
            <a:buNone/>
          </a:pPr>
          <a:r>
            <a:rPr lang="en-US" sz="3200" b="1" kern="1200" dirty="0">
              <a:solidFill>
                <a:prstClr val="white"/>
              </a:solidFill>
              <a:latin typeface="Times New Roman" panose="02020603050405020304" pitchFamily="18" charset="0"/>
              <a:ea typeface="+mn-ea"/>
              <a:cs typeface="Times New Roman" panose="02020603050405020304" pitchFamily="18" charset="0"/>
            </a:rPr>
            <a:t>Americans with Disabilities Act</a:t>
          </a:r>
        </a:p>
      </dgm:t>
    </dgm:pt>
    <dgm:pt modelId="{301928C0-7264-4979-88AC-E1CE9626E39A}" type="parTrans" cxnId="{90FCB625-FEE5-4235-A98A-CA85B4E0CAA1}">
      <dgm:prSet/>
      <dgm:spPr/>
      <dgm:t>
        <a:bodyPr/>
        <a:lstStyle/>
        <a:p>
          <a:endParaRPr lang="en-US">
            <a:latin typeface="Times New Roman" panose="02020603050405020304" pitchFamily="18" charset="0"/>
            <a:cs typeface="Times New Roman" panose="02020603050405020304" pitchFamily="18" charset="0"/>
          </a:endParaRPr>
        </a:p>
      </dgm:t>
    </dgm:pt>
    <dgm:pt modelId="{E381BC4C-05AB-4E59-9A32-BB33AADB2E71}" type="sibTrans" cxnId="{90FCB625-FEE5-4235-A98A-CA85B4E0CAA1}">
      <dgm:prSet/>
      <dgm:spPr/>
      <dgm:t>
        <a:bodyPr/>
        <a:lstStyle/>
        <a:p>
          <a:endParaRPr lang="en-US">
            <a:latin typeface="Times New Roman" panose="02020603050405020304" pitchFamily="18" charset="0"/>
            <a:cs typeface="Times New Roman" panose="02020603050405020304" pitchFamily="18" charset="0"/>
          </a:endParaRPr>
        </a:p>
      </dgm:t>
    </dgm:pt>
    <dgm:pt modelId="{B8EFB27C-181C-4A77-93B9-7FF8AEC2F552}">
      <dgm:prSet phldrT="[Text]" custT="1"/>
      <dgm:spPr>
        <a:solidFill>
          <a:srgbClr val="005870"/>
        </a:solidFill>
        <a:ln w="3175" cap="flat" cmpd="sng" algn="ctr">
          <a:solidFill>
            <a:prstClr val="white">
              <a:lumMod val="65000"/>
            </a:prstClr>
          </a:solidFill>
          <a:prstDash val="solid"/>
          <a:miter lim="800000"/>
        </a:ln>
        <a:effectLst/>
      </dgm:spPr>
      <dgm:t>
        <a:bodyPr spcFirstLastPara="0" vert="horz" wrap="square" lIns="125730" tIns="125730" rIns="125730" bIns="125730" numCol="1" spcCol="1270" anchor="ctr" anchorCtr="0"/>
        <a:lstStyle/>
        <a:p>
          <a:pPr marL="0" lvl="0" indent="0" algn="ctr" defTabSz="1466850">
            <a:lnSpc>
              <a:spcPct val="90000"/>
            </a:lnSpc>
            <a:spcBef>
              <a:spcPct val="0"/>
            </a:spcBef>
            <a:spcAft>
              <a:spcPct val="35000"/>
            </a:spcAft>
            <a:buNone/>
          </a:pPr>
          <a:r>
            <a:rPr lang="en-US" sz="3300" kern="1200" dirty="0">
              <a:solidFill>
                <a:prstClr val="white">
                  <a:lumMod val="65000"/>
                </a:prstClr>
              </a:solidFill>
              <a:latin typeface="Times New Roman" panose="02020603050405020304" pitchFamily="18" charset="0"/>
              <a:ea typeface="+mn-ea"/>
              <a:cs typeface="Times New Roman" panose="02020603050405020304" pitchFamily="18" charset="0"/>
            </a:rPr>
            <a:t>Lead Based Paint Hazard Reduction Act</a:t>
          </a:r>
        </a:p>
      </dgm:t>
    </dgm:pt>
    <dgm:pt modelId="{124E8927-317D-4264-B011-ACC04D3DC1A7}" type="parTrans" cxnId="{850373A9-E32E-470F-AC36-A647DE65AA61}">
      <dgm:prSet/>
      <dgm:spPr/>
      <dgm:t>
        <a:bodyPr/>
        <a:lstStyle/>
        <a:p>
          <a:endParaRPr lang="en-US">
            <a:latin typeface="Times New Roman" panose="02020603050405020304" pitchFamily="18" charset="0"/>
            <a:cs typeface="Times New Roman" panose="02020603050405020304" pitchFamily="18" charset="0"/>
          </a:endParaRPr>
        </a:p>
      </dgm:t>
    </dgm:pt>
    <dgm:pt modelId="{F89BB94B-193F-4530-8E17-FDF0078796C4}" type="sibTrans" cxnId="{850373A9-E32E-470F-AC36-A647DE65AA61}">
      <dgm:prSet/>
      <dgm:spPr/>
      <dgm:t>
        <a:bodyPr/>
        <a:lstStyle/>
        <a:p>
          <a:endParaRPr lang="en-US">
            <a:latin typeface="Times New Roman" panose="02020603050405020304" pitchFamily="18" charset="0"/>
            <a:cs typeface="Times New Roman" panose="02020603050405020304" pitchFamily="18" charset="0"/>
          </a:endParaRPr>
        </a:p>
      </dgm:t>
    </dgm:pt>
    <dgm:pt modelId="{37A9433D-6B17-43D2-A512-3A7FF77EAF81}">
      <dgm:prSet phldrT="[Text]" custT="1"/>
      <dgm:spPr>
        <a:solidFill>
          <a:srgbClr val="005870"/>
        </a:solidFill>
        <a:ln w="3175" cap="flat" cmpd="sng" algn="ctr">
          <a:solidFill>
            <a:prstClr val="white">
              <a:lumMod val="65000"/>
            </a:prstClr>
          </a:solidFill>
          <a:prstDash val="solid"/>
          <a:miter lim="800000"/>
        </a:ln>
        <a:effectLst/>
      </dgm:spPr>
      <dgm:t>
        <a:bodyPr spcFirstLastPara="0" vert="horz" wrap="square" lIns="106680" tIns="106680" rIns="106680" bIns="106680" numCol="1" spcCol="1270" anchor="ctr" anchorCtr="0"/>
        <a:lstStyle/>
        <a:p>
          <a:r>
            <a:rPr lang="en-US" sz="2800" kern="1200" dirty="0">
              <a:solidFill>
                <a:schemeClr val="bg1">
                  <a:lumMod val="65000"/>
                </a:schemeClr>
              </a:solidFill>
              <a:latin typeface="Times New Roman" panose="02020603050405020304" pitchFamily="18" charset="0"/>
              <a:cs typeface="Times New Roman" panose="02020603050405020304" pitchFamily="18" charset="0"/>
            </a:rPr>
            <a:t>Uniform </a:t>
          </a:r>
          <a:r>
            <a:rPr lang="en-US" sz="2800" kern="1200" dirty="0">
              <a:solidFill>
                <a:schemeClr val="bg1">
                  <a:lumMod val="65000"/>
                </a:schemeClr>
              </a:solidFill>
              <a:latin typeface="Times New Roman" panose="02020603050405020304" pitchFamily="18" charset="0"/>
              <a:ea typeface="+mn-ea"/>
              <a:cs typeface="Times New Roman" panose="02020603050405020304" pitchFamily="18" charset="0"/>
            </a:rPr>
            <a:t>Residential</a:t>
          </a:r>
          <a:r>
            <a:rPr lang="en-US" sz="2800" kern="1200" dirty="0">
              <a:solidFill>
                <a:schemeClr val="bg1">
                  <a:lumMod val="65000"/>
                </a:schemeClr>
              </a:solidFill>
              <a:latin typeface="Times New Roman" panose="02020603050405020304" pitchFamily="18" charset="0"/>
              <a:cs typeface="Times New Roman" panose="02020603050405020304" pitchFamily="18" charset="0"/>
            </a:rPr>
            <a:t> Landlord and Tenant Act</a:t>
          </a:r>
        </a:p>
      </dgm:t>
    </dgm:pt>
    <dgm:pt modelId="{52A8147E-BA9C-4C0A-A0BB-8F8E0559014F}" type="parTrans" cxnId="{77935DAA-B97E-4D70-9795-3C2C39ED7F91}">
      <dgm:prSet/>
      <dgm:spPr/>
      <dgm:t>
        <a:bodyPr/>
        <a:lstStyle/>
        <a:p>
          <a:endParaRPr lang="en-US">
            <a:latin typeface="Times New Roman" panose="02020603050405020304" pitchFamily="18" charset="0"/>
            <a:cs typeface="Times New Roman" panose="02020603050405020304" pitchFamily="18" charset="0"/>
          </a:endParaRPr>
        </a:p>
      </dgm:t>
    </dgm:pt>
    <dgm:pt modelId="{1BA4E61B-BD74-41D0-8B7C-F9711A9A0266}" type="sibTrans" cxnId="{77935DAA-B97E-4D70-9795-3C2C39ED7F91}">
      <dgm:prSet/>
      <dgm:spPr/>
      <dgm:t>
        <a:bodyPr/>
        <a:lstStyle/>
        <a:p>
          <a:endParaRPr lang="en-US">
            <a:latin typeface="Times New Roman" panose="02020603050405020304" pitchFamily="18" charset="0"/>
            <a:cs typeface="Times New Roman" panose="02020603050405020304" pitchFamily="18" charset="0"/>
          </a:endParaRPr>
        </a:p>
      </dgm:t>
    </dgm:pt>
    <dgm:pt modelId="{0CA1D5F6-EF75-43E5-8FA5-74213A3407C6}" type="pres">
      <dgm:prSet presAssocID="{6B844E82-C5ED-4959-ACBB-B853889A54B1}" presName="diagram" presStyleCnt="0">
        <dgm:presLayoutVars>
          <dgm:dir/>
          <dgm:resizeHandles val="exact"/>
        </dgm:presLayoutVars>
      </dgm:prSet>
      <dgm:spPr/>
    </dgm:pt>
    <dgm:pt modelId="{1CBE6D01-DBED-41A4-AC1B-EF967732DDDD}" type="pres">
      <dgm:prSet presAssocID="{3AF7455D-934A-4426-B133-BE18D70D7DE3}" presName="node" presStyleLbl="node1" presStyleIdx="0" presStyleCnt="6">
        <dgm:presLayoutVars>
          <dgm:bulletEnabled val="1"/>
        </dgm:presLayoutVars>
      </dgm:prSet>
      <dgm:spPr>
        <a:xfrm>
          <a:off x="1218462" y="3205"/>
          <a:ext cx="2892394" cy="1735436"/>
        </a:xfrm>
        <a:prstGeom prst="rect">
          <a:avLst/>
        </a:prstGeom>
      </dgm:spPr>
    </dgm:pt>
    <dgm:pt modelId="{D676F801-52C6-4DAB-BB5B-18001A8CB2BE}" type="pres">
      <dgm:prSet presAssocID="{9132E429-756B-4B6F-92CF-90F26EE235D4}" presName="sibTrans" presStyleCnt="0"/>
      <dgm:spPr/>
    </dgm:pt>
    <dgm:pt modelId="{C49183D6-7873-467A-9DDE-9AC8787BC601}" type="pres">
      <dgm:prSet presAssocID="{2E41B0AB-214E-455C-8472-785B0F920215}" presName="node" presStyleLbl="node1" presStyleIdx="1" presStyleCnt="6">
        <dgm:presLayoutVars>
          <dgm:bulletEnabled val="1"/>
        </dgm:presLayoutVars>
      </dgm:prSet>
      <dgm:spPr>
        <a:xfrm>
          <a:off x="4400096" y="3205"/>
          <a:ext cx="2892394" cy="1735436"/>
        </a:xfrm>
        <a:prstGeom prst="rect">
          <a:avLst/>
        </a:prstGeom>
      </dgm:spPr>
    </dgm:pt>
    <dgm:pt modelId="{495CAD1A-1FCE-40F5-B958-DA68977CBA0C}" type="pres">
      <dgm:prSet presAssocID="{5E1FCFF2-7164-4B57-B367-7AD84BDCCADA}" presName="sibTrans" presStyleCnt="0"/>
      <dgm:spPr/>
    </dgm:pt>
    <dgm:pt modelId="{C511E8B4-5EBE-4BBD-9434-CC86F337A908}" type="pres">
      <dgm:prSet presAssocID="{CD4A60FC-FE35-40E1-9346-08E9E57A6998}" presName="node" presStyleLbl="node1" presStyleIdx="2" presStyleCnt="6">
        <dgm:presLayoutVars>
          <dgm:bulletEnabled val="1"/>
        </dgm:presLayoutVars>
      </dgm:prSet>
      <dgm:spPr>
        <a:xfrm>
          <a:off x="1218462" y="2027881"/>
          <a:ext cx="2892394" cy="1735436"/>
        </a:xfrm>
        <a:prstGeom prst="rect">
          <a:avLst/>
        </a:prstGeom>
      </dgm:spPr>
    </dgm:pt>
    <dgm:pt modelId="{C91B6D55-A428-49D0-948B-63DE78F8CCC6}" type="pres">
      <dgm:prSet presAssocID="{927D70C8-CADF-4CAF-85C1-2D0BAFFAA234}" presName="sibTrans" presStyleCnt="0"/>
      <dgm:spPr/>
    </dgm:pt>
    <dgm:pt modelId="{BDE18F7E-A5DD-4A2F-A9B3-7D9F1B1FC7C2}" type="pres">
      <dgm:prSet presAssocID="{66959C4B-3354-45E6-92D9-4157090399C2}" presName="node" presStyleLbl="node1" presStyleIdx="3" presStyleCnt="6">
        <dgm:presLayoutVars>
          <dgm:bulletEnabled val="1"/>
        </dgm:presLayoutVars>
      </dgm:prSet>
      <dgm:spPr>
        <a:xfrm>
          <a:off x="4400096" y="2027881"/>
          <a:ext cx="2892394" cy="1735436"/>
        </a:xfrm>
        <a:prstGeom prst="rect">
          <a:avLst/>
        </a:prstGeom>
      </dgm:spPr>
    </dgm:pt>
    <dgm:pt modelId="{AC646B74-653B-4E01-B373-CF52FC749220}" type="pres">
      <dgm:prSet presAssocID="{E381BC4C-05AB-4E59-9A32-BB33AADB2E71}" presName="sibTrans" presStyleCnt="0"/>
      <dgm:spPr/>
    </dgm:pt>
    <dgm:pt modelId="{48E07F60-6931-4B14-B15D-9070625BD0EB}" type="pres">
      <dgm:prSet presAssocID="{B8EFB27C-181C-4A77-93B9-7FF8AEC2F552}" presName="node" presStyleLbl="node1" presStyleIdx="4" presStyleCnt="6">
        <dgm:presLayoutVars>
          <dgm:bulletEnabled val="1"/>
        </dgm:presLayoutVars>
      </dgm:prSet>
      <dgm:spPr>
        <a:xfrm>
          <a:off x="1218462" y="4052557"/>
          <a:ext cx="2892394" cy="1735436"/>
        </a:xfrm>
        <a:prstGeom prst="rect">
          <a:avLst/>
        </a:prstGeom>
      </dgm:spPr>
    </dgm:pt>
    <dgm:pt modelId="{1DB58D93-C63A-48B9-B4EF-1E2B590DD63A}" type="pres">
      <dgm:prSet presAssocID="{F89BB94B-193F-4530-8E17-FDF0078796C4}" presName="sibTrans" presStyleCnt="0"/>
      <dgm:spPr/>
    </dgm:pt>
    <dgm:pt modelId="{B851DE21-5299-4242-B057-E69D8FA8F3A6}" type="pres">
      <dgm:prSet presAssocID="{37A9433D-6B17-43D2-A512-3A7FF77EAF81}" presName="node" presStyleLbl="node1" presStyleIdx="5" presStyleCnt="6">
        <dgm:presLayoutVars>
          <dgm:bulletEnabled val="1"/>
        </dgm:presLayoutVars>
      </dgm:prSet>
      <dgm:spPr>
        <a:xfrm>
          <a:off x="4400096" y="4052557"/>
          <a:ext cx="2892394" cy="1735436"/>
        </a:xfrm>
        <a:prstGeom prst="rect">
          <a:avLst/>
        </a:prstGeom>
      </dgm:spPr>
    </dgm:pt>
  </dgm:ptLst>
  <dgm:cxnLst>
    <dgm:cxn modelId="{3DDA1210-82E6-4679-9DBB-3BCD45A48AD9}" type="presOf" srcId="{B8EFB27C-181C-4A77-93B9-7FF8AEC2F552}" destId="{48E07F60-6931-4B14-B15D-9070625BD0EB}" srcOrd="0" destOrd="0" presId="urn:microsoft.com/office/officeart/2005/8/layout/default"/>
    <dgm:cxn modelId="{027EAC12-2085-4EC0-911A-836ECDB0E0EF}" type="presOf" srcId="{66959C4B-3354-45E6-92D9-4157090399C2}" destId="{BDE18F7E-A5DD-4A2F-A9B3-7D9F1B1FC7C2}" srcOrd="0" destOrd="0" presId="urn:microsoft.com/office/officeart/2005/8/layout/default"/>
    <dgm:cxn modelId="{90FCB625-FEE5-4235-A98A-CA85B4E0CAA1}" srcId="{6B844E82-C5ED-4959-ACBB-B853889A54B1}" destId="{66959C4B-3354-45E6-92D9-4157090399C2}" srcOrd="3" destOrd="0" parTransId="{301928C0-7264-4979-88AC-E1CE9626E39A}" sibTransId="{E381BC4C-05AB-4E59-9A32-BB33AADB2E71}"/>
    <dgm:cxn modelId="{03D89E2E-4A3E-4A79-A849-0CAB90C1077F}" type="presOf" srcId="{37A9433D-6B17-43D2-A512-3A7FF77EAF81}" destId="{B851DE21-5299-4242-B057-E69D8FA8F3A6}" srcOrd="0" destOrd="0" presId="urn:microsoft.com/office/officeart/2005/8/layout/default"/>
    <dgm:cxn modelId="{AC15E337-25ED-4A6D-8655-84FF7A6A2F72}" srcId="{6B844E82-C5ED-4959-ACBB-B853889A54B1}" destId="{3AF7455D-934A-4426-B133-BE18D70D7DE3}" srcOrd="0" destOrd="0" parTransId="{F65E72FA-68CE-402D-B080-5AA1A60ECC34}" sibTransId="{9132E429-756B-4B6F-92CF-90F26EE235D4}"/>
    <dgm:cxn modelId="{90339764-F00C-46A2-87C0-9D7352616A4D}" srcId="{6B844E82-C5ED-4959-ACBB-B853889A54B1}" destId="{2E41B0AB-214E-455C-8472-785B0F920215}" srcOrd="1" destOrd="0" parTransId="{6BF020FF-A2B9-4F8D-94B0-1697A2ADE6F0}" sibTransId="{5E1FCFF2-7164-4B57-B367-7AD84BDCCADA}"/>
    <dgm:cxn modelId="{74738447-FBD4-430A-9268-304A55DA0D33}" type="presOf" srcId="{2E41B0AB-214E-455C-8472-785B0F920215}" destId="{C49183D6-7873-467A-9DDE-9AC8787BC601}" srcOrd="0" destOrd="0" presId="urn:microsoft.com/office/officeart/2005/8/layout/default"/>
    <dgm:cxn modelId="{445E3569-47CF-4321-A11B-59E0D36CB178}" srcId="{6B844E82-C5ED-4959-ACBB-B853889A54B1}" destId="{CD4A60FC-FE35-40E1-9346-08E9E57A6998}" srcOrd="2" destOrd="0" parTransId="{05A0F1AF-7A28-44C3-9423-0F587079C30C}" sibTransId="{927D70C8-CADF-4CAF-85C1-2D0BAFFAA234}"/>
    <dgm:cxn modelId="{68CA8D7F-C887-4649-82F9-0DD85BCE1281}" type="presOf" srcId="{6B844E82-C5ED-4959-ACBB-B853889A54B1}" destId="{0CA1D5F6-EF75-43E5-8FA5-74213A3407C6}" srcOrd="0" destOrd="0" presId="urn:microsoft.com/office/officeart/2005/8/layout/default"/>
    <dgm:cxn modelId="{850373A9-E32E-470F-AC36-A647DE65AA61}" srcId="{6B844E82-C5ED-4959-ACBB-B853889A54B1}" destId="{B8EFB27C-181C-4A77-93B9-7FF8AEC2F552}" srcOrd="4" destOrd="0" parTransId="{124E8927-317D-4264-B011-ACC04D3DC1A7}" sibTransId="{F89BB94B-193F-4530-8E17-FDF0078796C4}"/>
    <dgm:cxn modelId="{77935DAA-B97E-4D70-9795-3C2C39ED7F91}" srcId="{6B844E82-C5ED-4959-ACBB-B853889A54B1}" destId="{37A9433D-6B17-43D2-A512-3A7FF77EAF81}" srcOrd="5" destOrd="0" parTransId="{52A8147E-BA9C-4C0A-A0BB-8F8E0559014F}" sibTransId="{1BA4E61B-BD74-41D0-8B7C-F9711A9A0266}"/>
    <dgm:cxn modelId="{8B58D1AE-1E53-4B14-A073-614482215743}" type="presOf" srcId="{3AF7455D-934A-4426-B133-BE18D70D7DE3}" destId="{1CBE6D01-DBED-41A4-AC1B-EF967732DDDD}" srcOrd="0" destOrd="0" presId="urn:microsoft.com/office/officeart/2005/8/layout/default"/>
    <dgm:cxn modelId="{790388E5-E33F-4CD1-B7A7-768D580F3BA5}" type="presOf" srcId="{CD4A60FC-FE35-40E1-9346-08E9E57A6998}" destId="{C511E8B4-5EBE-4BBD-9434-CC86F337A908}" srcOrd="0" destOrd="0" presId="urn:microsoft.com/office/officeart/2005/8/layout/default"/>
    <dgm:cxn modelId="{DC575588-38AF-4980-A1C5-89BB698BAC92}" type="presParOf" srcId="{0CA1D5F6-EF75-43E5-8FA5-74213A3407C6}" destId="{1CBE6D01-DBED-41A4-AC1B-EF967732DDDD}" srcOrd="0" destOrd="0" presId="urn:microsoft.com/office/officeart/2005/8/layout/default"/>
    <dgm:cxn modelId="{1BCE456E-092F-4A04-BC2C-376F71AB0717}" type="presParOf" srcId="{0CA1D5F6-EF75-43E5-8FA5-74213A3407C6}" destId="{D676F801-52C6-4DAB-BB5B-18001A8CB2BE}" srcOrd="1" destOrd="0" presId="urn:microsoft.com/office/officeart/2005/8/layout/default"/>
    <dgm:cxn modelId="{2EE91263-5E08-4178-A88B-B76A5B0F3FDC}" type="presParOf" srcId="{0CA1D5F6-EF75-43E5-8FA5-74213A3407C6}" destId="{C49183D6-7873-467A-9DDE-9AC8787BC601}" srcOrd="2" destOrd="0" presId="urn:microsoft.com/office/officeart/2005/8/layout/default"/>
    <dgm:cxn modelId="{8E6E4271-DE3B-4958-94B5-69C7C3E833E5}" type="presParOf" srcId="{0CA1D5F6-EF75-43E5-8FA5-74213A3407C6}" destId="{495CAD1A-1FCE-40F5-B958-DA68977CBA0C}" srcOrd="3" destOrd="0" presId="urn:microsoft.com/office/officeart/2005/8/layout/default"/>
    <dgm:cxn modelId="{67CBAE1C-7289-4C13-8EFC-BD18C63F3A97}" type="presParOf" srcId="{0CA1D5F6-EF75-43E5-8FA5-74213A3407C6}" destId="{C511E8B4-5EBE-4BBD-9434-CC86F337A908}" srcOrd="4" destOrd="0" presId="urn:microsoft.com/office/officeart/2005/8/layout/default"/>
    <dgm:cxn modelId="{2A856B63-86DD-4DFA-85A3-9815DFF611AF}" type="presParOf" srcId="{0CA1D5F6-EF75-43E5-8FA5-74213A3407C6}" destId="{C91B6D55-A428-49D0-948B-63DE78F8CCC6}" srcOrd="5" destOrd="0" presId="urn:microsoft.com/office/officeart/2005/8/layout/default"/>
    <dgm:cxn modelId="{BFDC9993-C715-445C-AC9D-EEB212A5CCCD}" type="presParOf" srcId="{0CA1D5F6-EF75-43E5-8FA5-74213A3407C6}" destId="{BDE18F7E-A5DD-4A2F-A9B3-7D9F1B1FC7C2}" srcOrd="6" destOrd="0" presId="urn:microsoft.com/office/officeart/2005/8/layout/default"/>
    <dgm:cxn modelId="{9AE35D98-4A7F-4689-8DE1-E6646B0C4135}" type="presParOf" srcId="{0CA1D5F6-EF75-43E5-8FA5-74213A3407C6}" destId="{AC646B74-653B-4E01-B373-CF52FC749220}" srcOrd="7" destOrd="0" presId="urn:microsoft.com/office/officeart/2005/8/layout/default"/>
    <dgm:cxn modelId="{7D6165ED-B381-4F6C-9555-E41596541FE4}" type="presParOf" srcId="{0CA1D5F6-EF75-43E5-8FA5-74213A3407C6}" destId="{48E07F60-6931-4B14-B15D-9070625BD0EB}" srcOrd="8" destOrd="0" presId="urn:microsoft.com/office/officeart/2005/8/layout/default"/>
    <dgm:cxn modelId="{35E0F33D-97B3-48B9-A528-1FE7E3F85C33}" type="presParOf" srcId="{0CA1D5F6-EF75-43E5-8FA5-74213A3407C6}" destId="{1DB58D93-C63A-48B9-B4EF-1E2B590DD63A}" srcOrd="9" destOrd="0" presId="urn:microsoft.com/office/officeart/2005/8/layout/default"/>
    <dgm:cxn modelId="{A945ADDB-2620-45EA-B123-738118EDB00C}" type="presParOf" srcId="{0CA1D5F6-EF75-43E5-8FA5-74213A3407C6}" destId="{B851DE21-5299-4242-B057-E69D8FA8F3A6}"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B844E82-C5ED-4959-ACBB-B853889A54B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AF7455D-934A-4426-B133-BE18D70D7DE3}">
      <dgm:prSet phldrT="[Text]" custT="1"/>
      <dgm:spPr>
        <a:solidFill>
          <a:srgbClr val="005870"/>
        </a:solidFill>
        <a:ln w="3175" cap="flat" cmpd="sng" algn="ctr">
          <a:solidFill>
            <a:prstClr val="white">
              <a:lumMod val="65000"/>
            </a:prstClr>
          </a:solidFill>
          <a:prstDash val="solid"/>
          <a:miter lim="800000"/>
        </a:ln>
        <a:effectLst/>
      </dgm:spPr>
      <dgm:t>
        <a:bodyPr spcFirstLastPara="0" vert="horz" wrap="square" lIns="125730" tIns="125730" rIns="125730" bIns="125730" numCol="1" spcCol="1270" anchor="ctr" anchorCtr="0"/>
        <a:lstStyle/>
        <a:p>
          <a:pPr marL="0" lvl="0" indent="0" algn="ctr" defTabSz="1466850">
            <a:lnSpc>
              <a:spcPct val="90000"/>
            </a:lnSpc>
            <a:spcBef>
              <a:spcPct val="0"/>
            </a:spcBef>
            <a:spcAft>
              <a:spcPct val="35000"/>
            </a:spcAft>
            <a:buNone/>
          </a:pPr>
          <a:r>
            <a:rPr lang="en-US" sz="3300" kern="1200" dirty="0">
              <a:solidFill>
                <a:prstClr val="white">
                  <a:lumMod val="65000"/>
                </a:prstClr>
              </a:solidFill>
              <a:latin typeface="Times New Roman" panose="02020603050405020304" pitchFamily="18" charset="0"/>
              <a:ea typeface="+mn-ea"/>
              <a:cs typeface="Times New Roman" panose="02020603050405020304" pitchFamily="18" charset="0"/>
            </a:rPr>
            <a:t>Fair Housing Act</a:t>
          </a:r>
        </a:p>
      </dgm:t>
    </dgm:pt>
    <dgm:pt modelId="{F65E72FA-68CE-402D-B080-5AA1A60ECC34}" type="parTrans" cxnId="{AC15E337-25ED-4A6D-8655-84FF7A6A2F72}">
      <dgm:prSet/>
      <dgm:spPr/>
      <dgm:t>
        <a:bodyPr/>
        <a:lstStyle/>
        <a:p>
          <a:endParaRPr lang="en-US">
            <a:latin typeface="Times New Roman" panose="02020603050405020304" pitchFamily="18" charset="0"/>
            <a:cs typeface="Times New Roman" panose="02020603050405020304" pitchFamily="18" charset="0"/>
          </a:endParaRPr>
        </a:p>
      </dgm:t>
    </dgm:pt>
    <dgm:pt modelId="{9132E429-756B-4B6F-92CF-90F26EE235D4}" type="sibTrans" cxnId="{AC15E337-25ED-4A6D-8655-84FF7A6A2F72}">
      <dgm:prSet/>
      <dgm:spPr/>
      <dgm:t>
        <a:bodyPr/>
        <a:lstStyle/>
        <a:p>
          <a:endParaRPr lang="en-US">
            <a:latin typeface="Times New Roman" panose="02020603050405020304" pitchFamily="18" charset="0"/>
            <a:cs typeface="Times New Roman" panose="02020603050405020304" pitchFamily="18" charset="0"/>
          </a:endParaRPr>
        </a:p>
      </dgm:t>
    </dgm:pt>
    <dgm:pt modelId="{2E41B0AB-214E-455C-8472-785B0F920215}">
      <dgm:prSet phldrT="[Text]" custT="1"/>
      <dgm:spPr>
        <a:solidFill>
          <a:srgbClr val="005870"/>
        </a:solidFill>
        <a:ln w="38100" cap="flat" cmpd="sng" algn="ctr">
          <a:solidFill>
            <a:srgbClr val="707372"/>
          </a:solidFill>
          <a:prstDash val="solid"/>
          <a:miter lim="800000"/>
        </a:ln>
        <a:effectLst/>
      </dgm:spPr>
      <dgm:t>
        <a:bodyPr spcFirstLastPara="0" vert="horz" wrap="square" lIns="125730" tIns="125730" rIns="125730" bIns="125730" numCol="1" spcCol="1270" anchor="ctr" anchorCtr="0"/>
        <a:lstStyle/>
        <a:p>
          <a:pPr marL="0" lvl="0" indent="0" algn="ctr" defTabSz="1244600">
            <a:lnSpc>
              <a:spcPct val="90000"/>
            </a:lnSpc>
            <a:spcBef>
              <a:spcPct val="0"/>
            </a:spcBef>
            <a:spcAft>
              <a:spcPct val="35000"/>
            </a:spcAft>
            <a:buNone/>
          </a:pPr>
          <a:r>
            <a:rPr lang="en-US" sz="2800" kern="1200" dirty="0">
              <a:solidFill>
                <a:prstClr val="white">
                  <a:lumMod val="65000"/>
                </a:prstClr>
              </a:solidFill>
              <a:latin typeface="Times New Roman" panose="02020603050405020304" pitchFamily="18" charset="0"/>
              <a:ea typeface="+mn-ea"/>
              <a:cs typeface="Times New Roman" panose="02020603050405020304" pitchFamily="18" charset="0"/>
            </a:rPr>
            <a:t>Equal Credit Opportunity Act</a:t>
          </a:r>
        </a:p>
      </dgm:t>
    </dgm:pt>
    <dgm:pt modelId="{6BF020FF-A2B9-4F8D-94B0-1697A2ADE6F0}" type="parTrans" cxnId="{90339764-F00C-46A2-87C0-9D7352616A4D}">
      <dgm:prSet/>
      <dgm:spPr/>
      <dgm:t>
        <a:bodyPr/>
        <a:lstStyle/>
        <a:p>
          <a:endParaRPr lang="en-US">
            <a:latin typeface="Times New Roman" panose="02020603050405020304" pitchFamily="18" charset="0"/>
            <a:cs typeface="Times New Roman" panose="02020603050405020304" pitchFamily="18" charset="0"/>
          </a:endParaRPr>
        </a:p>
      </dgm:t>
    </dgm:pt>
    <dgm:pt modelId="{5E1FCFF2-7164-4B57-B367-7AD84BDCCADA}" type="sibTrans" cxnId="{90339764-F00C-46A2-87C0-9D7352616A4D}">
      <dgm:prSet/>
      <dgm:spPr/>
      <dgm:t>
        <a:bodyPr/>
        <a:lstStyle/>
        <a:p>
          <a:endParaRPr lang="en-US">
            <a:latin typeface="Times New Roman" panose="02020603050405020304" pitchFamily="18" charset="0"/>
            <a:cs typeface="Times New Roman" panose="02020603050405020304" pitchFamily="18" charset="0"/>
          </a:endParaRPr>
        </a:p>
      </dgm:t>
    </dgm:pt>
    <dgm:pt modelId="{CD4A60FC-FE35-40E1-9346-08E9E57A6998}">
      <dgm:prSet phldrT="[Text]" custT="1"/>
      <dgm:spPr>
        <a:solidFill>
          <a:srgbClr val="005870"/>
        </a:solidFill>
        <a:ln w="3175" cap="flat" cmpd="sng" algn="ctr">
          <a:solidFill>
            <a:prstClr val="white">
              <a:lumMod val="65000"/>
            </a:prstClr>
          </a:solidFill>
          <a:prstDash val="solid"/>
          <a:miter lim="800000"/>
        </a:ln>
        <a:effectLst/>
      </dgm:spPr>
      <dgm:t>
        <a:bodyPr spcFirstLastPara="0" vert="horz" wrap="square" lIns="125730" tIns="125730" rIns="125730" bIns="125730" numCol="1" spcCol="1270" anchor="ctr" anchorCtr="0"/>
        <a:lstStyle/>
        <a:p>
          <a:pPr marL="0" lvl="0" indent="0" algn="ctr" defTabSz="1466850">
            <a:lnSpc>
              <a:spcPct val="90000"/>
            </a:lnSpc>
            <a:spcBef>
              <a:spcPct val="0"/>
            </a:spcBef>
            <a:spcAft>
              <a:spcPct val="35000"/>
            </a:spcAft>
            <a:buNone/>
          </a:pPr>
          <a:r>
            <a:rPr lang="en-US" sz="3300" kern="1200" dirty="0">
              <a:solidFill>
                <a:prstClr val="white">
                  <a:lumMod val="65000"/>
                </a:prstClr>
              </a:solidFill>
              <a:latin typeface="Times New Roman" panose="02020603050405020304" pitchFamily="18" charset="0"/>
              <a:ea typeface="+mn-ea"/>
              <a:cs typeface="Times New Roman" panose="02020603050405020304" pitchFamily="18" charset="0"/>
            </a:rPr>
            <a:t>Sherman Antitrust Act</a:t>
          </a:r>
        </a:p>
      </dgm:t>
    </dgm:pt>
    <dgm:pt modelId="{05A0F1AF-7A28-44C3-9423-0F587079C30C}" type="parTrans" cxnId="{445E3569-47CF-4321-A11B-59E0D36CB178}">
      <dgm:prSet/>
      <dgm:spPr/>
      <dgm:t>
        <a:bodyPr/>
        <a:lstStyle/>
        <a:p>
          <a:endParaRPr lang="en-US">
            <a:latin typeface="Times New Roman" panose="02020603050405020304" pitchFamily="18" charset="0"/>
            <a:cs typeface="Times New Roman" panose="02020603050405020304" pitchFamily="18" charset="0"/>
          </a:endParaRPr>
        </a:p>
      </dgm:t>
    </dgm:pt>
    <dgm:pt modelId="{927D70C8-CADF-4CAF-85C1-2D0BAFFAA234}" type="sibTrans" cxnId="{445E3569-47CF-4321-A11B-59E0D36CB178}">
      <dgm:prSet/>
      <dgm:spPr/>
      <dgm:t>
        <a:bodyPr/>
        <a:lstStyle/>
        <a:p>
          <a:endParaRPr lang="en-US">
            <a:latin typeface="Times New Roman" panose="02020603050405020304" pitchFamily="18" charset="0"/>
            <a:cs typeface="Times New Roman" panose="02020603050405020304" pitchFamily="18" charset="0"/>
          </a:endParaRPr>
        </a:p>
      </dgm:t>
    </dgm:pt>
    <dgm:pt modelId="{66959C4B-3354-45E6-92D9-4157090399C2}">
      <dgm:prSet phldrT="[Text]" custT="1"/>
      <dgm:spPr>
        <a:solidFill>
          <a:srgbClr val="005870"/>
        </a:solidFill>
        <a:ln w="38100" cap="flat" cmpd="sng" algn="ctr">
          <a:solidFill>
            <a:srgbClr val="707372"/>
          </a:solidFill>
          <a:prstDash val="solid"/>
          <a:miter lim="800000"/>
        </a:ln>
        <a:effectLst/>
      </dgm:spPr>
      <dgm:t>
        <a:bodyPr spcFirstLastPara="0" vert="horz" wrap="square" lIns="125730" tIns="125730" rIns="125730" bIns="125730" numCol="1" spcCol="1270" anchor="ctr" anchorCtr="0"/>
        <a:lstStyle/>
        <a:p>
          <a:pPr marL="0" lvl="0" indent="0" algn="ctr" defTabSz="1244600">
            <a:lnSpc>
              <a:spcPct val="90000"/>
            </a:lnSpc>
            <a:spcBef>
              <a:spcPct val="0"/>
            </a:spcBef>
            <a:spcAft>
              <a:spcPct val="35000"/>
            </a:spcAft>
            <a:buNone/>
          </a:pPr>
          <a:r>
            <a:rPr lang="en-US" sz="2800" kern="1200" dirty="0">
              <a:solidFill>
                <a:prstClr val="white">
                  <a:lumMod val="65000"/>
                </a:prstClr>
              </a:solidFill>
              <a:latin typeface="Times New Roman" panose="02020603050405020304" pitchFamily="18" charset="0"/>
              <a:ea typeface="+mn-ea"/>
              <a:cs typeface="Times New Roman" panose="02020603050405020304" pitchFamily="18" charset="0"/>
            </a:rPr>
            <a:t>Americans with Disabilities Act</a:t>
          </a:r>
        </a:p>
      </dgm:t>
    </dgm:pt>
    <dgm:pt modelId="{301928C0-7264-4979-88AC-E1CE9626E39A}" type="parTrans" cxnId="{90FCB625-FEE5-4235-A98A-CA85B4E0CAA1}">
      <dgm:prSet/>
      <dgm:spPr/>
      <dgm:t>
        <a:bodyPr/>
        <a:lstStyle/>
        <a:p>
          <a:endParaRPr lang="en-US">
            <a:latin typeface="Times New Roman" panose="02020603050405020304" pitchFamily="18" charset="0"/>
            <a:cs typeface="Times New Roman" panose="02020603050405020304" pitchFamily="18" charset="0"/>
          </a:endParaRPr>
        </a:p>
      </dgm:t>
    </dgm:pt>
    <dgm:pt modelId="{E381BC4C-05AB-4E59-9A32-BB33AADB2E71}" type="sibTrans" cxnId="{90FCB625-FEE5-4235-A98A-CA85B4E0CAA1}">
      <dgm:prSet/>
      <dgm:spPr/>
      <dgm:t>
        <a:bodyPr/>
        <a:lstStyle/>
        <a:p>
          <a:endParaRPr lang="en-US">
            <a:latin typeface="Times New Roman" panose="02020603050405020304" pitchFamily="18" charset="0"/>
            <a:cs typeface="Times New Roman" panose="02020603050405020304" pitchFamily="18" charset="0"/>
          </a:endParaRPr>
        </a:p>
      </dgm:t>
    </dgm:pt>
    <dgm:pt modelId="{B8EFB27C-181C-4A77-93B9-7FF8AEC2F552}">
      <dgm:prSet phldrT="[Text]" custT="1"/>
      <dgm:spPr>
        <a:solidFill>
          <a:srgbClr val="005870"/>
        </a:solidFill>
        <a:ln w="3175" cap="flat" cmpd="sng" algn="ctr">
          <a:solidFill>
            <a:prstClr val="white">
              <a:lumMod val="65000"/>
            </a:prstClr>
          </a:solidFill>
          <a:prstDash val="solid"/>
          <a:miter lim="800000"/>
        </a:ln>
        <a:effectLst/>
      </dgm:spPr>
      <dgm:t>
        <a:bodyPr spcFirstLastPara="0" vert="horz" wrap="square" lIns="125730" tIns="125730" rIns="125730" bIns="125730" numCol="1" spcCol="1270" anchor="ctr" anchorCtr="0"/>
        <a:lstStyle/>
        <a:p>
          <a:pPr marL="0" lvl="0" indent="0" algn="ctr" defTabSz="1466850">
            <a:lnSpc>
              <a:spcPct val="90000"/>
            </a:lnSpc>
            <a:spcBef>
              <a:spcPct val="0"/>
            </a:spcBef>
            <a:spcAft>
              <a:spcPct val="35000"/>
            </a:spcAft>
            <a:buNone/>
          </a:pPr>
          <a:r>
            <a:rPr lang="en-US" sz="3300" kern="1200" dirty="0">
              <a:solidFill>
                <a:prstClr val="white">
                  <a:lumMod val="65000"/>
                </a:prstClr>
              </a:solidFill>
              <a:latin typeface="Times New Roman" panose="02020603050405020304" pitchFamily="18" charset="0"/>
              <a:ea typeface="+mn-ea"/>
              <a:cs typeface="Times New Roman" panose="02020603050405020304" pitchFamily="18" charset="0"/>
            </a:rPr>
            <a:t>Lead Based Paint Hazard Reduction Act</a:t>
          </a:r>
        </a:p>
      </dgm:t>
    </dgm:pt>
    <dgm:pt modelId="{124E8927-317D-4264-B011-ACC04D3DC1A7}" type="parTrans" cxnId="{850373A9-E32E-470F-AC36-A647DE65AA61}">
      <dgm:prSet/>
      <dgm:spPr/>
      <dgm:t>
        <a:bodyPr/>
        <a:lstStyle/>
        <a:p>
          <a:endParaRPr lang="en-US">
            <a:latin typeface="Times New Roman" panose="02020603050405020304" pitchFamily="18" charset="0"/>
            <a:cs typeface="Times New Roman" panose="02020603050405020304" pitchFamily="18" charset="0"/>
          </a:endParaRPr>
        </a:p>
      </dgm:t>
    </dgm:pt>
    <dgm:pt modelId="{F89BB94B-193F-4530-8E17-FDF0078796C4}" type="sibTrans" cxnId="{850373A9-E32E-470F-AC36-A647DE65AA61}">
      <dgm:prSet/>
      <dgm:spPr/>
      <dgm:t>
        <a:bodyPr/>
        <a:lstStyle/>
        <a:p>
          <a:endParaRPr lang="en-US">
            <a:latin typeface="Times New Roman" panose="02020603050405020304" pitchFamily="18" charset="0"/>
            <a:cs typeface="Times New Roman" panose="02020603050405020304" pitchFamily="18" charset="0"/>
          </a:endParaRPr>
        </a:p>
      </dgm:t>
    </dgm:pt>
    <dgm:pt modelId="{37A9433D-6B17-43D2-A512-3A7FF77EAF81}">
      <dgm:prSet phldrT="[Text]" custT="1"/>
      <dgm:spPr>
        <a:solidFill>
          <a:srgbClr val="005870"/>
        </a:solidFill>
        <a:ln w="38100" cap="flat" cmpd="sng" algn="ctr">
          <a:solidFill>
            <a:srgbClr val="707372"/>
          </a:solidFill>
          <a:prstDash val="solid"/>
          <a:miter lim="800000"/>
        </a:ln>
        <a:effectLst/>
      </dgm:spPr>
      <dgm:t>
        <a:bodyPr spcFirstLastPara="0" vert="horz" wrap="square" lIns="125730" tIns="125730" rIns="125730" bIns="125730" numCol="1" spcCol="1270" anchor="ctr" anchorCtr="0"/>
        <a:lstStyle/>
        <a:p>
          <a:pPr marL="0" lvl="0" indent="0" algn="ctr" defTabSz="1466850">
            <a:lnSpc>
              <a:spcPct val="90000"/>
            </a:lnSpc>
            <a:spcBef>
              <a:spcPct val="0"/>
            </a:spcBef>
            <a:spcAft>
              <a:spcPct val="35000"/>
            </a:spcAft>
            <a:buNone/>
          </a:pPr>
          <a:r>
            <a:rPr lang="en-US" sz="2800" b="1" kern="1200" dirty="0">
              <a:solidFill>
                <a:prstClr val="white"/>
              </a:solidFill>
              <a:latin typeface="Times New Roman" panose="02020603050405020304" pitchFamily="18" charset="0"/>
              <a:ea typeface="+mn-ea"/>
              <a:cs typeface="Times New Roman" panose="02020603050405020304" pitchFamily="18" charset="0"/>
            </a:rPr>
            <a:t>Uniform Residential Landlord and Tenant Act</a:t>
          </a:r>
        </a:p>
      </dgm:t>
    </dgm:pt>
    <dgm:pt modelId="{52A8147E-BA9C-4C0A-A0BB-8F8E0559014F}" type="parTrans" cxnId="{77935DAA-B97E-4D70-9795-3C2C39ED7F91}">
      <dgm:prSet/>
      <dgm:spPr/>
      <dgm:t>
        <a:bodyPr/>
        <a:lstStyle/>
        <a:p>
          <a:endParaRPr lang="en-US">
            <a:latin typeface="Times New Roman" panose="02020603050405020304" pitchFamily="18" charset="0"/>
            <a:cs typeface="Times New Roman" panose="02020603050405020304" pitchFamily="18" charset="0"/>
          </a:endParaRPr>
        </a:p>
      </dgm:t>
    </dgm:pt>
    <dgm:pt modelId="{1BA4E61B-BD74-41D0-8B7C-F9711A9A0266}" type="sibTrans" cxnId="{77935DAA-B97E-4D70-9795-3C2C39ED7F91}">
      <dgm:prSet/>
      <dgm:spPr/>
      <dgm:t>
        <a:bodyPr/>
        <a:lstStyle/>
        <a:p>
          <a:endParaRPr lang="en-US">
            <a:latin typeface="Times New Roman" panose="02020603050405020304" pitchFamily="18" charset="0"/>
            <a:cs typeface="Times New Roman" panose="02020603050405020304" pitchFamily="18" charset="0"/>
          </a:endParaRPr>
        </a:p>
      </dgm:t>
    </dgm:pt>
    <dgm:pt modelId="{0CA1D5F6-EF75-43E5-8FA5-74213A3407C6}" type="pres">
      <dgm:prSet presAssocID="{6B844E82-C5ED-4959-ACBB-B853889A54B1}" presName="diagram" presStyleCnt="0">
        <dgm:presLayoutVars>
          <dgm:dir/>
          <dgm:resizeHandles val="exact"/>
        </dgm:presLayoutVars>
      </dgm:prSet>
      <dgm:spPr/>
    </dgm:pt>
    <dgm:pt modelId="{1CBE6D01-DBED-41A4-AC1B-EF967732DDDD}" type="pres">
      <dgm:prSet presAssocID="{3AF7455D-934A-4426-B133-BE18D70D7DE3}" presName="node" presStyleLbl="node1" presStyleIdx="0" presStyleCnt="6">
        <dgm:presLayoutVars>
          <dgm:bulletEnabled val="1"/>
        </dgm:presLayoutVars>
      </dgm:prSet>
      <dgm:spPr>
        <a:xfrm>
          <a:off x="1218462" y="3205"/>
          <a:ext cx="2892394" cy="1735436"/>
        </a:xfrm>
        <a:prstGeom prst="rect">
          <a:avLst/>
        </a:prstGeom>
      </dgm:spPr>
    </dgm:pt>
    <dgm:pt modelId="{D676F801-52C6-4DAB-BB5B-18001A8CB2BE}" type="pres">
      <dgm:prSet presAssocID="{9132E429-756B-4B6F-92CF-90F26EE235D4}" presName="sibTrans" presStyleCnt="0"/>
      <dgm:spPr/>
    </dgm:pt>
    <dgm:pt modelId="{C49183D6-7873-467A-9DDE-9AC8787BC601}" type="pres">
      <dgm:prSet presAssocID="{2E41B0AB-214E-455C-8472-785B0F920215}" presName="node" presStyleLbl="node1" presStyleIdx="1" presStyleCnt="6">
        <dgm:presLayoutVars>
          <dgm:bulletEnabled val="1"/>
        </dgm:presLayoutVars>
      </dgm:prSet>
      <dgm:spPr>
        <a:xfrm>
          <a:off x="4400096" y="3205"/>
          <a:ext cx="2892394" cy="1735436"/>
        </a:xfrm>
        <a:prstGeom prst="rect">
          <a:avLst/>
        </a:prstGeom>
      </dgm:spPr>
    </dgm:pt>
    <dgm:pt modelId="{495CAD1A-1FCE-40F5-B958-DA68977CBA0C}" type="pres">
      <dgm:prSet presAssocID="{5E1FCFF2-7164-4B57-B367-7AD84BDCCADA}" presName="sibTrans" presStyleCnt="0"/>
      <dgm:spPr/>
    </dgm:pt>
    <dgm:pt modelId="{C511E8B4-5EBE-4BBD-9434-CC86F337A908}" type="pres">
      <dgm:prSet presAssocID="{CD4A60FC-FE35-40E1-9346-08E9E57A6998}" presName="node" presStyleLbl="node1" presStyleIdx="2" presStyleCnt="6">
        <dgm:presLayoutVars>
          <dgm:bulletEnabled val="1"/>
        </dgm:presLayoutVars>
      </dgm:prSet>
      <dgm:spPr>
        <a:xfrm>
          <a:off x="1218462" y="2027881"/>
          <a:ext cx="2892394" cy="1735436"/>
        </a:xfrm>
        <a:prstGeom prst="rect">
          <a:avLst/>
        </a:prstGeom>
      </dgm:spPr>
    </dgm:pt>
    <dgm:pt modelId="{C91B6D55-A428-49D0-948B-63DE78F8CCC6}" type="pres">
      <dgm:prSet presAssocID="{927D70C8-CADF-4CAF-85C1-2D0BAFFAA234}" presName="sibTrans" presStyleCnt="0"/>
      <dgm:spPr/>
    </dgm:pt>
    <dgm:pt modelId="{BDE18F7E-A5DD-4A2F-A9B3-7D9F1B1FC7C2}" type="pres">
      <dgm:prSet presAssocID="{66959C4B-3354-45E6-92D9-4157090399C2}" presName="node" presStyleLbl="node1" presStyleIdx="3" presStyleCnt="6">
        <dgm:presLayoutVars>
          <dgm:bulletEnabled val="1"/>
        </dgm:presLayoutVars>
      </dgm:prSet>
      <dgm:spPr>
        <a:xfrm>
          <a:off x="4400096" y="2027881"/>
          <a:ext cx="2892394" cy="1735436"/>
        </a:xfrm>
        <a:prstGeom prst="rect">
          <a:avLst/>
        </a:prstGeom>
      </dgm:spPr>
    </dgm:pt>
    <dgm:pt modelId="{AC646B74-653B-4E01-B373-CF52FC749220}" type="pres">
      <dgm:prSet presAssocID="{E381BC4C-05AB-4E59-9A32-BB33AADB2E71}" presName="sibTrans" presStyleCnt="0"/>
      <dgm:spPr/>
    </dgm:pt>
    <dgm:pt modelId="{48E07F60-6931-4B14-B15D-9070625BD0EB}" type="pres">
      <dgm:prSet presAssocID="{B8EFB27C-181C-4A77-93B9-7FF8AEC2F552}" presName="node" presStyleLbl="node1" presStyleIdx="4" presStyleCnt="6">
        <dgm:presLayoutVars>
          <dgm:bulletEnabled val="1"/>
        </dgm:presLayoutVars>
      </dgm:prSet>
      <dgm:spPr>
        <a:xfrm>
          <a:off x="1218462" y="4052557"/>
          <a:ext cx="2892394" cy="1735436"/>
        </a:xfrm>
        <a:prstGeom prst="rect">
          <a:avLst/>
        </a:prstGeom>
      </dgm:spPr>
    </dgm:pt>
    <dgm:pt modelId="{1DB58D93-C63A-48B9-B4EF-1E2B590DD63A}" type="pres">
      <dgm:prSet presAssocID="{F89BB94B-193F-4530-8E17-FDF0078796C4}" presName="sibTrans" presStyleCnt="0"/>
      <dgm:spPr/>
    </dgm:pt>
    <dgm:pt modelId="{B851DE21-5299-4242-B057-E69D8FA8F3A6}" type="pres">
      <dgm:prSet presAssocID="{37A9433D-6B17-43D2-A512-3A7FF77EAF81}" presName="node" presStyleLbl="node1" presStyleIdx="5" presStyleCnt="6">
        <dgm:presLayoutVars>
          <dgm:bulletEnabled val="1"/>
        </dgm:presLayoutVars>
      </dgm:prSet>
      <dgm:spPr>
        <a:xfrm>
          <a:off x="4400096" y="4052557"/>
          <a:ext cx="2892394" cy="1735436"/>
        </a:xfrm>
        <a:prstGeom prst="rect">
          <a:avLst/>
        </a:prstGeom>
      </dgm:spPr>
    </dgm:pt>
  </dgm:ptLst>
  <dgm:cxnLst>
    <dgm:cxn modelId="{3DDA1210-82E6-4679-9DBB-3BCD45A48AD9}" type="presOf" srcId="{B8EFB27C-181C-4A77-93B9-7FF8AEC2F552}" destId="{48E07F60-6931-4B14-B15D-9070625BD0EB}" srcOrd="0" destOrd="0" presId="urn:microsoft.com/office/officeart/2005/8/layout/default"/>
    <dgm:cxn modelId="{027EAC12-2085-4EC0-911A-836ECDB0E0EF}" type="presOf" srcId="{66959C4B-3354-45E6-92D9-4157090399C2}" destId="{BDE18F7E-A5DD-4A2F-A9B3-7D9F1B1FC7C2}" srcOrd="0" destOrd="0" presId="urn:microsoft.com/office/officeart/2005/8/layout/default"/>
    <dgm:cxn modelId="{90FCB625-FEE5-4235-A98A-CA85B4E0CAA1}" srcId="{6B844E82-C5ED-4959-ACBB-B853889A54B1}" destId="{66959C4B-3354-45E6-92D9-4157090399C2}" srcOrd="3" destOrd="0" parTransId="{301928C0-7264-4979-88AC-E1CE9626E39A}" sibTransId="{E381BC4C-05AB-4E59-9A32-BB33AADB2E71}"/>
    <dgm:cxn modelId="{03D89E2E-4A3E-4A79-A849-0CAB90C1077F}" type="presOf" srcId="{37A9433D-6B17-43D2-A512-3A7FF77EAF81}" destId="{B851DE21-5299-4242-B057-E69D8FA8F3A6}" srcOrd="0" destOrd="0" presId="urn:microsoft.com/office/officeart/2005/8/layout/default"/>
    <dgm:cxn modelId="{AC15E337-25ED-4A6D-8655-84FF7A6A2F72}" srcId="{6B844E82-C5ED-4959-ACBB-B853889A54B1}" destId="{3AF7455D-934A-4426-B133-BE18D70D7DE3}" srcOrd="0" destOrd="0" parTransId="{F65E72FA-68CE-402D-B080-5AA1A60ECC34}" sibTransId="{9132E429-756B-4B6F-92CF-90F26EE235D4}"/>
    <dgm:cxn modelId="{90339764-F00C-46A2-87C0-9D7352616A4D}" srcId="{6B844E82-C5ED-4959-ACBB-B853889A54B1}" destId="{2E41B0AB-214E-455C-8472-785B0F920215}" srcOrd="1" destOrd="0" parTransId="{6BF020FF-A2B9-4F8D-94B0-1697A2ADE6F0}" sibTransId="{5E1FCFF2-7164-4B57-B367-7AD84BDCCADA}"/>
    <dgm:cxn modelId="{74738447-FBD4-430A-9268-304A55DA0D33}" type="presOf" srcId="{2E41B0AB-214E-455C-8472-785B0F920215}" destId="{C49183D6-7873-467A-9DDE-9AC8787BC601}" srcOrd="0" destOrd="0" presId="urn:microsoft.com/office/officeart/2005/8/layout/default"/>
    <dgm:cxn modelId="{445E3569-47CF-4321-A11B-59E0D36CB178}" srcId="{6B844E82-C5ED-4959-ACBB-B853889A54B1}" destId="{CD4A60FC-FE35-40E1-9346-08E9E57A6998}" srcOrd="2" destOrd="0" parTransId="{05A0F1AF-7A28-44C3-9423-0F587079C30C}" sibTransId="{927D70C8-CADF-4CAF-85C1-2D0BAFFAA234}"/>
    <dgm:cxn modelId="{68CA8D7F-C887-4649-82F9-0DD85BCE1281}" type="presOf" srcId="{6B844E82-C5ED-4959-ACBB-B853889A54B1}" destId="{0CA1D5F6-EF75-43E5-8FA5-74213A3407C6}" srcOrd="0" destOrd="0" presId="urn:microsoft.com/office/officeart/2005/8/layout/default"/>
    <dgm:cxn modelId="{850373A9-E32E-470F-AC36-A647DE65AA61}" srcId="{6B844E82-C5ED-4959-ACBB-B853889A54B1}" destId="{B8EFB27C-181C-4A77-93B9-7FF8AEC2F552}" srcOrd="4" destOrd="0" parTransId="{124E8927-317D-4264-B011-ACC04D3DC1A7}" sibTransId="{F89BB94B-193F-4530-8E17-FDF0078796C4}"/>
    <dgm:cxn modelId="{77935DAA-B97E-4D70-9795-3C2C39ED7F91}" srcId="{6B844E82-C5ED-4959-ACBB-B853889A54B1}" destId="{37A9433D-6B17-43D2-A512-3A7FF77EAF81}" srcOrd="5" destOrd="0" parTransId="{52A8147E-BA9C-4C0A-A0BB-8F8E0559014F}" sibTransId="{1BA4E61B-BD74-41D0-8B7C-F9711A9A0266}"/>
    <dgm:cxn modelId="{8B58D1AE-1E53-4B14-A073-614482215743}" type="presOf" srcId="{3AF7455D-934A-4426-B133-BE18D70D7DE3}" destId="{1CBE6D01-DBED-41A4-AC1B-EF967732DDDD}" srcOrd="0" destOrd="0" presId="urn:microsoft.com/office/officeart/2005/8/layout/default"/>
    <dgm:cxn modelId="{790388E5-E33F-4CD1-B7A7-768D580F3BA5}" type="presOf" srcId="{CD4A60FC-FE35-40E1-9346-08E9E57A6998}" destId="{C511E8B4-5EBE-4BBD-9434-CC86F337A908}" srcOrd="0" destOrd="0" presId="urn:microsoft.com/office/officeart/2005/8/layout/default"/>
    <dgm:cxn modelId="{DC575588-38AF-4980-A1C5-89BB698BAC92}" type="presParOf" srcId="{0CA1D5F6-EF75-43E5-8FA5-74213A3407C6}" destId="{1CBE6D01-DBED-41A4-AC1B-EF967732DDDD}" srcOrd="0" destOrd="0" presId="urn:microsoft.com/office/officeart/2005/8/layout/default"/>
    <dgm:cxn modelId="{1BCE456E-092F-4A04-BC2C-376F71AB0717}" type="presParOf" srcId="{0CA1D5F6-EF75-43E5-8FA5-74213A3407C6}" destId="{D676F801-52C6-4DAB-BB5B-18001A8CB2BE}" srcOrd="1" destOrd="0" presId="urn:microsoft.com/office/officeart/2005/8/layout/default"/>
    <dgm:cxn modelId="{2EE91263-5E08-4178-A88B-B76A5B0F3FDC}" type="presParOf" srcId="{0CA1D5F6-EF75-43E5-8FA5-74213A3407C6}" destId="{C49183D6-7873-467A-9DDE-9AC8787BC601}" srcOrd="2" destOrd="0" presId="urn:microsoft.com/office/officeart/2005/8/layout/default"/>
    <dgm:cxn modelId="{8E6E4271-DE3B-4958-94B5-69C7C3E833E5}" type="presParOf" srcId="{0CA1D5F6-EF75-43E5-8FA5-74213A3407C6}" destId="{495CAD1A-1FCE-40F5-B958-DA68977CBA0C}" srcOrd="3" destOrd="0" presId="urn:microsoft.com/office/officeart/2005/8/layout/default"/>
    <dgm:cxn modelId="{67CBAE1C-7289-4C13-8EFC-BD18C63F3A97}" type="presParOf" srcId="{0CA1D5F6-EF75-43E5-8FA5-74213A3407C6}" destId="{C511E8B4-5EBE-4BBD-9434-CC86F337A908}" srcOrd="4" destOrd="0" presId="urn:microsoft.com/office/officeart/2005/8/layout/default"/>
    <dgm:cxn modelId="{2A856B63-86DD-4DFA-85A3-9815DFF611AF}" type="presParOf" srcId="{0CA1D5F6-EF75-43E5-8FA5-74213A3407C6}" destId="{C91B6D55-A428-49D0-948B-63DE78F8CCC6}" srcOrd="5" destOrd="0" presId="urn:microsoft.com/office/officeart/2005/8/layout/default"/>
    <dgm:cxn modelId="{BFDC9993-C715-445C-AC9D-EEB212A5CCCD}" type="presParOf" srcId="{0CA1D5F6-EF75-43E5-8FA5-74213A3407C6}" destId="{BDE18F7E-A5DD-4A2F-A9B3-7D9F1B1FC7C2}" srcOrd="6" destOrd="0" presId="urn:microsoft.com/office/officeart/2005/8/layout/default"/>
    <dgm:cxn modelId="{9AE35D98-4A7F-4689-8DE1-E6646B0C4135}" type="presParOf" srcId="{0CA1D5F6-EF75-43E5-8FA5-74213A3407C6}" destId="{AC646B74-653B-4E01-B373-CF52FC749220}" srcOrd="7" destOrd="0" presId="urn:microsoft.com/office/officeart/2005/8/layout/default"/>
    <dgm:cxn modelId="{7D6165ED-B381-4F6C-9555-E41596541FE4}" type="presParOf" srcId="{0CA1D5F6-EF75-43E5-8FA5-74213A3407C6}" destId="{48E07F60-6931-4B14-B15D-9070625BD0EB}" srcOrd="8" destOrd="0" presId="urn:microsoft.com/office/officeart/2005/8/layout/default"/>
    <dgm:cxn modelId="{35E0F33D-97B3-48B9-A528-1FE7E3F85C33}" type="presParOf" srcId="{0CA1D5F6-EF75-43E5-8FA5-74213A3407C6}" destId="{1DB58D93-C63A-48B9-B4EF-1E2B590DD63A}" srcOrd="9" destOrd="0" presId="urn:microsoft.com/office/officeart/2005/8/layout/default"/>
    <dgm:cxn modelId="{A945ADDB-2620-45EA-B123-738118EDB00C}" type="presParOf" srcId="{0CA1D5F6-EF75-43E5-8FA5-74213A3407C6}" destId="{B851DE21-5299-4242-B057-E69D8FA8F3A6}"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4711F7-F399-4D15-8C2B-D4117479FE6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A042A9F-9F1C-44D4-BB41-7DDD835719E8}">
      <dgm:prSet phldrT="[Text]" custT="1"/>
      <dgm:spPr>
        <a:solidFill>
          <a:srgbClr val="005870"/>
        </a:solidFill>
      </dgm:spPr>
      <dgm:t>
        <a:bodyPr/>
        <a:lstStyle/>
        <a:p>
          <a:r>
            <a:rPr lang="en-US" sz="2400" dirty="0">
              <a:solidFill>
                <a:schemeClr val="bg1"/>
              </a:solidFill>
              <a:latin typeface="Times New Roman" panose="02020603050405020304" pitchFamily="18" charset="0"/>
              <a:cs typeface="Times New Roman" panose="02020603050405020304" pitchFamily="18" charset="0"/>
            </a:rPr>
            <a:t>The management company </a:t>
          </a:r>
          <a:r>
            <a:rPr lang="en-US" sz="2400" dirty="0">
              <a:latin typeface="Times New Roman" panose="02020603050405020304" pitchFamily="18" charset="0"/>
              <a:cs typeface="Times New Roman" panose="02020603050405020304" pitchFamily="18" charset="0"/>
            </a:rPr>
            <a:t>is </a:t>
          </a:r>
          <a:r>
            <a:rPr lang="en-US" sz="2400" dirty="0">
              <a:solidFill>
                <a:srgbClr val="85CFF5"/>
              </a:solidFill>
              <a:latin typeface="Times New Roman" panose="02020603050405020304" pitchFamily="18" charset="0"/>
              <a:cs typeface="Times New Roman" panose="02020603050405020304" pitchFamily="18" charset="0"/>
            </a:rPr>
            <a:t>entrusted to act </a:t>
          </a:r>
          <a:br>
            <a:rPr lang="en-US" sz="2400" dirty="0">
              <a:solidFill>
                <a:srgbClr val="85CFF5"/>
              </a:solidFill>
              <a:latin typeface="Times New Roman" panose="02020603050405020304" pitchFamily="18" charset="0"/>
              <a:cs typeface="Times New Roman" panose="02020603050405020304" pitchFamily="18" charset="0"/>
            </a:rPr>
          </a:br>
          <a:r>
            <a:rPr lang="en-US" sz="2400" dirty="0">
              <a:solidFill>
                <a:srgbClr val="85CFF5"/>
              </a:solidFill>
              <a:latin typeface="Times New Roman" panose="02020603050405020304" pitchFamily="18" charset="0"/>
              <a:cs typeface="Times New Roman" panose="02020603050405020304" pitchFamily="18" charset="0"/>
            </a:rPr>
            <a:t>in the owner’s best interests</a:t>
          </a:r>
          <a:r>
            <a:rPr lang="en-US" sz="2400" dirty="0">
              <a:solidFill>
                <a:srgbClr val="FFC629"/>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to safeguard the investment.</a:t>
          </a:r>
        </a:p>
      </dgm:t>
    </dgm:pt>
    <dgm:pt modelId="{7434AC28-1A95-4668-A3CC-B792D4BF1C58}" type="parTrans" cxnId="{D0E73727-DF98-484D-A084-5AD5ED6B1FB3}">
      <dgm:prSet/>
      <dgm:spPr/>
      <dgm:t>
        <a:bodyPr/>
        <a:lstStyle/>
        <a:p>
          <a:endParaRPr lang="en-US" sz="2400">
            <a:latin typeface="Times New Roman" panose="02020603050405020304" pitchFamily="18" charset="0"/>
            <a:cs typeface="Times New Roman" panose="02020603050405020304" pitchFamily="18" charset="0"/>
          </a:endParaRPr>
        </a:p>
      </dgm:t>
    </dgm:pt>
    <dgm:pt modelId="{4FA4314C-EA6D-4B4C-9769-C75EBAA81371}" type="sibTrans" cxnId="{D0E73727-DF98-484D-A084-5AD5ED6B1FB3}">
      <dgm:prSet/>
      <dgm:spPr/>
      <dgm:t>
        <a:bodyPr/>
        <a:lstStyle/>
        <a:p>
          <a:endParaRPr lang="en-US" sz="2400">
            <a:latin typeface="Times New Roman" panose="02020603050405020304" pitchFamily="18" charset="0"/>
            <a:cs typeface="Times New Roman" panose="02020603050405020304" pitchFamily="18" charset="0"/>
          </a:endParaRPr>
        </a:p>
      </dgm:t>
    </dgm:pt>
    <dgm:pt modelId="{D2FD635B-0DE9-40F9-A8FE-D95D2DCA7BA1}">
      <dgm:prSet phldrT="[Text]" custT="1"/>
      <dgm:spPr>
        <a:solidFill>
          <a:srgbClr val="005870"/>
        </a:solidFill>
      </dgm:spPr>
      <dgm:t>
        <a:bodyPr/>
        <a:lstStyle/>
        <a:p>
          <a:r>
            <a:rPr lang="en-US" sz="2400" dirty="0">
              <a:solidFill>
                <a:schemeClr val="bg1"/>
              </a:solidFill>
              <a:latin typeface="Times New Roman" panose="02020603050405020304" pitchFamily="18" charset="0"/>
              <a:cs typeface="Times New Roman" panose="02020603050405020304" pitchFamily="18" charset="0"/>
            </a:rPr>
            <a:t>The property manager must </a:t>
          </a:r>
          <a:r>
            <a:rPr lang="en-US" sz="2400" dirty="0">
              <a:solidFill>
                <a:srgbClr val="85CFF5"/>
              </a:solidFill>
              <a:latin typeface="Times New Roman" panose="02020603050405020304" pitchFamily="18" charset="0"/>
              <a:cs typeface="Times New Roman" panose="02020603050405020304" pitchFamily="18" charset="0"/>
            </a:rPr>
            <a:t>advocate for the owner </a:t>
          </a:r>
          <a:r>
            <a:rPr lang="en-US" sz="2400" dirty="0">
              <a:solidFill>
                <a:schemeClr val="bg1"/>
              </a:solidFill>
              <a:latin typeface="Times New Roman" panose="02020603050405020304" pitchFamily="18" charset="0"/>
              <a:cs typeface="Times New Roman" panose="02020603050405020304" pitchFamily="18" charset="0"/>
            </a:rPr>
            <a:t>and think through the impact of decisions.</a:t>
          </a:r>
        </a:p>
      </dgm:t>
    </dgm:pt>
    <dgm:pt modelId="{7E99B908-BC08-41B7-A115-125E6ECDEB4B}" type="parTrans" cxnId="{84151FEC-03A1-4013-9408-25CFC8700EF6}">
      <dgm:prSet/>
      <dgm:spPr/>
      <dgm:t>
        <a:bodyPr/>
        <a:lstStyle/>
        <a:p>
          <a:endParaRPr lang="en-US" sz="2400">
            <a:latin typeface="Times New Roman" panose="02020603050405020304" pitchFamily="18" charset="0"/>
            <a:cs typeface="Times New Roman" panose="02020603050405020304" pitchFamily="18" charset="0"/>
          </a:endParaRPr>
        </a:p>
      </dgm:t>
    </dgm:pt>
    <dgm:pt modelId="{B770EDBD-0605-4006-ADFC-84113E67728D}" type="sibTrans" cxnId="{84151FEC-03A1-4013-9408-25CFC8700EF6}">
      <dgm:prSet/>
      <dgm:spPr/>
      <dgm:t>
        <a:bodyPr/>
        <a:lstStyle/>
        <a:p>
          <a:endParaRPr lang="en-US" sz="2400">
            <a:latin typeface="Times New Roman" panose="02020603050405020304" pitchFamily="18" charset="0"/>
            <a:cs typeface="Times New Roman" panose="02020603050405020304" pitchFamily="18" charset="0"/>
          </a:endParaRPr>
        </a:p>
      </dgm:t>
    </dgm:pt>
    <dgm:pt modelId="{11A93E78-E050-45E5-A664-F907C38B64FA}" type="pres">
      <dgm:prSet presAssocID="{0D4711F7-F399-4D15-8C2B-D4117479FE6D}" presName="linear" presStyleCnt="0">
        <dgm:presLayoutVars>
          <dgm:animLvl val="lvl"/>
          <dgm:resizeHandles val="exact"/>
        </dgm:presLayoutVars>
      </dgm:prSet>
      <dgm:spPr/>
    </dgm:pt>
    <dgm:pt modelId="{CEA66D79-768D-4B56-A2D2-D2F372037B1C}" type="pres">
      <dgm:prSet presAssocID="{6A042A9F-9F1C-44D4-BB41-7DDD835719E8}" presName="parentText" presStyleLbl="node1" presStyleIdx="0" presStyleCnt="2">
        <dgm:presLayoutVars>
          <dgm:chMax val="0"/>
          <dgm:bulletEnabled val="1"/>
        </dgm:presLayoutVars>
      </dgm:prSet>
      <dgm:spPr/>
    </dgm:pt>
    <dgm:pt modelId="{D30093A7-584D-4A74-8072-53F7D60A336D}" type="pres">
      <dgm:prSet presAssocID="{4FA4314C-EA6D-4B4C-9769-C75EBAA81371}" presName="spacer" presStyleCnt="0"/>
      <dgm:spPr/>
    </dgm:pt>
    <dgm:pt modelId="{D280F96F-AD2A-4A6B-99E9-FDE5B9519144}" type="pres">
      <dgm:prSet presAssocID="{D2FD635B-0DE9-40F9-A8FE-D95D2DCA7BA1}" presName="parentText" presStyleLbl="node1" presStyleIdx="1" presStyleCnt="2">
        <dgm:presLayoutVars>
          <dgm:chMax val="0"/>
          <dgm:bulletEnabled val="1"/>
        </dgm:presLayoutVars>
      </dgm:prSet>
      <dgm:spPr/>
    </dgm:pt>
  </dgm:ptLst>
  <dgm:cxnLst>
    <dgm:cxn modelId="{E0D8E512-A955-44A3-A6A9-D9BB9E9C6F4B}" type="presOf" srcId="{6A042A9F-9F1C-44D4-BB41-7DDD835719E8}" destId="{CEA66D79-768D-4B56-A2D2-D2F372037B1C}" srcOrd="0" destOrd="0" presId="urn:microsoft.com/office/officeart/2005/8/layout/vList2"/>
    <dgm:cxn modelId="{D0E73727-DF98-484D-A084-5AD5ED6B1FB3}" srcId="{0D4711F7-F399-4D15-8C2B-D4117479FE6D}" destId="{6A042A9F-9F1C-44D4-BB41-7DDD835719E8}" srcOrd="0" destOrd="0" parTransId="{7434AC28-1A95-4668-A3CC-B792D4BF1C58}" sibTransId="{4FA4314C-EA6D-4B4C-9769-C75EBAA81371}"/>
    <dgm:cxn modelId="{6F3C5447-4255-4D72-8AE6-10E74B8E1692}" type="presOf" srcId="{0D4711F7-F399-4D15-8C2B-D4117479FE6D}" destId="{11A93E78-E050-45E5-A664-F907C38B64FA}" srcOrd="0" destOrd="0" presId="urn:microsoft.com/office/officeart/2005/8/layout/vList2"/>
    <dgm:cxn modelId="{84151FEC-03A1-4013-9408-25CFC8700EF6}" srcId="{0D4711F7-F399-4D15-8C2B-D4117479FE6D}" destId="{D2FD635B-0DE9-40F9-A8FE-D95D2DCA7BA1}" srcOrd="1" destOrd="0" parTransId="{7E99B908-BC08-41B7-A115-125E6ECDEB4B}" sibTransId="{B770EDBD-0605-4006-ADFC-84113E67728D}"/>
    <dgm:cxn modelId="{91A042F3-794D-428B-874B-04A384D46B75}" type="presOf" srcId="{D2FD635B-0DE9-40F9-A8FE-D95D2DCA7BA1}" destId="{D280F96F-AD2A-4A6B-99E9-FDE5B9519144}" srcOrd="0" destOrd="0" presId="urn:microsoft.com/office/officeart/2005/8/layout/vList2"/>
    <dgm:cxn modelId="{FB51836D-7EB9-426C-9546-EE833BFB44A4}" type="presParOf" srcId="{11A93E78-E050-45E5-A664-F907C38B64FA}" destId="{CEA66D79-768D-4B56-A2D2-D2F372037B1C}" srcOrd="0" destOrd="0" presId="urn:microsoft.com/office/officeart/2005/8/layout/vList2"/>
    <dgm:cxn modelId="{03A68E3E-D90F-4E3B-A45D-7C4000410765}" type="presParOf" srcId="{11A93E78-E050-45E5-A664-F907C38B64FA}" destId="{D30093A7-584D-4A74-8072-53F7D60A336D}" srcOrd="1" destOrd="0" presId="urn:microsoft.com/office/officeart/2005/8/layout/vList2"/>
    <dgm:cxn modelId="{78740E87-916C-4F8B-9184-364768D99F50}" type="presParOf" srcId="{11A93E78-E050-45E5-A664-F907C38B64FA}" destId="{D280F96F-AD2A-4A6B-99E9-FDE5B9519144}"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0E3DAFF-2578-4EA2-A353-217A75D3F446}"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en-US"/>
        </a:p>
      </dgm:t>
    </dgm:pt>
    <dgm:pt modelId="{5037B87F-F8F4-458B-BEE0-A8B2136F61A3}">
      <dgm:prSet phldrT="[Text]"/>
      <dgm:spPr/>
      <dgm:t>
        <a:bodyPr/>
        <a:lstStyle/>
        <a:p>
          <a:r>
            <a:rPr lang="en-US" dirty="0">
              <a:latin typeface="Times New Roman" panose="02020603050405020304" pitchFamily="18" charset="0"/>
              <a:cs typeface="Times New Roman" panose="02020603050405020304" pitchFamily="18" charset="0"/>
            </a:rPr>
            <a:t>Lease</a:t>
          </a:r>
        </a:p>
      </dgm:t>
    </dgm:pt>
    <dgm:pt modelId="{B02390B5-DE05-4DEF-8E58-62AAF07EDFBF}" type="parTrans" cxnId="{632B71D7-97EB-4CED-B492-3EB34C7E906A}">
      <dgm:prSet/>
      <dgm:spPr/>
      <dgm:t>
        <a:bodyPr/>
        <a:lstStyle/>
        <a:p>
          <a:endParaRPr lang="en-US">
            <a:latin typeface="Times New Roman" panose="02020603050405020304" pitchFamily="18" charset="0"/>
            <a:cs typeface="Times New Roman" panose="02020603050405020304" pitchFamily="18" charset="0"/>
          </a:endParaRPr>
        </a:p>
      </dgm:t>
    </dgm:pt>
    <dgm:pt modelId="{369B7CB0-2E35-4AB3-A424-1922268D361B}" type="sibTrans" cxnId="{632B71D7-97EB-4CED-B492-3EB34C7E906A}">
      <dgm:prSet/>
      <dgm:spPr/>
      <dgm:t>
        <a:bodyPr/>
        <a:lstStyle/>
        <a:p>
          <a:endParaRPr lang="en-US">
            <a:latin typeface="Times New Roman" panose="02020603050405020304" pitchFamily="18" charset="0"/>
            <a:cs typeface="Times New Roman" panose="02020603050405020304" pitchFamily="18" charset="0"/>
          </a:endParaRPr>
        </a:p>
      </dgm:t>
    </dgm:pt>
    <dgm:pt modelId="{71B89787-DAB1-42AB-86C7-5CFFE8BDFEFF}">
      <dgm:prSet phldrT="[Text]"/>
      <dgm:spPr/>
      <dgm:t>
        <a:bodyPr/>
        <a:lstStyle/>
        <a:p>
          <a:r>
            <a:rPr lang="en-US" dirty="0">
              <a:latin typeface="Times New Roman" panose="02020603050405020304" pitchFamily="18" charset="0"/>
              <a:cs typeface="Times New Roman" panose="02020603050405020304" pitchFamily="18" charset="0"/>
            </a:rPr>
            <a:t>Delivery of unit</a:t>
          </a:r>
        </a:p>
      </dgm:t>
    </dgm:pt>
    <dgm:pt modelId="{FC37CCEB-6648-4BB7-A621-C57480C964C8}" type="parTrans" cxnId="{E0CDC9DA-310B-4C40-B307-FD660B849584}">
      <dgm:prSet/>
      <dgm:spPr/>
      <dgm:t>
        <a:bodyPr/>
        <a:lstStyle/>
        <a:p>
          <a:endParaRPr lang="en-US">
            <a:latin typeface="Times New Roman" panose="02020603050405020304" pitchFamily="18" charset="0"/>
            <a:cs typeface="Times New Roman" panose="02020603050405020304" pitchFamily="18" charset="0"/>
          </a:endParaRPr>
        </a:p>
      </dgm:t>
    </dgm:pt>
    <dgm:pt modelId="{4AD61AE7-2E95-47BA-B06E-D4F29E3D68E9}" type="sibTrans" cxnId="{E0CDC9DA-310B-4C40-B307-FD660B849584}">
      <dgm:prSet/>
      <dgm:spPr/>
      <dgm:t>
        <a:bodyPr/>
        <a:lstStyle/>
        <a:p>
          <a:endParaRPr lang="en-US">
            <a:latin typeface="Times New Roman" panose="02020603050405020304" pitchFamily="18" charset="0"/>
            <a:cs typeface="Times New Roman" panose="02020603050405020304" pitchFamily="18" charset="0"/>
          </a:endParaRPr>
        </a:p>
      </dgm:t>
    </dgm:pt>
    <dgm:pt modelId="{6C7F6102-CDDE-44B4-8B79-04649153E530}">
      <dgm:prSet phldrT="[Text]"/>
      <dgm:spPr/>
      <dgm:t>
        <a:bodyPr/>
        <a:lstStyle/>
        <a:p>
          <a:r>
            <a:rPr lang="en-US" dirty="0">
              <a:latin typeface="Times New Roman" panose="02020603050405020304" pitchFamily="18" charset="0"/>
              <a:cs typeface="Times New Roman" panose="02020603050405020304" pitchFamily="18" charset="0"/>
            </a:rPr>
            <a:t>Maintenance</a:t>
          </a:r>
        </a:p>
      </dgm:t>
    </dgm:pt>
    <dgm:pt modelId="{7C1A06CC-D806-4F70-857D-2316B4D4605B}" type="parTrans" cxnId="{D5E0D6A7-DAE7-4606-A892-C47CAF9B73E3}">
      <dgm:prSet/>
      <dgm:spPr/>
      <dgm:t>
        <a:bodyPr/>
        <a:lstStyle/>
        <a:p>
          <a:endParaRPr lang="en-US">
            <a:latin typeface="Times New Roman" panose="02020603050405020304" pitchFamily="18" charset="0"/>
            <a:cs typeface="Times New Roman" panose="02020603050405020304" pitchFamily="18" charset="0"/>
          </a:endParaRPr>
        </a:p>
      </dgm:t>
    </dgm:pt>
    <dgm:pt modelId="{8EC8604B-EFDA-4A83-B230-83587FE8D74D}" type="sibTrans" cxnId="{D5E0D6A7-DAE7-4606-A892-C47CAF9B73E3}">
      <dgm:prSet/>
      <dgm:spPr/>
      <dgm:t>
        <a:bodyPr/>
        <a:lstStyle/>
        <a:p>
          <a:endParaRPr lang="en-US">
            <a:latin typeface="Times New Roman" panose="02020603050405020304" pitchFamily="18" charset="0"/>
            <a:cs typeface="Times New Roman" panose="02020603050405020304" pitchFamily="18" charset="0"/>
          </a:endParaRPr>
        </a:p>
      </dgm:t>
    </dgm:pt>
    <dgm:pt modelId="{A711D25B-323B-4DB3-B0F2-87FAE32906D3}">
      <dgm:prSet phldrT="[Text]"/>
      <dgm:spPr/>
      <dgm:t>
        <a:bodyPr/>
        <a:lstStyle/>
        <a:p>
          <a:r>
            <a:rPr lang="en-US" dirty="0">
              <a:latin typeface="Times New Roman" panose="02020603050405020304" pitchFamily="18" charset="0"/>
              <a:cs typeface="Times New Roman" panose="02020603050405020304" pitchFamily="18" charset="0"/>
            </a:rPr>
            <a:t>Use and enjoyment</a:t>
          </a:r>
        </a:p>
      </dgm:t>
    </dgm:pt>
    <dgm:pt modelId="{99A9EDC9-C286-4E57-93FB-EDBB1E0D9029}" type="parTrans" cxnId="{4BBFA250-7E86-4BE1-B607-315428928D99}">
      <dgm:prSet/>
      <dgm:spPr/>
      <dgm:t>
        <a:bodyPr/>
        <a:lstStyle/>
        <a:p>
          <a:endParaRPr lang="en-US">
            <a:latin typeface="Times New Roman" panose="02020603050405020304" pitchFamily="18" charset="0"/>
            <a:cs typeface="Times New Roman" panose="02020603050405020304" pitchFamily="18" charset="0"/>
          </a:endParaRPr>
        </a:p>
      </dgm:t>
    </dgm:pt>
    <dgm:pt modelId="{F7BEB1B3-7775-48BC-91DA-6BC1CFEDCBB2}" type="sibTrans" cxnId="{4BBFA250-7E86-4BE1-B607-315428928D99}">
      <dgm:prSet/>
      <dgm:spPr/>
      <dgm:t>
        <a:bodyPr/>
        <a:lstStyle/>
        <a:p>
          <a:endParaRPr lang="en-US">
            <a:latin typeface="Times New Roman" panose="02020603050405020304" pitchFamily="18" charset="0"/>
            <a:cs typeface="Times New Roman" panose="02020603050405020304" pitchFamily="18" charset="0"/>
          </a:endParaRPr>
        </a:p>
      </dgm:t>
    </dgm:pt>
    <dgm:pt modelId="{76A6D1C8-5670-4802-980C-3BFDD90EBC26}">
      <dgm:prSet phldrT="[Text]"/>
      <dgm:spPr/>
      <dgm:t>
        <a:bodyPr/>
        <a:lstStyle/>
        <a:p>
          <a:r>
            <a:rPr lang="en-US" dirty="0">
              <a:latin typeface="Times New Roman" panose="02020603050405020304" pitchFamily="18" charset="0"/>
              <a:cs typeface="Times New Roman" panose="02020603050405020304" pitchFamily="18" charset="0"/>
            </a:rPr>
            <a:t>Noncompliance and remedies</a:t>
          </a:r>
        </a:p>
      </dgm:t>
    </dgm:pt>
    <dgm:pt modelId="{0E31CFAC-306E-47B8-8001-31BC843FCD93}" type="parTrans" cxnId="{C7424988-7425-46BF-B0C5-5CB1426F84E5}">
      <dgm:prSet/>
      <dgm:spPr/>
      <dgm:t>
        <a:bodyPr/>
        <a:lstStyle/>
        <a:p>
          <a:endParaRPr lang="en-US">
            <a:latin typeface="Times New Roman" panose="02020603050405020304" pitchFamily="18" charset="0"/>
            <a:cs typeface="Times New Roman" panose="02020603050405020304" pitchFamily="18" charset="0"/>
          </a:endParaRPr>
        </a:p>
      </dgm:t>
    </dgm:pt>
    <dgm:pt modelId="{B2AB7FDA-7D2D-435A-9C14-AEDE69AE9F0F}" type="sibTrans" cxnId="{C7424988-7425-46BF-B0C5-5CB1426F84E5}">
      <dgm:prSet/>
      <dgm:spPr/>
      <dgm:t>
        <a:bodyPr/>
        <a:lstStyle/>
        <a:p>
          <a:endParaRPr lang="en-US">
            <a:latin typeface="Times New Roman" panose="02020603050405020304" pitchFamily="18" charset="0"/>
            <a:cs typeface="Times New Roman" panose="02020603050405020304" pitchFamily="18" charset="0"/>
          </a:endParaRPr>
        </a:p>
      </dgm:t>
    </dgm:pt>
    <dgm:pt modelId="{52D44BB9-89FB-41DE-A27F-6E2ACB57C8B7}" type="pres">
      <dgm:prSet presAssocID="{40E3DAFF-2578-4EA2-A353-217A75D3F446}" presName="diagram" presStyleCnt="0">
        <dgm:presLayoutVars>
          <dgm:dir/>
          <dgm:resizeHandles val="exact"/>
        </dgm:presLayoutVars>
      </dgm:prSet>
      <dgm:spPr/>
    </dgm:pt>
    <dgm:pt modelId="{7211C7AE-9D5C-4F1F-A30F-C89785CCDC74}" type="pres">
      <dgm:prSet presAssocID="{5037B87F-F8F4-458B-BEE0-A8B2136F61A3}" presName="node" presStyleLbl="node1" presStyleIdx="0" presStyleCnt="5">
        <dgm:presLayoutVars>
          <dgm:bulletEnabled val="1"/>
        </dgm:presLayoutVars>
      </dgm:prSet>
      <dgm:spPr/>
    </dgm:pt>
    <dgm:pt modelId="{AAB5BF35-4CCF-42D6-A974-5F9C132A230F}" type="pres">
      <dgm:prSet presAssocID="{369B7CB0-2E35-4AB3-A424-1922268D361B}" presName="sibTrans" presStyleCnt="0"/>
      <dgm:spPr/>
    </dgm:pt>
    <dgm:pt modelId="{A9C2249F-5A82-4FBE-8711-D03A4F1A0703}" type="pres">
      <dgm:prSet presAssocID="{71B89787-DAB1-42AB-86C7-5CFFE8BDFEFF}" presName="node" presStyleLbl="node1" presStyleIdx="1" presStyleCnt="5">
        <dgm:presLayoutVars>
          <dgm:bulletEnabled val="1"/>
        </dgm:presLayoutVars>
      </dgm:prSet>
      <dgm:spPr/>
    </dgm:pt>
    <dgm:pt modelId="{FFA29A00-4A00-40A3-A25E-8629A314A644}" type="pres">
      <dgm:prSet presAssocID="{4AD61AE7-2E95-47BA-B06E-D4F29E3D68E9}" presName="sibTrans" presStyleCnt="0"/>
      <dgm:spPr/>
    </dgm:pt>
    <dgm:pt modelId="{19926FA9-BC4A-40C8-B480-4341A6DD19F2}" type="pres">
      <dgm:prSet presAssocID="{6C7F6102-CDDE-44B4-8B79-04649153E530}" presName="node" presStyleLbl="node1" presStyleIdx="2" presStyleCnt="5">
        <dgm:presLayoutVars>
          <dgm:bulletEnabled val="1"/>
        </dgm:presLayoutVars>
      </dgm:prSet>
      <dgm:spPr/>
    </dgm:pt>
    <dgm:pt modelId="{181E6726-9B0A-4CB3-8D82-263CC0E5E1C1}" type="pres">
      <dgm:prSet presAssocID="{8EC8604B-EFDA-4A83-B230-83587FE8D74D}" presName="sibTrans" presStyleCnt="0"/>
      <dgm:spPr/>
    </dgm:pt>
    <dgm:pt modelId="{113D19A5-8F11-4C53-9533-8BBBA627D780}" type="pres">
      <dgm:prSet presAssocID="{A711D25B-323B-4DB3-B0F2-87FAE32906D3}" presName="node" presStyleLbl="node1" presStyleIdx="3" presStyleCnt="5">
        <dgm:presLayoutVars>
          <dgm:bulletEnabled val="1"/>
        </dgm:presLayoutVars>
      </dgm:prSet>
      <dgm:spPr/>
    </dgm:pt>
    <dgm:pt modelId="{EDCF4182-BC9A-44D6-85CB-35E165BEEF11}" type="pres">
      <dgm:prSet presAssocID="{F7BEB1B3-7775-48BC-91DA-6BC1CFEDCBB2}" presName="sibTrans" presStyleCnt="0"/>
      <dgm:spPr/>
    </dgm:pt>
    <dgm:pt modelId="{548DEA22-59C5-4CBB-BB26-E840A9C32A14}" type="pres">
      <dgm:prSet presAssocID="{76A6D1C8-5670-4802-980C-3BFDD90EBC26}" presName="node" presStyleLbl="node1" presStyleIdx="4" presStyleCnt="5">
        <dgm:presLayoutVars>
          <dgm:bulletEnabled val="1"/>
        </dgm:presLayoutVars>
      </dgm:prSet>
      <dgm:spPr/>
    </dgm:pt>
  </dgm:ptLst>
  <dgm:cxnLst>
    <dgm:cxn modelId="{CA69FD29-513C-4556-B40D-B74BB0BC0973}" type="presOf" srcId="{6C7F6102-CDDE-44B4-8B79-04649153E530}" destId="{19926FA9-BC4A-40C8-B480-4341A6DD19F2}" srcOrd="0" destOrd="0" presId="urn:microsoft.com/office/officeart/2005/8/layout/default"/>
    <dgm:cxn modelId="{03C0CF36-D104-4927-A3E2-C6C1B17D112F}" type="presOf" srcId="{76A6D1C8-5670-4802-980C-3BFDD90EBC26}" destId="{548DEA22-59C5-4CBB-BB26-E840A9C32A14}" srcOrd="0" destOrd="0" presId="urn:microsoft.com/office/officeart/2005/8/layout/default"/>
    <dgm:cxn modelId="{4BBFA250-7E86-4BE1-B607-315428928D99}" srcId="{40E3DAFF-2578-4EA2-A353-217A75D3F446}" destId="{A711D25B-323B-4DB3-B0F2-87FAE32906D3}" srcOrd="3" destOrd="0" parTransId="{99A9EDC9-C286-4E57-93FB-EDBB1E0D9029}" sibTransId="{F7BEB1B3-7775-48BC-91DA-6BC1CFEDCBB2}"/>
    <dgm:cxn modelId="{A3F2E556-CFB2-4E5D-8AA2-46EC3BA3478D}" type="presOf" srcId="{A711D25B-323B-4DB3-B0F2-87FAE32906D3}" destId="{113D19A5-8F11-4C53-9533-8BBBA627D780}" srcOrd="0" destOrd="0" presId="urn:microsoft.com/office/officeart/2005/8/layout/default"/>
    <dgm:cxn modelId="{C7424988-7425-46BF-B0C5-5CB1426F84E5}" srcId="{40E3DAFF-2578-4EA2-A353-217A75D3F446}" destId="{76A6D1C8-5670-4802-980C-3BFDD90EBC26}" srcOrd="4" destOrd="0" parTransId="{0E31CFAC-306E-47B8-8001-31BC843FCD93}" sibTransId="{B2AB7FDA-7D2D-435A-9C14-AEDE69AE9F0F}"/>
    <dgm:cxn modelId="{60820B8F-4B81-4F2A-B0B7-23719D3139B4}" type="presOf" srcId="{71B89787-DAB1-42AB-86C7-5CFFE8BDFEFF}" destId="{A9C2249F-5A82-4FBE-8711-D03A4F1A0703}" srcOrd="0" destOrd="0" presId="urn:microsoft.com/office/officeart/2005/8/layout/default"/>
    <dgm:cxn modelId="{985EB38F-36CA-4A06-A011-617F81241A2C}" type="presOf" srcId="{5037B87F-F8F4-458B-BEE0-A8B2136F61A3}" destId="{7211C7AE-9D5C-4F1F-A30F-C89785CCDC74}" srcOrd="0" destOrd="0" presId="urn:microsoft.com/office/officeart/2005/8/layout/default"/>
    <dgm:cxn modelId="{D5E0D6A7-DAE7-4606-A892-C47CAF9B73E3}" srcId="{40E3DAFF-2578-4EA2-A353-217A75D3F446}" destId="{6C7F6102-CDDE-44B4-8B79-04649153E530}" srcOrd="2" destOrd="0" parTransId="{7C1A06CC-D806-4F70-857D-2316B4D4605B}" sibTransId="{8EC8604B-EFDA-4A83-B230-83587FE8D74D}"/>
    <dgm:cxn modelId="{2E7108B1-A901-43B5-84EB-DF652773A508}" type="presOf" srcId="{40E3DAFF-2578-4EA2-A353-217A75D3F446}" destId="{52D44BB9-89FB-41DE-A27F-6E2ACB57C8B7}" srcOrd="0" destOrd="0" presId="urn:microsoft.com/office/officeart/2005/8/layout/default"/>
    <dgm:cxn modelId="{632B71D7-97EB-4CED-B492-3EB34C7E906A}" srcId="{40E3DAFF-2578-4EA2-A353-217A75D3F446}" destId="{5037B87F-F8F4-458B-BEE0-A8B2136F61A3}" srcOrd="0" destOrd="0" parTransId="{B02390B5-DE05-4DEF-8E58-62AAF07EDFBF}" sibTransId="{369B7CB0-2E35-4AB3-A424-1922268D361B}"/>
    <dgm:cxn modelId="{E0CDC9DA-310B-4C40-B307-FD660B849584}" srcId="{40E3DAFF-2578-4EA2-A353-217A75D3F446}" destId="{71B89787-DAB1-42AB-86C7-5CFFE8BDFEFF}" srcOrd="1" destOrd="0" parTransId="{FC37CCEB-6648-4BB7-A621-C57480C964C8}" sibTransId="{4AD61AE7-2E95-47BA-B06E-D4F29E3D68E9}"/>
    <dgm:cxn modelId="{BC454C47-0CA4-4AF7-80D3-CA78DC29EA36}" type="presParOf" srcId="{52D44BB9-89FB-41DE-A27F-6E2ACB57C8B7}" destId="{7211C7AE-9D5C-4F1F-A30F-C89785CCDC74}" srcOrd="0" destOrd="0" presId="urn:microsoft.com/office/officeart/2005/8/layout/default"/>
    <dgm:cxn modelId="{5530D12C-9028-4812-9E46-9C8534BAFF9E}" type="presParOf" srcId="{52D44BB9-89FB-41DE-A27F-6E2ACB57C8B7}" destId="{AAB5BF35-4CCF-42D6-A974-5F9C132A230F}" srcOrd="1" destOrd="0" presId="urn:microsoft.com/office/officeart/2005/8/layout/default"/>
    <dgm:cxn modelId="{363B68F0-1064-4991-902F-FACA0BB73376}" type="presParOf" srcId="{52D44BB9-89FB-41DE-A27F-6E2ACB57C8B7}" destId="{A9C2249F-5A82-4FBE-8711-D03A4F1A0703}" srcOrd="2" destOrd="0" presId="urn:microsoft.com/office/officeart/2005/8/layout/default"/>
    <dgm:cxn modelId="{810D4E72-90AB-4941-9239-F19554031809}" type="presParOf" srcId="{52D44BB9-89FB-41DE-A27F-6E2ACB57C8B7}" destId="{FFA29A00-4A00-40A3-A25E-8629A314A644}" srcOrd="3" destOrd="0" presId="urn:microsoft.com/office/officeart/2005/8/layout/default"/>
    <dgm:cxn modelId="{D77D8BD8-0827-45E4-A58D-7BBD5697BF37}" type="presParOf" srcId="{52D44BB9-89FB-41DE-A27F-6E2ACB57C8B7}" destId="{19926FA9-BC4A-40C8-B480-4341A6DD19F2}" srcOrd="4" destOrd="0" presId="urn:microsoft.com/office/officeart/2005/8/layout/default"/>
    <dgm:cxn modelId="{03C176ED-349D-4780-85D8-82A2A33D9378}" type="presParOf" srcId="{52D44BB9-89FB-41DE-A27F-6E2ACB57C8B7}" destId="{181E6726-9B0A-4CB3-8D82-263CC0E5E1C1}" srcOrd="5" destOrd="0" presId="urn:microsoft.com/office/officeart/2005/8/layout/default"/>
    <dgm:cxn modelId="{E007C3AC-014D-47D2-88E0-95289179D0A7}" type="presParOf" srcId="{52D44BB9-89FB-41DE-A27F-6E2ACB57C8B7}" destId="{113D19A5-8F11-4C53-9533-8BBBA627D780}" srcOrd="6" destOrd="0" presId="urn:microsoft.com/office/officeart/2005/8/layout/default"/>
    <dgm:cxn modelId="{0BA5633E-3F1F-483F-8B45-B319B98F33A3}" type="presParOf" srcId="{52D44BB9-89FB-41DE-A27F-6E2ACB57C8B7}" destId="{EDCF4182-BC9A-44D6-85CB-35E165BEEF11}" srcOrd="7" destOrd="0" presId="urn:microsoft.com/office/officeart/2005/8/layout/default"/>
    <dgm:cxn modelId="{74E46CBA-8E2C-42F6-BDF6-B3AAF82FF217}" type="presParOf" srcId="{52D44BB9-89FB-41DE-A27F-6E2ACB57C8B7}" destId="{548DEA22-59C5-4CBB-BB26-E840A9C32A14}"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0EE3517-4759-405A-A6D2-76123F041D1F}" type="doc">
      <dgm:prSet loTypeId="urn:microsoft.com/office/officeart/2005/8/layout/process2" loCatId="process" qsTypeId="urn:microsoft.com/office/officeart/2005/8/quickstyle/simple1" qsCatId="simple" csTypeId="urn:microsoft.com/office/officeart/2005/8/colors/accent1_2" csCatId="accent1" phldr="1"/>
      <dgm:spPr/>
    </dgm:pt>
    <dgm:pt modelId="{5576343C-61F2-4B6D-A095-03C8E277403B}">
      <dgm:prSet phldrT="[Text]" custT="1"/>
      <dgm:spPr>
        <a:solidFill>
          <a:srgbClr val="005870"/>
        </a:solidFill>
      </dgm:spPr>
      <dgm:t>
        <a:bodyPr/>
        <a:lstStyle/>
        <a:p>
          <a:r>
            <a:rPr lang="en-US" sz="2400" b="1" dirty="0">
              <a:solidFill>
                <a:schemeClr val="bg1"/>
              </a:solidFill>
              <a:latin typeface="Times New Roman" panose="02020603050405020304" pitchFamily="18" charset="0"/>
              <a:cs typeface="Times New Roman" panose="02020603050405020304" pitchFamily="18" charset="0"/>
            </a:rPr>
            <a:t>1. Acknowledge the conflict</a:t>
          </a:r>
          <a:endParaRPr lang="en-US" sz="2400" dirty="0">
            <a:solidFill>
              <a:schemeClr val="bg1"/>
            </a:solidFill>
            <a:latin typeface="Times New Roman" panose="02020603050405020304" pitchFamily="18" charset="0"/>
            <a:cs typeface="Times New Roman" panose="02020603050405020304" pitchFamily="18" charset="0"/>
          </a:endParaRPr>
        </a:p>
      </dgm:t>
    </dgm:pt>
    <dgm:pt modelId="{E268F57A-30B8-4E93-A774-AC6E9ADF13D3}" type="parTrans" cxnId="{87563BB8-D1D7-413D-A080-13976429424B}">
      <dgm:prSet/>
      <dgm:spPr/>
      <dgm:t>
        <a:bodyPr/>
        <a:lstStyle/>
        <a:p>
          <a:endParaRPr lang="en-US" sz="2400">
            <a:latin typeface="Times New Roman" panose="02020603050405020304" pitchFamily="18" charset="0"/>
            <a:cs typeface="Times New Roman" panose="02020603050405020304" pitchFamily="18" charset="0"/>
          </a:endParaRPr>
        </a:p>
      </dgm:t>
    </dgm:pt>
    <dgm:pt modelId="{8CCE0BF7-E20B-4F16-931F-209AEA67F9D7}" type="sibTrans" cxnId="{87563BB8-D1D7-413D-A080-13976429424B}">
      <dgm:prSet custT="1"/>
      <dgm:spPr>
        <a:solidFill>
          <a:srgbClr val="939BA1"/>
        </a:solidFill>
      </dgm:spPr>
      <dgm:t>
        <a:bodyPr/>
        <a:lstStyle/>
        <a:p>
          <a:endParaRPr lang="en-US" sz="2400" dirty="0">
            <a:latin typeface="Times New Roman" panose="02020603050405020304" pitchFamily="18" charset="0"/>
            <a:cs typeface="Times New Roman" panose="02020603050405020304" pitchFamily="18" charset="0"/>
          </a:endParaRPr>
        </a:p>
      </dgm:t>
    </dgm:pt>
    <dgm:pt modelId="{2050BFD9-9151-435A-8A80-EEB38D3BC449}">
      <dgm:prSet phldrT="[Text]" custT="1"/>
      <dgm:spPr>
        <a:solidFill>
          <a:srgbClr val="005870"/>
        </a:solidFill>
      </dgm:spPr>
      <dgm:t>
        <a:bodyPr/>
        <a:lstStyle/>
        <a:p>
          <a:r>
            <a:rPr lang="en-US" sz="2400" b="1" dirty="0">
              <a:solidFill>
                <a:schemeClr val="bg1"/>
              </a:solidFill>
              <a:latin typeface="Times New Roman" panose="02020603050405020304" pitchFamily="18" charset="0"/>
              <a:cs typeface="Times New Roman" panose="02020603050405020304" pitchFamily="18" charset="0"/>
            </a:rPr>
            <a:t>2. Set expectations that conflict can be resolved</a:t>
          </a:r>
          <a:endParaRPr lang="en-US" sz="2400" dirty="0">
            <a:solidFill>
              <a:schemeClr val="bg1"/>
            </a:solidFill>
            <a:latin typeface="Times New Roman" panose="02020603050405020304" pitchFamily="18" charset="0"/>
            <a:cs typeface="Times New Roman" panose="02020603050405020304" pitchFamily="18" charset="0"/>
          </a:endParaRPr>
        </a:p>
      </dgm:t>
    </dgm:pt>
    <dgm:pt modelId="{3112CB67-8307-4715-8233-FEE1D8AC3834}" type="parTrans" cxnId="{061C1DA7-518A-40CC-9A95-AB5DC93C89EA}">
      <dgm:prSet/>
      <dgm:spPr/>
      <dgm:t>
        <a:bodyPr/>
        <a:lstStyle/>
        <a:p>
          <a:endParaRPr lang="en-US" sz="2400">
            <a:latin typeface="Times New Roman" panose="02020603050405020304" pitchFamily="18" charset="0"/>
            <a:cs typeface="Times New Roman" panose="02020603050405020304" pitchFamily="18" charset="0"/>
          </a:endParaRPr>
        </a:p>
      </dgm:t>
    </dgm:pt>
    <dgm:pt modelId="{6FB84B41-562A-4B3E-A615-619923637850}" type="sibTrans" cxnId="{061C1DA7-518A-40CC-9A95-AB5DC93C89EA}">
      <dgm:prSet custT="1"/>
      <dgm:spPr>
        <a:solidFill>
          <a:srgbClr val="939BA1"/>
        </a:solidFill>
      </dgm:spPr>
      <dgm:t>
        <a:bodyPr/>
        <a:lstStyle/>
        <a:p>
          <a:endParaRPr lang="en-US" sz="2400" dirty="0">
            <a:latin typeface="Times New Roman" panose="02020603050405020304" pitchFamily="18" charset="0"/>
            <a:cs typeface="Times New Roman" panose="02020603050405020304" pitchFamily="18" charset="0"/>
          </a:endParaRPr>
        </a:p>
      </dgm:t>
    </dgm:pt>
    <dgm:pt modelId="{340969CC-4551-4D65-BB48-F1311A896B26}">
      <dgm:prSet phldrT="[Text]" custT="1"/>
      <dgm:spPr>
        <a:solidFill>
          <a:srgbClr val="005870"/>
        </a:solidFill>
      </dgm:spPr>
      <dgm:t>
        <a:bodyPr/>
        <a:lstStyle/>
        <a:p>
          <a:r>
            <a:rPr lang="en-US" sz="2400" b="1" dirty="0">
              <a:solidFill>
                <a:schemeClr val="bg1"/>
              </a:solidFill>
              <a:latin typeface="Times New Roman" panose="02020603050405020304" pitchFamily="18" charset="0"/>
              <a:cs typeface="Times New Roman" panose="02020603050405020304" pitchFamily="18" charset="0"/>
            </a:rPr>
            <a:t>3. Clarify the facts of the case</a:t>
          </a:r>
          <a:endParaRPr lang="en-US" sz="2400" dirty="0">
            <a:solidFill>
              <a:schemeClr val="bg1"/>
            </a:solidFill>
            <a:latin typeface="Times New Roman" panose="02020603050405020304" pitchFamily="18" charset="0"/>
            <a:cs typeface="Times New Roman" panose="02020603050405020304" pitchFamily="18" charset="0"/>
          </a:endParaRPr>
        </a:p>
      </dgm:t>
    </dgm:pt>
    <dgm:pt modelId="{EBA0B142-A6E1-45EF-B898-63B2DA45B69E}" type="parTrans" cxnId="{AA65817B-878B-4825-A779-9A00495B52D6}">
      <dgm:prSet/>
      <dgm:spPr/>
      <dgm:t>
        <a:bodyPr/>
        <a:lstStyle/>
        <a:p>
          <a:endParaRPr lang="en-US" sz="2400">
            <a:latin typeface="Times New Roman" panose="02020603050405020304" pitchFamily="18" charset="0"/>
            <a:cs typeface="Times New Roman" panose="02020603050405020304" pitchFamily="18" charset="0"/>
          </a:endParaRPr>
        </a:p>
      </dgm:t>
    </dgm:pt>
    <dgm:pt modelId="{93C80D6C-3765-424B-9CF0-639A901E46F0}" type="sibTrans" cxnId="{AA65817B-878B-4825-A779-9A00495B52D6}">
      <dgm:prSet custT="1"/>
      <dgm:spPr>
        <a:solidFill>
          <a:srgbClr val="939BA1"/>
        </a:solidFill>
      </dgm:spPr>
      <dgm:t>
        <a:bodyPr/>
        <a:lstStyle/>
        <a:p>
          <a:endParaRPr lang="en-US" sz="2400" dirty="0">
            <a:latin typeface="Times New Roman" panose="02020603050405020304" pitchFamily="18" charset="0"/>
            <a:cs typeface="Times New Roman" panose="02020603050405020304" pitchFamily="18" charset="0"/>
          </a:endParaRPr>
        </a:p>
      </dgm:t>
    </dgm:pt>
    <dgm:pt modelId="{85D2AFF2-0E87-4996-90D8-6FF0B5E86C1F}">
      <dgm:prSet phldrT="[Text]" custT="1"/>
      <dgm:spPr>
        <a:solidFill>
          <a:srgbClr val="005870"/>
        </a:solidFill>
      </dgm:spPr>
      <dgm:t>
        <a:bodyPr/>
        <a:lstStyle/>
        <a:p>
          <a:r>
            <a:rPr lang="en-US" sz="2400" b="1" dirty="0">
              <a:solidFill>
                <a:schemeClr val="bg1"/>
              </a:solidFill>
              <a:latin typeface="Times New Roman" panose="02020603050405020304" pitchFamily="18" charset="0"/>
              <a:cs typeface="Times New Roman" panose="02020603050405020304" pitchFamily="18" charset="0"/>
            </a:rPr>
            <a:t>4. Listen actively and reflectively</a:t>
          </a:r>
          <a:endParaRPr lang="en-US" sz="2400" dirty="0">
            <a:solidFill>
              <a:schemeClr val="bg1"/>
            </a:solidFill>
            <a:latin typeface="Times New Roman" panose="02020603050405020304" pitchFamily="18" charset="0"/>
            <a:cs typeface="Times New Roman" panose="02020603050405020304" pitchFamily="18" charset="0"/>
          </a:endParaRPr>
        </a:p>
      </dgm:t>
    </dgm:pt>
    <dgm:pt modelId="{CF34E69A-06D2-454D-B0AA-1728FBE1DD94}" type="parTrans" cxnId="{D71F1B16-8629-4EC8-9A16-8DC845D2F8FC}">
      <dgm:prSet/>
      <dgm:spPr/>
      <dgm:t>
        <a:bodyPr/>
        <a:lstStyle/>
        <a:p>
          <a:endParaRPr lang="en-US" sz="2400">
            <a:latin typeface="Times New Roman" panose="02020603050405020304" pitchFamily="18" charset="0"/>
            <a:cs typeface="Times New Roman" panose="02020603050405020304" pitchFamily="18" charset="0"/>
          </a:endParaRPr>
        </a:p>
      </dgm:t>
    </dgm:pt>
    <dgm:pt modelId="{1F84A0C8-9E1E-4F27-9A62-EF9F3044C307}" type="sibTrans" cxnId="{D71F1B16-8629-4EC8-9A16-8DC845D2F8FC}">
      <dgm:prSet custT="1"/>
      <dgm:spPr>
        <a:solidFill>
          <a:srgbClr val="939BA1"/>
        </a:solidFill>
      </dgm:spPr>
      <dgm:t>
        <a:bodyPr/>
        <a:lstStyle/>
        <a:p>
          <a:endParaRPr lang="en-US" sz="2400" dirty="0">
            <a:latin typeface="Times New Roman" panose="02020603050405020304" pitchFamily="18" charset="0"/>
            <a:cs typeface="Times New Roman" panose="02020603050405020304" pitchFamily="18" charset="0"/>
          </a:endParaRPr>
        </a:p>
      </dgm:t>
    </dgm:pt>
    <dgm:pt modelId="{8158CCDE-7038-46EE-AC2F-23F47F9EBC75}">
      <dgm:prSet custT="1"/>
      <dgm:spPr>
        <a:solidFill>
          <a:srgbClr val="005870"/>
        </a:solidFill>
      </dgm:spPr>
      <dgm:t>
        <a:bodyPr/>
        <a:lstStyle/>
        <a:p>
          <a:r>
            <a:rPr lang="en-US" sz="2400" b="1" dirty="0">
              <a:solidFill>
                <a:schemeClr val="bg1"/>
              </a:solidFill>
              <a:latin typeface="Times New Roman" panose="02020603050405020304" pitchFamily="18" charset="0"/>
              <a:cs typeface="Times New Roman" panose="02020603050405020304" pitchFamily="18" charset="0"/>
            </a:rPr>
            <a:t>5. Negotiate a resolution using the appropriate style</a:t>
          </a:r>
        </a:p>
      </dgm:t>
    </dgm:pt>
    <dgm:pt modelId="{705731F7-C8A0-4A92-89C8-5B4162FDDDCA}" type="parTrans" cxnId="{41C4E8D7-A941-4078-8BA2-30D4FD2E492E}">
      <dgm:prSet/>
      <dgm:spPr/>
      <dgm:t>
        <a:bodyPr/>
        <a:lstStyle/>
        <a:p>
          <a:endParaRPr lang="en-US" sz="2400">
            <a:latin typeface="Times New Roman" panose="02020603050405020304" pitchFamily="18" charset="0"/>
            <a:cs typeface="Times New Roman" panose="02020603050405020304" pitchFamily="18" charset="0"/>
          </a:endParaRPr>
        </a:p>
      </dgm:t>
    </dgm:pt>
    <dgm:pt modelId="{A041E801-8A3C-48A3-8502-23C0338800E9}" type="sibTrans" cxnId="{41C4E8D7-A941-4078-8BA2-30D4FD2E492E}">
      <dgm:prSet/>
      <dgm:spPr/>
      <dgm:t>
        <a:bodyPr/>
        <a:lstStyle/>
        <a:p>
          <a:endParaRPr lang="en-US" sz="2400">
            <a:latin typeface="Times New Roman" panose="02020603050405020304" pitchFamily="18" charset="0"/>
            <a:cs typeface="Times New Roman" panose="02020603050405020304" pitchFamily="18" charset="0"/>
          </a:endParaRPr>
        </a:p>
      </dgm:t>
    </dgm:pt>
    <dgm:pt modelId="{F52EEC81-4DC8-4BB4-B9CF-79DAD6F200EF}" type="pres">
      <dgm:prSet presAssocID="{50EE3517-4759-405A-A6D2-76123F041D1F}" presName="linearFlow" presStyleCnt="0">
        <dgm:presLayoutVars>
          <dgm:resizeHandles val="exact"/>
        </dgm:presLayoutVars>
      </dgm:prSet>
      <dgm:spPr/>
    </dgm:pt>
    <dgm:pt modelId="{1F54B566-0044-4732-BB8E-EE22FD82603E}" type="pres">
      <dgm:prSet presAssocID="{5576343C-61F2-4B6D-A095-03C8E277403B}" presName="node" presStyleLbl="node1" presStyleIdx="0" presStyleCnt="5" custScaleX="317310" custLinFactNeighborX="-16688">
        <dgm:presLayoutVars>
          <dgm:bulletEnabled val="1"/>
        </dgm:presLayoutVars>
      </dgm:prSet>
      <dgm:spPr/>
    </dgm:pt>
    <dgm:pt modelId="{53A1408B-B73F-4E23-BB86-04C3DED2BFFB}" type="pres">
      <dgm:prSet presAssocID="{8CCE0BF7-E20B-4F16-931F-209AEA67F9D7}" presName="sibTrans" presStyleLbl="sibTrans2D1" presStyleIdx="0" presStyleCnt="4"/>
      <dgm:spPr/>
    </dgm:pt>
    <dgm:pt modelId="{D4C109EE-3F76-4182-BB47-1462E1ABB1C3}" type="pres">
      <dgm:prSet presAssocID="{8CCE0BF7-E20B-4F16-931F-209AEA67F9D7}" presName="connectorText" presStyleLbl="sibTrans2D1" presStyleIdx="0" presStyleCnt="4"/>
      <dgm:spPr/>
    </dgm:pt>
    <dgm:pt modelId="{99417D8A-2FCA-48B4-AB23-10FB9FFBD802}" type="pres">
      <dgm:prSet presAssocID="{2050BFD9-9151-435A-8A80-EEB38D3BC449}" presName="node" presStyleLbl="node1" presStyleIdx="1" presStyleCnt="5" custScaleX="317310" custLinFactNeighborX="-16688">
        <dgm:presLayoutVars>
          <dgm:bulletEnabled val="1"/>
        </dgm:presLayoutVars>
      </dgm:prSet>
      <dgm:spPr/>
    </dgm:pt>
    <dgm:pt modelId="{B9AFFF28-9C6D-48E9-A9E4-BA0B5AFF66E0}" type="pres">
      <dgm:prSet presAssocID="{6FB84B41-562A-4B3E-A615-619923637850}" presName="sibTrans" presStyleLbl="sibTrans2D1" presStyleIdx="1" presStyleCnt="4"/>
      <dgm:spPr/>
    </dgm:pt>
    <dgm:pt modelId="{FC83A3B9-A4F8-4D41-A2CF-D1271B4391E7}" type="pres">
      <dgm:prSet presAssocID="{6FB84B41-562A-4B3E-A615-619923637850}" presName="connectorText" presStyleLbl="sibTrans2D1" presStyleIdx="1" presStyleCnt="4"/>
      <dgm:spPr/>
    </dgm:pt>
    <dgm:pt modelId="{07F59FF6-D95A-4DBF-B86B-31B413AC59DE}" type="pres">
      <dgm:prSet presAssocID="{340969CC-4551-4D65-BB48-F1311A896B26}" presName="node" presStyleLbl="node1" presStyleIdx="2" presStyleCnt="5" custScaleX="317310" custLinFactNeighborX="-16688">
        <dgm:presLayoutVars>
          <dgm:bulletEnabled val="1"/>
        </dgm:presLayoutVars>
      </dgm:prSet>
      <dgm:spPr/>
    </dgm:pt>
    <dgm:pt modelId="{182D24E6-5B8D-4C0F-8D1F-D6F164E966E6}" type="pres">
      <dgm:prSet presAssocID="{93C80D6C-3765-424B-9CF0-639A901E46F0}" presName="sibTrans" presStyleLbl="sibTrans2D1" presStyleIdx="2" presStyleCnt="4"/>
      <dgm:spPr/>
    </dgm:pt>
    <dgm:pt modelId="{AA457F67-E843-4CE2-B2BD-65F206817D29}" type="pres">
      <dgm:prSet presAssocID="{93C80D6C-3765-424B-9CF0-639A901E46F0}" presName="connectorText" presStyleLbl="sibTrans2D1" presStyleIdx="2" presStyleCnt="4"/>
      <dgm:spPr/>
    </dgm:pt>
    <dgm:pt modelId="{66840A1F-7A9B-4F10-BC76-DCA1E43639FE}" type="pres">
      <dgm:prSet presAssocID="{85D2AFF2-0E87-4996-90D8-6FF0B5E86C1F}" presName="node" presStyleLbl="node1" presStyleIdx="3" presStyleCnt="5" custScaleX="309594" custLinFactNeighborX="-16688">
        <dgm:presLayoutVars>
          <dgm:bulletEnabled val="1"/>
        </dgm:presLayoutVars>
      </dgm:prSet>
      <dgm:spPr/>
    </dgm:pt>
    <dgm:pt modelId="{1903F1F0-99BF-40EB-A9B8-46B649979F16}" type="pres">
      <dgm:prSet presAssocID="{1F84A0C8-9E1E-4F27-9A62-EF9F3044C307}" presName="sibTrans" presStyleLbl="sibTrans2D1" presStyleIdx="3" presStyleCnt="4"/>
      <dgm:spPr/>
    </dgm:pt>
    <dgm:pt modelId="{C800E542-4678-4A21-A0B2-2180AEA37463}" type="pres">
      <dgm:prSet presAssocID="{1F84A0C8-9E1E-4F27-9A62-EF9F3044C307}" presName="connectorText" presStyleLbl="sibTrans2D1" presStyleIdx="3" presStyleCnt="4"/>
      <dgm:spPr/>
    </dgm:pt>
    <dgm:pt modelId="{9BD68025-A22E-4D6D-B7CE-D0E926C7E6D9}" type="pres">
      <dgm:prSet presAssocID="{8158CCDE-7038-46EE-AC2F-23F47F9EBC75}" presName="node" presStyleLbl="node1" presStyleIdx="4" presStyleCnt="5" custScaleX="310653" custLinFactNeighborX="-16688">
        <dgm:presLayoutVars>
          <dgm:bulletEnabled val="1"/>
        </dgm:presLayoutVars>
      </dgm:prSet>
      <dgm:spPr/>
    </dgm:pt>
  </dgm:ptLst>
  <dgm:cxnLst>
    <dgm:cxn modelId="{D71F1B16-8629-4EC8-9A16-8DC845D2F8FC}" srcId="{50EE3517-4759-405A-A6D2-76123F041D1F}" destId="{85D2AFF2-0E87-4996-90D8-6FF0B5E86C1F}" srcOrd="3" destOrd="0" parTransId="{CF34E69A-06D2-454D-B0AA-1728FBE1DD94}" sibTransId="{1F84A0C8-9E1E-4F27-9A62-EF9F3044C307}"/>
    <dgm:cxn modelId="{4E0A741A-6972-4587-BCD5-E728FA4B09E6}" type="presOf" srcId="{8158CCDE-7038-46EE-AC2F-23F47F9EBC75}" destId="{9BD68025-A22E-4D6D-B7CE-D0E926C7E6D9}" srcOrd="0" destOrd="0" presId="urn:microsoft.com/office/officeart/2005/8/layout/process2"/>
    <dgm:cxn modelId="{EF686524-8D77-47B5-9234-38B15AE9EA7B}" type="presOf" srcId="{6FB84B41-562A-4B3E-A615-619923637850}" destId="{B9AFFF28-9C6D-48E9-A9E4-BA0B5AFF66E0}" srcOrd="0" destOrd="0" presId="urn:microsoft.com/office/officeart/2005/8/layout/process2"/>
    <dgm:cxn modelId="{83AAAD5B-0CA4-4CB0-9173-488A4505F66E}" type="presOf" srcId="{5576343C-61F2-4B6D-A095-03C8E277403B}" destId="{1F54B566-0044-4732-BB8E-EE22FD82603E}" srcOrd="0" destOrd="0" presId="urn:microsoft.com/office/officeart/2005/8/layout/process2"/>
    <dgm:cxn modelId="{89CC205C-FCEF-4616-8EB0-FE3EE4BE637B}" type="presOf" srcId="{93C80D6C-3765-424B-9CF0-639A901E46F0}" destId="{AA457F67-E843-4CE2-B2BD-65F206817D29}" srcOrd="1" destOrd="0" presId="urn:microsoft.com/office/officeart/2005/8/layout/process2"/>
    <dgm:cxn modelId="{B83F3E67-A7A7-4F22-917E-C6817BC17F1D}" type="presOf" srcId="{6FB84B41-562A-4B3E-A615-619923637850}" destId="{FC83A3B9-A4F8-4D41-A2CF-D1271B4391E7}" srcOrd="1" destOrd="0" presId="urn:microsoft.com/office/officeart/2005/8/layout/process2"/>
    <dgm:cxn modelId="{2FDB0050-244E-4695-B2F5-1F4368488D9B}" type="presOf" srcId="{340969CC-4551-4D65-BB48-F1311A896B26}" destId="{07F59FF6-D95A-4DBF-B86B-31B413AC59DE}" srcOrd="0" destOrd="0" presId="urn:microsoft.com/office/officeart/2005/8/layout/process2"/>
    <dgm:cxn modelId="{08A59071-111A-4F5A-9086-CA02260F9AD8}" type="presOf" srcId="{8CCE0BF7-E20B-4F16-931F-209AEA67F9D7}" destId="{53A1408B-B73F-4E23-BB86-04C3DED2BFFB}" srcOrd="0" destOrd="0" presId="urn:microsoft.com/office/officeart/2005/8/layout/process2"/>
    <dgm:cxn modelId="{B62A5C54-C072-4F10-8C96-2CC3DFF2692D}" type="presOf" srcId="{50EE3517-4759-405A-A6D2-76123F041D1F}" destId="{F52EEC81-4DC8-4BB4-B9CF-79DAD6F200EF}" srcOrd="0" destOrd="0" presId="urn:microsoft.com/office/officeart/2005/8/layout/process2"/>
    <dgm:cxn modelId="{AA65817B-878B-4825-A779-9A00495B52D6}" srcId="{50EE3517-4759-405A-A6D2-76123F041D1F}" destId="{340969CC-4551-4D65-BB48-F1311A896B26}" srcOrd="2" destOrd="0" parTransId="{EBA0B142-A6E1-45EF-B898-63B2DA45B69E}" sibTransId="{93C80D6C-3765-424B-9CF0-639A901E46F0}"/>
    <dgm:cxn modelId="{061C1DA7-518A-40CC-9A95-AB5DC93C89EA}" srcId="{50EE3517-4759-405A-A6D2-76123F041D1F}" destId="{2050BFD9-9151-435A-8A80-EEB38D3BC449}" srcOrd="1" destOrd="0" parTransId="{3112CB67-8307-4715-8233-FEE1D8AC3834}" sibTransId="{6FB84B41-562A-4B3E-A615-619923637850}"/>
    <dgm:cxn modelId="{DB70F3AB-285F-405E-A31E-D662CF22CC94}" type="presOf" srcId="{2050BFD9-9151-435A-8A80-EEB38D3BC449}" destId="{99417D8A-2FCA-48B4-AB23-10FB9FFBD802}" srcOrd="0" destOrd="0" presId="urn:microsoft.com/office/officeart/2005/8/layout/process2"/>
    <dgm:cxn modelId="{569594B3-B0A0-4E8F-924B-C74E0C6545E0}" type="presOf" srcId="{1F84A0C8-9E1E-4F27-9A62-EF9F3044C307}" destId="{C800E542-4678-4A21-A0B2-2180AEA37463}" srcOrd="1" destOrd="0" presId="urn:microsoft.com/office/officeart/2005/8/layout/process2"/>
    <dgm:cxn modelId="{87563BB8-D1D7-413D-A080-13976429424B}" srcId="{50EE3517-4759-405A-A6D2-76123F041D1F}" destId="{5576343C-61F2-4B6D-A095-03C8E277403B}" srcOrd="0" destOrd="0" parTransId="{E268F57A-30B8-4E93-A774-AC6E9ADF13D3}" sibTransId="{8CCE0BF7-E20B-4F16-931F-209AEA67F9D7}"/>
    <dgm:cxn modelId="{D0C54AD7-F200-46E6-8A80-C1CF68B8547E}" type="presOf" srcId="{93C80D6C-3765-424B-9CF0-639A901E46F0}" destId="{182D24E6-5B8D-4C0F-8D1F-D6F164E966E6}" srcOrd="0" destOrd="0" presId="urn:microsoft.com/office/officeart/2005/8/layout/process2"/>
    <dgm:cxn modelId="{41C4E8D7-A941-4078-8BA2-30D4FD2E492E}" srcId="{50EE3517-4759-405A-A6D2-76123F041D1F}" destId="{8158CCDE-7038-46EE-AC2F-23F47F9EBC75}" srcOrd="4" destOrd="0" parTransId="{705731F7-C8A0-4A92-89C8-5B4162FDDDCA}" sibTransId="{A041E801-8A3C-48A3-8502-23C0338800E9}"/>
    <dgm:cxn modelId="{D5E234E3-6712-408D-90E8-711AD8DDE929}" type="presOf" srcId="{85D2AFF2-0E87-4996-90D8-6FF0B5E86C1F}" destId="{66840A1F-7A9B-4F10-BC76-DCA1E43639FE}" srcOrd="0" destOrd="0" presId="urn:microsoft.com/office/officeart/2005/8/layout/process2"/>
    <dgm:cxn modelId="{BB97E6E3-3C90-4F84-BAC0-23F08CCE2E9B}" type="presOf" srcId="{1F84A0C8-9E1E-4F27-9A62-EF9F3044C307}" destId="{1903F1F0-99BF-40EB-A9B8-46B649979F16}" srcOrd="0" destOrd="0" presId="urn:microsoft.com/office/officeart/2005/8/layout/process2"/>
    <dgm:cxn modelId="{3DC03CE9-F2DC-4994-9FEC-D9987F187FFD}" type="presOf" srcId="{8CCE0BF7-E20B-4F16-931F-209AEA67F9D7}" destId="{D4C109EE-3F76-4182-BB47-1462E1ABB1C3}" srcOrd="1" destOrd="0" presId="urn:microsoft.com/office/officeart/2005/8/layout/process2"/>
    <dgm:cxn modelId="{02A84700-2501-40D9-B4B3-E811C86965AD}" type="presParOf" srcId="{F52EEC81-4DC8-4BB4-B9CF-79DAD6F200EF}" destId="{1F54B566-0044-4732-BB8E-EE22FD82603E}" srcOrd="0" destOrd="0" presId="urn:microsoft.com/office/officeart/2005/8/layout/process2"/>
    <dgm:cxn modelId="{C8D8132C-F3F2-41E8-BB20-56133BE4BB58}" type="presParOf" srcId="{F52EEC81-4DC8-4BB4-B9CF-79DAD6F200EF}" destId="{53A1408B-B73F-4E23-BB86-04C3DED2BFFB}" srcOrd="1" destOrd="0" presId="urn:microsoft.com/office/officeart/2005/8/layout/process2"/>
    <dgm:cxn modelId="{B317E491-CD9D-425E-8BFA-047E7D547182}" type="presParOf" srcId="{53A1408B-B73F-4E23-BB86-04C3DED2BFFB}" destId="{D4C109EE-3F76-4182-BB47-1462E1ABB1C3}" srcOrd="0" destOrd="0" presId="urn:microsoft.com/office/officeart/2005/8/layout/process2"/>
    <dgm:cxn modelId="{FCB326C2-37CE-4D0F-9739-BA331AE140AF}" type="presParOf" srcId="{F52EEC81-4DC8-4BB4-B9CF-79DAD6F200EF}" destId="{99417D8A-2FCA-48B4-AB23-10FB9FFBD802}" srcOrd="2" destOrd="0" presId="urn:microsoft.com/office/officeart/2005/8/layout/process2"/>
    <dgm:cxn modelId="{674D6A51-37AD-418F-8665-A0AF0B156347}" type="presParOf" srcId="{F52EEC81-4DC8-4BB4-B9CF-79DAD6F200EF}" destId="{B9AFFF28-9C6D-48E9-A9E4-BA0B5AFF66E0}" srcOrd="3" destOrd="0" presId="urn:microsoft.com/office/officeart/2005/8/layout/process2"/>
    <dgm:cxn modelId="{D3822C58-3114-43D7-AF97-FFBBCE3346FC}" type="presParOf" srcId="{B9AFFF28-9C6D-48E9-A9E4-BA0B5AFF66E0}" destId="{FC83A3B9-A4F8-4D41-A2CF-D1271B4391E7}" srcOrd="0" destOrd="0" presId="urn:microsoft.com/office/officeart/2005/8/layout/process2"/>
    <dgm:cxn modelId="{C9275265-2F53-472D-98A3-8CFCF0A0E6E4}" type="presParOf" srcId="{F52EEC81-4DC8-4BB4-B9CF-79DAD6F200EF}" destId="{07F59FF6-D95A-4DBF-B86B-31B413AC59DE}" srcOrd="4" destOrd="0" presId="urn:microsoft.com/office/officeart/2005/8/layout/process2"/>
    <dgm:cxn modelId="{D17BFE87-3322-49AD-8594-928AD235C9D0}" type="presParOf" srcId="{F52EEC81-4DC8-4BB4-B9CF-79DAD6F200EF}" destId="{182D24E6-5B8D-4C0F-8D1F-D6F164E966E6}" srcOrd="5" destOrd="0" presId="urn:microsoft.com/office/officeart/2005/8/layout/process2"/>
    <dgm:cxn modelId="{55563F9C-DBF6-436C-BF30-8999AD4BAA93}" type="presParOf" srcId="{182D24E6-5B8D-4C0F-8D1F-D6F164E966E6}" destId="{AA457F67-E843-4CE2-B2BD-65F206817D29}" srcOrd="0" destOrd="0" presId="urn:microsoft.com/office/officeart/2005/8/layout/process2"/>
    <dgm:cxn modelId="{2CC41C7B-C9A4-44FF-B928-EF78E8B6C6B0}" type="presParOf" srcId="{F52EEC81-4DC8-4BB4-B9CF-79DAD6F200EF}" destId="{66840A1F-7A9B-4F10-BC76-DCA1E43639FE}" srcOrd="6" destOrd="0" presId="urn:microsoft.com/office/officeart/2005/8/layout/process2"/>
    <dgm:cxn modelId="{0091A275-E715-4E2F-B411-83EFF20E0309}" type="presParOf" srcId="{F52EEC81-4DC8-4BB4-B9CF-79DAD6F200EF}" destId="{1903F1F0-99BF-40EB-A9B8-46B649979F16}" srcOrd="7" destOrd="0" presId="urn:microsoft.com/office/officeart/2005/8/layout/process2"/>
    <dgm:cxn modelId="{75079A74-EBE2-4CB5-8C6B-F75A259618BC}" type="presParOf" srcId="{1903F1F0-99BF-40EB-A9B8-46B649979F16}" destId="{C800E542-4678-4A21-A0B2-2180AEA37463}" srcOrd="0" destOrd="0" presId="urn:microsoft.com/office/officeart/2005/8/layout/process2"/>
    <dgm:cxn modelId="{AD0B772A-62DA-4D7E-9A49-E83BD3E046BF}" type="presParOf" srcId="{F52EEC81-4DC8-4BB4-B9CF-79DAD6F200EF}" destId="{9BD68025-A22E-4D6D-B7CE-D0E926C7E6D9}" srcOrd="8"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4A46AF9-E8A0-452A-98A3-13B368E81503}" type="doc">
      <dgm:prSet loTypeId="urn:microsoft.com/office/officeart/2005/8/layout/gear1" loCatId="process" qsTypeId="urn:microsoft.com/office/officeart/2005/8/quickstyle/simple1" qsCatId="simple" csTypeId="urn:microsoft.com/office/officeart/2005/8/colors/accent1_3" csCatId="accent1" phldr="1"/>
      <dgm:spPr/>
    </dgm:pt>
    <dgm:pt modelId="{B9AB8EDD-3E43-4E6C-9152-9666FDD14E44}">
      <dgm:prSet phldrT="[Text]"/>
      <dgm:spPr/>
      <dgm:t>
        <a:bodyPr/>
        <a:lstStyle/>
        <a:p>
          <a:r>
            <a:rPr lang="en-US" dirty="0">
              <a:latin typeface="Times New Roman" panose="02020603050405020304" pitchFamily="18" charset="0"/>
              <a:cs typeface="Times New Roman" panose="02020603050405020304" pitchFamily="18" charset="0"/>
            </a:rPr>
            <a:t>Preventive</a:t>
          </a:r>
        </a:p>
      </dgm:t>
    </dgm:pt>
    <dgm:pt modelId="{BC89BB4A-DFB7-4D44-8DA9-A4755F5D957F}" type="parTrans" cxnId="{20BCC245-CD76-4E75-9C68-9EDB03AF9623}">
      <dgm:prSet/>
      <dgm:spPr/>
      <dgm:t>
        <a:bodyPr/>
        <a:lstStyle/>
        <a:p>
          <a:endParaRPr lang="en-US">
            <a:latin typeface="Times New Roman" panose="02020603050405020304" pitchFamily="18" charset="0"/>
            <a:cs typeface="Times New Roman" panose="02020603050405020304" pitchFamily="18" charset="0"/>
          </a:endParaRPr>
        </a:p>
      </dgm:t>
    </dgm:pt>
    <dgm:pt modelId="{F6DE7394-FF39-48E9-A4F3-D074CBE4538B}" type="sibTrans" cxnId="{20BCC245-CD76-4E75-9C68-9EDB03AF9623}">
      <dgm:prSet/>
      <dgm:spPr/>
      <dgm:t>
        <a:bodyPr/>
        <a:lstStyle/>
        <a:p>
          <a:endParaRPr lang="en-US">
            <a:latin typeface="Times New Roman" panose="02020603050405020304" pitchFamily="18" charset="0"/>
            <a:cs typeface="Times New Roman" panose="02020603050405020304" pitchFamily="18" charset="0"/>
          </a:endParaRPr>
        </a:p>
      </dgm:t>
    </dgm:pt>
    <dgm:pt modelId="{BDD28BBF-79D7-4801-9EB4-3C78AD4E5C87}">
      <dgm:prSet phldrT="[Text]"/>
      <dgm:spPr/>
      <dgm:t>
        <a:bodyPr/>
        <a:lstStyle/>
        <a:p>
          <a:r>
            <a:rPr lang="en-US" dirty="0">
              <a:latin typeface="Times New Roman" panose="02020603050405020304" pitchFamily="18" charset="0"/>
              <a:cs typeface="Times New Roman" panose="02020603050405020304" pitchFamily="18" charset="0"/>
            </a:rPr>
            <a:t>Corrective</a:t>
          </a:r>
        </a:p>
      </dgm:t>
    </dgm:pt>
    <dgm:pt modelId="{070168DA-74D6-49FC-96BF-E7387E23B7E4}" type="parTrans" cxnId="{AD219326-09C3-421E-81FC-52C440A99ED8}">
      <dgm:prSet/>
      <dgm:spPr/>
      <dgm:t>
        <a:bodyPr/>
        <a:lstStyle/>
        <a:p>
          <a:endParaRPr lang="en-US">
            <a:latin typeface="Times New Roman" panose="02020603050405020304" pitchFamily="18" charset="0"/>
            <a:cs typeface="Times New Roman" panose="02020603050405020304" pitchFamily="18" charset="0"/>
          </a:endParaRPr>
        </a:p>
      </dgm:t>
    </dgm:pt>
    <dgm:pt modelId="{09706186-5F42-49E8-836C-862F04874F45}" type="sibTrans" cxnId="{AD219326-09C3-421E-81FC-52C440A99ED8}">
      <dgm:prSet/>
      <dgm:spPr/>
      <dgm:t>
        <a:bodyPr/>
        <a:lstStyle/>
        <a:p>
          <a:endParaRPr lang="en-US">
            <a:latin typeface="Times New Roman" panose="02020603050405020304" pitchFamily="18" charset="0"/>
            <a:cs typeface="Times New Roman" panose="02020603050405020304" pitchFamily="18" charset="0"/>
          </a:endParaRPr>
        </a:p>
      </dgm:t>
    </dgm:pt>
    <dgm:pt modelId="{511E5D29-885E-48BD-9EFC-514926DC38A3}">
      <dgm:prSet phldrT="[Text]"/>
      <dgm:spPr/>
      <dgm:t>
        <a:bodyPr/>
        <a:lstStyle/>
        <a:p>
          <a:r>
            <a:rPr lang="en-US" dirty="0">
              <a:latin typeface="Times New Roman" panose="02020603050405020304" pitchFamily="18" charset="0"/>
              <a:cs typeface="Times New Roman" panose="02020603050405020304" pitchFamily="18" charset="0"/>
            </a:rPr>
            <a:t>Deferred</a:t>
          </a:r>
        </a:p>
      </dgm:t>
    </dgm:pt>
    <dgm:pt modelId="{0113661C-152C-426B-B94F-0E3429B44089}" type="parTrans" cxnId="{3E3E6BD2-F1FA-4CDB-9EE7-123EF3319C30}">
      <dgm:prSet/>
      <dgm:spPr/>
      <dgm:t>
        <a:bodyPr/>
        <a:lstStyle/>
        <a:p>
          <a:endParaRPr lang="en-US">
            <a:latin typeface="Times New Roman" panose="02020603050405020304" pitchFamily="18" charset="0"/>
            <a:cs typeface="Times New Roman" panose="02020603050405020304" pitchFamily="18" charset="0"/>
          </a:endParaRPr>
        </a:p>
      </dgm:t>
    </dgm:pt>
    <dgm:pt modelId="{BD5D329A-ED95-45DD-8697-97D8B960A29F}" type="sibTrans" cxnId="{3E3E6BD2-F1FA-4CDB-9EE7-123EF3319C30}">
      <dgm:prSet/>
      <dgm:spPr/>
      <dgm:t>
        <a:bodyPr/>
        <a:lstStyle/>
        <a:p>
          <a:endParaRPr lang="en-US">
            <a:latin typeface="Times New Roman" panose="02020603050405020304" pitchFamily="18" charset="0"/>
            <a:cs typeface="Times New Roman" panose="02020603050405020304" pitchFamily="18" charset="0"/>
          </a:endParaRPr>
        </a:p>
      </dgm:t>
    </dgm:pt>
    <dgm:pt modelId="{8545CCD0-E2F2-4B83-A2F9-FAC2D9F39A70}">
      <dgm:prSet custT="1"/>
      <dgm:spPr/>
      <dgm:t>
        <a:bodyPr/>
        <a:lstStyle/>
        <a:p>
          <a:r>
            <a:rPr lang="en-US" sz="1600" dirty="0">
              <a:latin typeface="Times New Roman" panose="02020603050405020304" pitchFamily="18" charset="0"/>
              <a:cs typeface="Times New Roman" panose="02020603050405020304" pitchFamily="18" charset="0"/>
            </a:rPr>
            <a:t>Routine/custodial</a:t>
          </a:r>
        </a:p>
      </dgm:t>
    </dgm:pt>
    <dgm:pt modelId="{0DDAF456-ED49-468B-B90B-0EEB1FBB2094}" type="parTrans" cxnId="{8757AE62-A349-4037-956E-B29457143818}">
      <dgm:prSet/>
      <dgm:spPr/>
      <dgm:t>
        <a:bodyPr/>
        <a:lstStyle/>
        <a:p>
          <a:endParaRPr lang="en-US">
            <a:latin typeface="Times New Roman" panose="02020603050405020304" pitchFamily="18" charset="0"/>
            <a:cs typeface="Times New Roman" panose="02020603050405020304" pitchFamily="18" charset="0"/>
          </a:endParaRPr>
        </a:p>
      </dgm:t>
    </dgm:pt>
    <dgm:pt modelId="{7EFEA7A1-7972-4371-BA2F-3389D7F5142C}" type="sibTrans" cxnId="{8757AE62-A349-4037-956E-B29457143818}">
      <dgm:prSet/>
      <dgm:spPr/>
      <dgm:t>
        <a:bodyPr/>
        <a:lstStyle/>
        <a:p>
          <a:endParaRPr lang="en-US">
            <a:latin typeface="Times New Roman" panose="02020603050405020304" pitchFamily="18" charset="0"/>
            <a:cs typeface="Times New Roman" panose="02020603050405020304" pitchFamily="18" charset="0"/>
          </a:endParaRPr>
        </a:p>
      </dgm:t>
    </dgm:pt>
    <dgm:pt modelId="{CCF4F84F-9FEE-4E0A-A7F1-A1385BB1F6B3}">
      <dgm:prSet custT="1"/>
      <dgm:spPr/>
      <dgm:t>
        <a:bodyPr/>
        <a:lstStyle/>
        <a:p>
          <a:r>
            <a:rPr lang="en-US" sz="1600" dirty="0">
              <a:latin typeface="Times New Roman" panose="02020603050405020304" pitchFamily="18" charset="0"/>
              <a:cs typeface="Times New Roman" panose="02020603050405020304" pitchFamily="18" charset="0"/>
            </a:rPr>
            <a:t>Cosmetic</a:t>
          </a:r>
        </a:p>
      </dgm:t>
    </dgm:pt>
    <dgm:pt modelId="{76D07BC6-66BF-4D60-8399-7FBC5A90FF03}" type="parTrans" cxnId="{73FAACA4-D7A7-4E57-9541-685A9ABF542C}">
      <dgm:prSet/>
      <dgm:spPr/>
      <dgm:t>
        <a:bodyPr/>
        <a:lstStyle/>
        <a:p>
          <a:endParaRPr lang="en-US">
            <a:latin typeface="Times New Roman" panose="02020603050405020304" pitchFamily="18" charset="0"/>
            <a:cs typeface="Times New Roman" panose="02020603050405020304" pitchFamily="18" charset="0"/>
          </a:endParaRPr>
        </a:p>
      </dgm:t>
    </dgm:pt>
    <dgm:pt modelId="{CC9C74FD-129E-466F-A402-01AA017B04C4}" type="sibTrans" cxnId="{73FAACA4-D7A7-4E57-9541-685A9ABF542C}">
      <dgm:prSet/>
      <dgm:spPr/>
      <dgm:t>
        <a:bodyPr/>
        <a:lstStyle/>
        <a:p>
          <a:endParaRPr lang="en-US">
            <a:latin typeface="Times New Roman" panose="02020603050405020304" pitchFamily="18" charset="0"/>
            <a:cs typeface="Times New Roman" panose="02020603050405020304" pitchFamily="18" charset="0"/>
          </a:endParaRPr>
        </a:p>
      </dgm:t>
    </dgm:pt>
    <dgm:pt modelId="{5ECE788F-6A91-481B-A711-A14A29CE5BD2}">
      <dgm:prSet custT="1"/>
      <dgm:spPr/>
      <dgm:t>
        <a:bodyPr/>
        <a:lstStyle/>
        <a:p>
          <a:r>
            <a:rPr lang="en-US" sz="1600" dirty="0">
              <a:latin typeface="Times New Roman" panose="02020603050405020304" pitchFamily="18" charset="0"/>
              <a:cs typeface="Times New Roman" panose="02020603050405020304" pitchFamily="18" charset="0"/>
            </a:rPr>
            <a:t>Efficiency/sustainability</a:t>
          </a:r>
        </a:p>
      </dgm:t>
    </dgm:pt>
    <dgm:pt modelId="{4B17989E-B27B-4C1C-A557-D326BAEC1B62}" type="parTrans" cxnId="{C4407A5D-2172-4512-B40E-E96FC7FDC121}">
      <dgm:prSet/>
      <dgm:spPr/>
      <dgm:t>
        <a:bodyPr/>
        <a:lstStyle/>
        <a:p>
          <a:endParaRPr lang="en-US">
            <a:latin typeface="Times New Roman" panose="02020603050405020304" pitchFamily="18" charset="0"/>
            <a:cs typeface="Times New Roman" panose="02020603050405020304" pitchFamily="18" charset="0"/>
          </a:endParaRPr>
        </a:p>
      </dgm:t>
    </dgm:pt>
    <dgm:pt modelId="{EFEBFEE6-B71E-478C-9A29-1937BCE5C4F3}" type="sibTrans" cxnId="{C4407A5D-2172-4512-B40E-E96FC7FDC121}">
      <dgm:prSet/>
      <dgm:spPr/>
      <dgm:t>
        <a:bodyPr/>
        <a:lstStyle/>
        <a:p>
          <a:endParaRPr lang="en-US">
            <a:latin typeface="Times New Roman" panose="02020603050405020304" pitchFamily="18" charset="0"/>
            <a:cs typeface="Times New Roman" panose="02020603050405020304" pitchFamily="18" charset="0"/>
          </a:endParaRPr>
        </a:p>
      </dgm:t>
    </dgm:pt>
    <dgm:pt modelId="{32E40336-CA4B-4B79-B43E-062015F7DEB6}">
      <dgm:prSet custT="1"/>
      <dgm:spPr/>
      <dgm:t>
        <a:bodyPr/>
        <a:lstStyle/>
        <a:p>
          <a:r>
            <a:rPr lang="en-US" sz="1600" dirty="0">
              <a:latin typeface="Times New Roman" panose="02020603050405020304" pitchFamily="18" charset="0"/>
              <a:cs typeface="Times New Roman" panose="02020603050405020304" pitchFamily="18" charset="0"/>
            </a:rPr>
            <a:t>Emergency</a:t>
          </a:r>
        </a:p>
      </dgm:t>
    </dgm:pt>
    <dgm:pt modelId="{0CB599BC-7A48-4627-910A-B83E8CCED1A4}" type="parTrans" cxnId="{6CDC4883-A99F-4CF8-AFBC-6E4AFEC99895}">
      <dgm:prSet/>
      <dgm:spPr/>
      <dgm:t>
        <a:bodyPr/>
        <a:lstStyle/>
        <a:p>
          <a:endParaRPr lang="en-US">
            <a:latin typeface="Times New Roman" panose="02020603050405020304" pitchFamily="18" charset="0"/>
            <a:cs typeface="Times New Roman" panose="02020603050405020304" pitchFamily="18" charset="0"/>
          </a:endParaRPr>
        </a:p>
      </dgm:t>
    </dgm:pt>
    <dgm:pt modelId="{8A3000DD-570B-4647-9784-04383EF360CF}" type="sibTrans" cxnId="{6CDC4883-A99F-4CF8-AFBC-6E4AFEC99895}">
      <dgm:prSet/>
      <dgm:spPr/>
      <dgm:t>
        <a:bodyPr/>
        <a:lstStyle/>
        <a:p>
          <a:endParaRPr lang="en-US">
            <a:latin typeface="Times New Roman" panose="02020603050405020304" pitchFamily="18" charset="0"/>
            <a:cs typeface="Times New Roman" panose="02020603050405020304" pitchFamily="18" charset="0"/>
          </a:endParaRPr>
        </a:p>
      </dgm:t>
    </dgm:pt>
    <dgm:pt modelId="{13E97548-69DF-422F-B472-E9FF70415DAD}" type="pres">
      <dgm:prSet presAssocID="{64A46AF9-E8A0-452A-98A3-13B368E81503}" presName="composite" presStyleCnt="0">
        <dgm:presLayoutVars>
          <dgm:chMax val="3"/>
          <dgm:animLvl val="lvl"/>
          <dgm:resizeHandles val="exact"/>
        </dgm:presLayoutVars>
      </dgm:prSet>
      <dgm:spPr/>
    </dgm:pt>
    <dgm:pt modelId="{4477F8BC-8766-4CF0-83E4-7495E71B8A3B}" type="pres">
      <dgm:prSet presAssocID="{B9AB8EDD-3E43-4E6C-9152-9666FDD14E44}" presName="gear1" presStyleLbl="node1" presStyleIdx="0" presStyleCnt="3">
        <dgm:presLayoutVars>
          <dgm:chMax val="1"/>
          <dgm:bulletEnabled val="1"/>
        </dgm:presLayoutVars>
      </dgm:prSet>
      <dgm:spPr/>
    </dgm:pt>
    <dgm:pt modelId="{996FE756-5457-41FC-8336-35918E7B98A1}" type="pres">
      <dgm:prSet presAssocID="{B9AB8EDD-3E43-4E6C-9152-9666FDD14E44}" presName="gear1srcNode" presStyleLbl="node1" presStyleIdx="0" presStyleCnt="3"/>
      <dgm:spPr/>
    </dgm:pt>
    <dgm:pt modelId="{0DA3F7DB-CFF2-4E6C-A5E4-6A8C831A4437}" type="pres">
      <dgm:prSet presAssocID="{B9AB8EDD-3E43-4E6C-9152-9666FDD14E44}" presName="gear1dstNode" presStyleLbl="node1" presStyleIdx="0" presStyleCnt="3"/>
      <dgm:spPr/>
    </dgm:pt>
    <dgm:pt modelId="{144B9ED4-9A3B-4F63-A22C-35186DE157CA}" type="pres">
      <dgm:prSet presAssocID="{B9AB8EDD-3E43-4E6C-9152-9666FDD14E44}" presName="gear1ch" presStyleLbl="fgAcc1" presStyleIdx="0" presStyleCnt="2" custScaleX="133095" custScaleY="100000">
        <dgm:presLayoutVars>
          <dgm:chMax val="0"/>
          <dgm:bulletEnabled val="1"/>
        </dgm:presLayoutVars>
      </dgm:prSet>
      <dgm:spPr/>
    </dgm:pt>
    <dgm:pt modelId="{E95A296E-463E-42DA-8200-41734C1A8DEC}" type="pres">
      <dgm:prSet presAssocID="{BDD28BBF-79D7-4801-9EB4-3C78AD4E5C87}" presName="gear2" presStyleLbl="node1" presStyleIdx="1" presStyleCnt="3">
        <dgm:presLayoutVars>
          <dgm:chMax val="1"/>
          <dgm:bulletEnabled val="1"/>
        </dgm:presLayoutVars>
      </dgm:prSet>
      <dgm:spPr/>
    </dgm:pt>
    <dgm:pt modelId="{B0261240-50B1-437D-86C2-1B6B7B82467F}" type="pres">
      <dgm:prSet presAssocID="{BDD28BBF-79D7-4801-9EB4-3C78AD4E5C87}" presName="gear2srcNode" presStyleLbl="node1" presStyleIdx="1" presStyleCnt="3"/>
      <dgm:spPr/>
    </dgm:pt>
    <dgm:pt modelId="{E82632F1-AC88-458D-BA1E-6CAE8E591921}" type="pres">
      <dgm:prSet presAssocID="{BDD28BBF-79D7-4801-9EB4-3C78AD4E5C87}" presName="gear2dstNode" presStyleLbl="node1" presStyleIdx="1" presStyleCnt="3"/>
      <dgm:spPr/>
    </dgm:pt>
    <dgm:pt modelId="{CA3156AE-0ECF-404B-8BAA-0D263D72B09A}" type="pres">
      <dgm:prSet presAssocID="{BDD28BBF-79D7-4801-9EB4-3C78AD4E5C87}" presName="gear2ch" presStyleLbl="fgAcc1" presStyleIdx="1" presStyleCnt="2" custScaleY="47317">
        <dgm:presLayoutVars>
          <dgm:chMax val="0"/>
          <dgm:bulletEnabled val="1"/>
        </dgm:presLayoutVars>
      </dgm:prSet>
      <dgm:spPr/>
    </dgm:pt>
    <dgm:pt modelId="{360CF3E9-EDC4-472D-955E-8605F2E8345B}" type="pres">
      <dgm:prSet presAssocID="{511E5D29-885E-48BD-9EFC-514926DC38A3}" presName="gear3" presStyleLbl="node1" presStyleIdx="2" presStyleCnt="3"/>
      <dgm:spPr/>
    </dgm:pt>
    <dgm:pt modelId="{5C3F2CF3-C52A-4016-A708-3D7ED5EB4647}" type="pres">
      <dgm:prSet presAssocID="{511E5D29-885E-48BD-9EFC-514926DC38A3}" presName="gear3tx" presStyleLbl="node1" presStyleIdx="2" presStyleCnt="3">
        <dgm:presLayoutVars>
          <dgm:chMax val="1"/>
          <dgm:bulletEnabled val="1"/>
        </dgm:presLayoutVars>
      </dgm:prSet>
      <dgm:spPr/>
    </dgm:pt>
    <dgm:pt modelId="{2D49B1BD-3488-4842-B5C0-D9CF89F43150}" type="pres">
      <dgm:prSet presAssocID="{511E5D29-885E-48BD-9EFC-514926DC38A3}" presName="gear3srcNode" presStyleLbl="node1" presStyleIdx="2" presStyleCnt="3"/>
      <dgm:spPr/>
    </dgm:pt>
    <dgm:pt modelId="{4479EE97-6247-42E0-917D-79BBC0C87E7F}" type="pres">
      <dgm:prSet presAssocID="{511E5D29-885E-48BD-9EFC-514926DC38A3}" presName="gear3dstNode" presStyleLbl="node1" presStyleIdx="2" presStyleCnt="3"/>
      <dgm:spPr/>
    </dgm:pt>
    <dgm:pt modelId="{4EFF0C15-D8E3-4904-B95A-60D743EE2FA3}" type="pres">
      <dgm:prSet presAssocID="{F6DE7394-FF39-48E9-A4F3-D074CBE4538B}" presName="connector1" presStyleLbl="sibTrans2D1" presStyleIdx="0" presStyleCnt="3"/>
      <dgm:spPr/>
    </dgm:pt>
    <dgm:pt modelId="{FB48ADE4-FB9B-4933-A7B3-0D1D613FF3A2}" type="pres">
      <dgm:prSet presAssocID="{09706186-5F42-49E8-836C-862F04874F45}" presName="connector2" presStyleLbl="sibTrans2D1" presStyleIdx="1" presStyleCnt="3"/>
      <dgm:spPr/>
    </dgm:pt>
    <dgm:pt modelId="{87808986-836B-44A5-A443-F1F4C625A7F4}" type="pres">
      <dgm:prSet presAssocID="{BD5D329A-ED95-45DD-8697-97D8B960A29F}" presName="connector3" presStyleLbl="sibTrans2D1" presStyleIdx="2" presStyleCnt="3"/>
      <dgm:spPr/>
    </dgm:pt>
  </dgm:ptLst>
  <dgm:cxnLst>
    <dgm:cxn modelId="{6DCCB70C-F931-4B86-AA38-25104592B4A7}" type="presOf" srcId="{B9AB8EDD-3E43-4E6C-9152-9666FDD14E44}" destId="{996FE756-5457-41FC-8336-35918E7B98A1}" srcOrd="1" destOrd="0" presId="urn:microsoft.com/office/officeart/2005/8/layout/gear1"/>
    <dgm:cxn modelId="{4FCD750F-2632-4E4E-B24B-197E7F9A6DE4}" type="presOf" srcId="{BD5D329A-ED95-45DD-8697-97D8B960A29F}" destId="{87808986-836B-44A5-A443-F1F4C625A7F4}" srcOrd="0" destOrd="0" presId="urn:microsoft.com/office/officeart/2005/8/layout/gear1"/>
    <dgm:cxn modelId="{EB995E19-EF3A-4B4B-937C-24BD58744640}" type="presOf" srcId="{BDD28BBF-79D7-4801-9EB4-3C78AD4E5C87}" destId="{B0261240-50B1-437D-86C2-1B6B7B82467F}" srcOrd="1" destOrd="0" presId="urn:microsoft.com/office/officeart/2005/8/layout/gear1"/>
    <dgm:cxn modelId="{AD219326-09C3-421E-81FC-52C440A99ED8}" srcId="{64A46AF9-E8A0-452A-98A3-13B368E81503}" destId="{BDD28BBF-79D7-4801-9EB4-3C78AD4E5C87}" srcOrd="1" destOrd="0" parTransId="{070168DA-74D6-49FC-96BF-E7387E23B7E4}" sibTransId="{09706186-5F42-49E8-836C-862F04874F45}"/>
    <dgm:cxn modelId="{29956133-B761-4ECB-AB3B-F2631E8C9DE6}" type="presOf" srcId="{64A46AF9-E8A0-452A-98A3-13B368E81503}" destId="{13E97548-69DF-422F-B472-E9FF70415DAD}" srcOrd="0" destOrd="0" presId="urn:microsoft.com/office/officeart/2005/8/layout/gear1"/>
    <dgm:cxn modelId="{B5951639-8A02-427B-BCE5-F2DBBF1F4B1F}" type="presOf" srcId="{F6DE7394-FF39-48E9-A4F3-D074CBE4538B}" destId="{4EFF0C15-D8E3-4904-B95A-60D743EE2FA3}" srcOrd="0" destOrd="0" presId="urn:microsoft.com/office/officeart/2005/8/layout/gear1"/>
    <dgm:cxn modelId="{D870793A-307A-4D61-8402-221D5A408E8A}" type="presOf" srcId="{5ECE788F-6A91-481B-A711-A14A29CE5BD2}" destId="{144B9ED4-9A3B-4F63-A22C-35186DE157CA}" srcOrd="0" destOrd="2" presId="urn:microsoft.com/office/officeart/2005/8/layout/gear1"/>
    <dgm:cxn modelId="{C4407A5D-2172-4512-B40E-E96FC7FDC121}" srcId="{B9AB8EDD-3E43-4E6C-9152-9666FDD14E44}" destId="{5ECE788F-6A91-481B-A711-A14A29CE5BD2}" srcOrd="2" destOrd="0" parTransId="{4B17989E-B27B-4C1C-A557-D326BAEC1B62}" sibTransId="{EFEBFEE6-B71E-478C-9A29-1937BCE5C4F3}"/>
    <dgm:cxn modelId="{8757AE62-A349-4037-956E-B29457143818}" srcId="{B9AB8EDD-3E43-4E6C-9152-9666FDD14E44}" destId="{8545CCD0-E2F2-4B83-A2F9-FAC2D9F39A70}" srcOrd="0" destOrd="0" parTransId="{0DDAF456-ED49-468B-B90B-0EEB1FBB2094}" sibTransId="{7EFEA7A1-7972-4371-BA2F-3389D7F5142C}"/>
    <dgm:cxn modelId="{20BCC245-CD76-4E75-9C68-9EDB03AF9623}" srcId="{64A46AF9-E8A0-452A-98A3-13B368E81503}" destId="{B9AB8EDD-3E43-4E6C-9152-9666FDD14E44}" srcOrd="0" destOrd="0" parTransId="{BC89BB4A-DFB7-4D44-8DA9-A4755F5D957F}" sibTransId="{F6DE7394-FF39-48E9-A4F3-D074CBE4538B}"/>
    <dgm:cxn modelId="{83EBA449-D409-4AF4-B1A5-1A1C68940FA9}" type="presOf" srcId="{CCF4F84F-9FEE-4E0A-A7F1-A1385BB1F6B3}" destId="{144B9ED4-9A3B-4F63-A22C-35186DE157CA}" srcOrd="0" destOrd="1" presId="urn:microsoft.com/office/officeart/2005/8/layout/gear1"/>
    <dgm:cxn modelId="{F81EEF71-D3D1-4DC9-973B-BF4A1DD40517}" type="presOf" srcId="{511E5D29-885E-48BD-9EFC-514926DC38A3}" destId="{4479EE97-6247-42E0-917D-79BBC0C87E7F}" srcOrd="3" destOrd="0" presId="urn:microsoft.com/office/officeart/2005/8/layout/gear1"/>
    <dgm:cxn modelId="{0BC86F7C-1FD3-4204-9757-947091098AC2}" type="presOf" srcId="{511E5D29-885E-48BD-9EFC-514926DC38A3}" destId="{2D49B1BD-3488-4842-B5C0-D9CF89F43150}" srcOrd="2" destOrd="0" presId="urn:microsoft.com/office/officeart/2005/8/layout/gear1"/>
    <dgm:cxn modelId="{6CDC4883-A99F-4CF8-AFBC-6E4AFEC99895}" srcId="{BDD28BBF-79D7-4801-9EB4-3C78AD4E5C87}" destId="{32E40336-CA4B-4B79-B43E-062015F7DEB6}" srcOrd="0" destOrd="0" parTransId="{0CB599BC-7A48-4627-910A-B83E8CCED1A4}" sibTransId="{8A3000DD-570B-4647-9784-04383EF360CF}"/>
    <dgm:cxn modelId="{06D11795-CA11-4C4A-A5A1-402CC95CB192}" type="presOf" srcId="{B9AB8EDD-3E43-4E6C-9152-9666FDD14E44}" destId="{0DA3F7DB-CFF2-4E6C-A5E4-6A8C831A4437}" srcOrd="2" destOrd="0" presId="urn:microsoft.com/office/officeart/2005/8/layout/gear1"/>
    <dgm:cxn modelId="{489A2898-B103-4B74-866E-C90FCCCADBED}" type="presOf" srcId="{511E5D29-885E-48BD-9EFC-514926DC38A3}" destId="{5C3F2CF3-C52A-4016-A708-3D7ED5EB4647}" srcOrd="1" destOrd="0" presId="urn:microsoft.com/office/officeart/2005/8/layout/gear1"/>
    <dgm:cxn modelId="{7CAAA7A3-4E5B-4423-8E66-41AC8A27E345}" type="presOf" srcId="{09706186-5F42-49E8-836C-862F04874F45}" destId="{FB48ADE4-FB9B-4933-A7B3-0D1D613FF3A2}" srcOrd="0" destOrd="0" presId="urn:microsoft.com/office/officeart/2005/8/layout/gear1"/>
    <dgm:cxn modelId="{73FAACA4-D7A7-4E57-9541-685A9ABF542C}" srcId="{B9AB8EDD-3E43-4E6C-9152-9666FDD14E44}" destId="{CCF4F84F-9FEE-4E0A-A7F1-A1385BB1F6B3}" srcOrd="1" destOrd="0" parTransId="{76D07BC6-66BF-4D60-8399-7FBC5A90FF03}" sibTransId="{CC9C74FD-129E-466F-A402-01AA017B04C4}"/>
    <dgm:cxn modelId="{515DCCB9-1B67-49FE-BC09-20C41FB0A3F2}" type="presOf" srcId="{BDD28BBF-79D7-4801-9EB4-3C78AD4E5C87}" destId="{E95A296E-463E-42DA-8200-41734C1A8DEC}" srcOrd="0" destOrd="0" presId="urn:microsoft.com/office/officeart/2005/8/layout/gear1"/>
    <dgm:cxn modelId="{3E3E6BD2-F1FA-4CDB-9EE7-123EF3319C30}" srcId="{64A46AF9-E8A0-452A-98A3-13B368E81503}" destId="{511E5D29-885E-48BD-9EFC-514926DC38A3}" srcOrd="2" destOrd="0" parTransId="{0113661C-152C-426B-B94F-0E3429B44089}" sibTransId="{BD5D329A-ED95-45DD-8697-97D8B960A29F}"/>
    <dgm:cxn modelId="{7C0A18D7-50A1-428B-86B8-1041C0339FC6}" type="presOf" srcId="{BDD28BBF-79D7-4801-9EB4-3C78AD4E5C87}" destId="{E82632F1-AC88-458D-BA1E-6CAE8E591921}" srcOrd="2" destOrd="0" presId="urn:microsoft.com/office/officeart/2005/8/layout/gear1"/>
    <dgm:cxn modelId="{742D9DD9-8C7D-433C-B4A1-A67924137DE9}" type="presOf" srcId="{32E40336-CA4B-4B79-B43E-062015F7DEB6}" destId="{CA3156AE-0ECF-404B-8BAA-0D263D72B09A}" srcOrd="0" destOrd="0" presId="urn:microsoft.com/office/officeart/2005/8/layout/gear1"/>
    <dgm:cxn modelId="{497E60F3-DEB3-4EBB-A577-E3CC22609145}" type="presOf" srcId="{511E5D29-885E-48BD-9EFC-514926DC38A3}" destId="{360CF3E9-EDC4-472D-955E-8605F2E8345B}" srcOrd="0" destOrd="0" presId="urn:microsoft.com/office/officeart/2005/8/layout/gear1"/>
    <dgm:cxn modelId="{BFD8F1F5-9CBE-4694-B674-F69CDFD750D4}" type="presOf" srcId="{8545CCD0-E2F2-4B83-A2F9-FAC2D9F39A70}" destId="{144B9ED4-9A3B-4F63-A22C-35186DE157CA}" srcOrd="0" destOrd="0" presId="urn:microsoft.com/office/officeart/2005/8/layout/gear1"/>
    <dgm:cxn modelId="{A3C83AFD-6A41-4F01-9077-972E0EC33A3F}" type="presOf" srcId="{B9AB8EDD-3E43-4E6C-9152-9666FDD14E44}" destId="{4477F8BC-8766-4CF0-83E4-7495E71B8A3B}" srcOrd="0" destOrd="0" presId="urn:microsoft.com/office/officeart/2005/8/layout/gear1"/>
    <dgm:cxn modelId="{6975E845-FB28-4ADA-A605-B2E5852B6FD0}" type="presParOf" srcId="{13E97548-69DF-422F-B472-E9FF70415DAD}" destId="{4477F8BC-8766-4CF0-83E4-7495E71B8A3B}" srcOrd="0" destOrd="0" presId="urn:microsoft.com/office/officeart/2005/8/layout/gear1"/>
    <dgm:cxn modelId="{5C84E480-A481-4723-B29B-9492FABA7A2E}" type="presParOf" srcId="{13E97548-69DF-422F-B472-E9FF70415DAD}" destId="{996FE756-5457-41FC-8336-35918E7B98A1}" srcOrd="1" destOrd="0" presId="urn:microsoft.com/office/officeart/2005/8/layout/gear1"/>
    <dgm:cxn modelId="{E86A321B-A0CB-44DA-85D8-555865696A8B}" type="presParOf" srcId="{13E97548-69DF-422F-B472-E9FF70415DAD}" destId="{0DA3F7DB-CFF2-4E6C-A5E4-6A8C831A4437}" srcOrd="2" destOrd="0" presId="urn:microsoft.com/office/officeart/2005/8/layout/gear1"/>
    <dgm:cxn modelId="{1AD485E2-ABD5-4D38-867F-A3D89005F65E}" type="presParOf" srcId="{13E97548-69DF-422F-B472-E9FF70415DAD}" destId="{144B9ED4-9A3B-4F63-A22C-35186DE157CA}" srcOrd="3" destOrd="0" presId="urn:microsoft.com/office/officeart/2005/8/layout/gear1"/>
    <dgm:cxn modelId="{77FF8C25-C795-445E-8EA7-715B5203B1B6}" type="presParOf" srcId="{13E97548-69DF-422F-B472-E9FF70415DAD}" destId="{E95A296E-463E-42DA-8200-41734C1A8DEC}" srcOrd="4" destOrd="0" presId="urn:microsoft.com/office/officeart/2005/8/layout/gear1"/>
    <dgm:cxn modelId="{393795B7-FC5D-4C6E-8319-183B5ACD1ABB}" type="presParOf" srcId="{13E97548-69DF-422F-B472-E9FF70415DAD}" destId="{B0261240-50B1-437D-86C2-1B6B7B82467F}" srcOrd="5" destOrd="0" presId="urn:microsoft.com/office/officeart/2005/8/layout/gear1"/>
    <dgm:cxn modelId="{63980C96-2EFC-4008-B46F-B95F1264A3E5}" type="presParOf" srcId="{13E97548-69DF-422F-B472-E9FF70415DAD}" destId="{E82632F1-AC88-458D-BA1E-6CAE8E591921}" srcOrd="6" destOrd="0" presId="urn:microsoft.com/office/officeart/2005/8/layout/gear1"/>
    <dgm:cxn modelId="{EEC06CD8-C43D-4727-B158-CB3A14292CC5}" type="presParOf" srcId="{13E97548-69DF-422F-B472-E9FF70415DAD}" destId="{CA3156AE-0ECF-404B-8BAA-0D263D72B09A}" srcOrd="7" destOrd="0" presId="urn:microsoft.com/office/officeart/2005/8/layout/gear1"/>
    <dgm:cxn modelId="{D2EB468F-0187-4934-B08D-D5EFECE99954}" type="presParOf" srcId="{13E97548-69DF-422F-B472-E9FF70415DAD}" destId="{360CF3E9-EDC4-472D-955E-8605F2E8345B}" srcOrd="8" destOrd="0" presId="urn:microsoft.com/office/officeart/2005/8/layout/gear1"/>
    <dgm:cxn modelId="{06BEC9B2-BC7D-4305-98C5-A8AB4A89EBC2}" type="presParOf" srcId="{13E97548-69DF-422F-B472-E9FF70415DAD}" destId="{5C3F2CF3-C52A-4016-A708-3D7ED5EB4647}" srcOrd="9" destOrd="0" presId="urn:microsoft.com/office/officeart/2005/8/layout/gear1"/>
    <dgm:cxn modelId="{2A8D2001-2278-4B28-94D9-B79F2F563771}" type="presParOf" srcId="{13E97548-69DF-422F-B472-E9FF70415DAD}" destId="{2D49B1BD-3488-4842-B5C0-D9CF89F43150}" srcOrd="10" destOrd="0" presId="urn:microsoft.com/office/officeart/2005/8/layout/gear1"/>
    <dgm:cxn modelId="{6CEAD1CC-B21D-445B-B99B-55A2DAE5E830}" type="presParOf" srcId="{13E97548-69DF-422F-B472-E9FF70415DAD}" destId="{4479EE97-6247-42E0-917D-79BBC0C87E7F}" srcOrd="11" destOrd="0" presId="urn:microsoft.com/office/officeart/2005/8/layout/gear1"/>
    <dgm:cxn modelId="{C5E85BAB-DCB1-4A3A-8A01-371194F76421}" type="presParOf" srcId="{13E97548-69DF-422F-B472-E9FF70415DAD}" destId="{4EFF0C15-D8E3-4904-B95A-60D743EE2FA3}" srcOrd="12" destOrd="0" presId="urn:microsoft.com/office/officeart/2005/8/layout/gear1"/>
    <dgm:cxn modelId="{E58E03B4-1AD9-4588-B453-6F67A5F30BD4}" type="presParOf" srcId="{13E97548-69DF-422F-B472-E9FF70415DAD}" destId="{FB48ADE4-FB9B-4933-A7B3-0D1D613FF3A2}" srcOrd="13" destOrd="0" presId="urn:microsoft.com/office/officeart/2005/8/layout/gear1"/>
    <dgm:cxn modelId="{49630EEB-46DE-40C0-B61D-2052D82F346A}" type="presParOf" srcId="{13E97548-69DF-422F-B472-E9FF70415DAD}" destId="{87808986-836B-44A5-A443-F1F4C625A7F4}" srcOrd="14"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FE44B1D-1304-46D4-919B-3026C60CC43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B44D7F3-A53F-46B7-9DF0-9386282C17DD}">
      <dgm:prSet/>
      <dgm:spPr/>
      <dgm:t>
        <a:bodyPr/>
        <a:lstStyle/>
        <a:p>
          <a:pPr>
            <a:lnSpc>
              <a:spcPct val="100000"/>
            </a:lnSpc>
          </a:pPr>
          <a:r>
            <a:rPr lang="en-US" baseline="0" dirty="0">
              <a:latin typeface="Times New Roman" panose="02020603050405020304" pitchFamily="18" charset="0"/>
              <a:cs typeface="Times New Roman" panose="02020603050405020304" pitchFamily="18" charset="0"/>
            </a:rPr>
            <a:t>Take 10 minutes to read the scenario in the student workbook.</a:t>
          </a:r>
          <a:endParaRPr lang="en-US" dirty="0">
            <a:latin typeface="Times New Roman" panose="02020603050405020304" pitchFamily="18" charset="0"/>
            <a:cs typeface="Times New Roman" panose="02020603050405020304" pitchFamily="18" charset="0"/>
          </a:endParaRPr>
        </a:p>
      </dgm:t>
    </dgm:pt>
    <dgm:pt modelId="{4D435673-68A0-413A-9A98-F0FAF1976DA5}" type="parTrans" cxnId="{7900F99D-A87E-4FC4-A3CC-A75F7979DCDC}">
      <dgm:prSet/>
      <dgm:spPr/>
      <dgm:t>
        <a:bodyPr/>
        <a:lstStyle/>
        <a:p>
          <a:endParaRPr lang="en-US">
            <a:latin typeface="Times New Roman" panose="02020603050405020304" pitchFamily="18" charset="0"/>
            <a:cs typeface="Times New Roman" panose="02020603050405020304" pitchFamily="18" charset="0"/>
          </a:endParaRPr>
        </a:p>
      </dgm:t>
    </dgm:pt>
    <dgm:pt modelId="{08A177E0-77B2-4E07-ADF3-684E6D3CA349}" type="sibTrans" cxnId="{7900F99D-A87E-4FC4-A3CC-A75F7979DCDC}">
      <dgm:prSet/>
      <dgm:spPr/>
      <dgm:t>
        <a:bodyPr/>
        <a:lstStyle/>
        <a:p>
          <a:endParaRPr lang="en-US">
            <a:latin typeface="Times New Roman" panose="02020603050405020304" pitchFamily="18" charset="0"/>
            <a:cs typeface="Times New Roman" panose="02020603050405020304" pitchFamily="18" charset="0"/>
          </a:endParaRPr>
        </a:p>
      </dgm:t>
    </dgm:pt>
    <dgm:pt modelId="{7D53E81A-E756-4A26-ADD6-273CFE03DF9C}">
      <dgm:prSet/>
      <dgm:spPr/>
      <dgm:t>
        <a:bodyPr/>
        <a:lstStyle/>
        <a:p>
          <a:pPr>
            <a:lnSpc>
              <a:spcPct val="100000"/>
            </a:lnSpc>
          </a:pPr>
          <a:r>
            <a:rPr lang="en-US" baseline="0">
              <a:latin typeface="Times New Roman" panose="02020603050405020304" pitchFamily="18" charset="0"/>
              <a:cs typeface="Times New Roman" panose="02020603050405020304" pitchFamily="18" charset="0"/>
            </a:rPr>
            <a:t>Answer the questions that follow the case study scenario.</a:t>
          </a:r>
          <a:endParaRPr lang="en-US">
            <a:latin typeface="Times New Roman" panose="02020603050405020304" pitchFamily="18" charset="0"/>
            <a:cs typeface="Times New Roman" panose="02020603050405020304" pitchFamily="18" charset="0"/>
          </a:endParaRPr>
        </a:p>
      </dgm:t>
    </dgm:pt>
    <dgm:pt modelId="{3D4E61CC-2BC6-4B57-9307-8E14C91C0B27}" type="parTrans" cxnId="{6EEA7878-94A4-4D9F-A948-31F96E497CCC}">
      <dgm:prSet/>
      <dgm:spPr/>
      <dgm:t>
        <a:bodyPr/>
        <a:lstStyle/>
        <a:p>
          <a:endParaRPr lang="en-US">
            <a:latin typeface="Times New Roman" panose="02020603050405020304" pitchFamily="18" charset="0"/>
            <a:cs typeface="Times New Roman" panose="02020603050405020304" pitchFamily="18" charset="0"/>
          </a:endParaRPr>
        </a:p>
      </dgm:t>
    </dgm:pt>
    <dgm:pt modelId="{A4455A23-F4E2-4564-942A-8899A1094597}" type="sibTrans" cxnId="{6EEA7878-94A4-4D9F-A948-31F96E497CCC}">
      <dgm:prSet/>
      <dgm:spPr/>
      <dgm:t>
        <a:bodyPr/>
        <a:lstStyle/>
        <a:p>
          <a:endParaRPr lang="en-US">
            <a:latin typeface="Times New Roman" panose="02020603050405020304" pitchFamily="18" charset="0"/>
            <a:cs typeface="Times New Roman" panose="02020603050405020304" pitchFamily="18" charset="0"/>
          </a:endParaRPr>
        </a:p>
      </dgm:t>
    </dgm:pt>
    <dgm:pt modelId="{73922266-949E-453F-9BAC-23B210AD3ED5}">
      <dgm:prSet/>
      <dgm:spPr/>
      <dgm:t>
        <a:bodyPr/>
        <a:lstStyle/>
        <a:p>
          <a:pPr>
            <a:lnSpc>
              <a:spcPct val="100000"/>
            </a:lnSpc>
          </a:pPr>
          <a:r>
            <a:rPr lang="en-US" baseline="0">
              <a:latin typeface="Times New Roman" panose="02020603050405020304" pitchFamily="18" charset="0"/>
              <a:cs typeface="Times New Roman" panose="02020603050405020304" pitchFamily="18" charset="0"/>
            </a:rPr>
            <a:t>Discuss your responses with the class.</a:t>
          </a:r>
          <a:endParaRPr lang="en-US">
            <a:latin typeface="Times New Roman" panose="02020603050405020304" pitchFamily="18" charset="0"/>
            <a:cs typeface="Times New Roman" panose="02020603050405020304" pitchFamily="18" charset="0"/>
          </a:endParaRPr>
        </a:p>
      </dgm:t>
    </dgm:pt>
    <dgm:pt modelId="{09A57A41-87CE-46CD-9078-54B3C8FB169A}" type="parTrans" cxnId="{9F5323F4-1850-4643-898D-91284D0DBC83}">
      <dgm:prSet/>
      <dgm:spPr/>
      <dgm:t>
        <a:bodyPr/>
        <a:lstStyle/>
        <a:p>
          <a:endParaRPr lang="en-US">
            <a:latin typeface="Times New Roman" panose="02020603050405020304" pitchFamily="18" charset="0"/>
            <a:cs typeface="Times New Roman" panose="02020603050405020304" pitchFamily="18" charset="0"/>
          </a:endParaRPr>
        </a:p>
      </dgm:t>
    </dgm:pt>
    <dgm:pt modelId="{11AB6704-D0CA-4034-8923-510F9D1DB310}" type="sibTrans" cxnId="{9F5323F4-1850-4643-898D-91284D0DBC83}">
      <dgm:prSet/>
      <dgm:spPr/>
      <dgm:t>
        <a:bodyPr/>
        <a:lstStyle/>
        <a:p>
          <a:endParaRPr lang="en-US">
            <a:latin typeface="Times New Roman" panose="02020603050405020304" pitchFamily="18" charset="0"/>
            <a:cs typeface="Times New Roman" panose="02020603050405020304" pitchFamily="18" charset="0"/>
          </a:endParaRPr>
        </a:p>
      </dgm:t>
    </dgm:pt>
    <dgm:pt modelId="{6CC90478-1651-4532-9FDA-7AD4CBEFEB7F}" type="pres">
      <dgm:prSet presAssocID="{5FE44B1D-1304-46D4-919B-3026C60CC43B}" presName="root" presStyleCnt="0">
        <dgm:presLayoutVars>
          <dgm:dir/>
          <dgm:resizeHandles val="exact"/>
        </dgm:presLayoutVars>
      </dgm:prSet>
      <dgm:spPr/>
    </dgm:pt>
    <dgm:pt modelId="{4954C442-B033-4A16-9ACB-F8689CD0970B}" type="pres">
      <dgm:prSet presAssocID="{AB44D7F3-A53F-46B7-9DF0-9386282C17DD}" presName="compNode" presStyleCnt="0"/>
      <dgm:spPr/>
    </dgm:pt>
    <dgm:pt modelId="{D595D955-D8FA-47CD-93DE-149B32BA96BB}" type="pres">
      <dgm:prSet presAssocID="{AB44D7F3-A53F-46B7-9DF0-9386282C17DD}" presName="bgRect" presStyleLbl="bgShp" presStyleIdx="0" presStyleCnt="3"/>
      <dgm:spPr/>
    </dgm:pt>
    <dgm:pt modelId="{F0578FAC-C922-487D-A634-0030F5A867BA}" type="pres">
      <dgm:prSet presAssocID="{AB44D7F3-A53F-46B7-9DF0-9386282C17D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14DB2C2D-A0F8-4BD6-8E93-6461EF26B955}" type="pres">
      <dgm:prSet presAssocID="{AB44D7F3-A53F-46B7-9DF0-9386282C17DD}" presName="spaceRect" presStyleCnt="0"/>
      <dgm:spPr/>
    </dgm:pt>
    <dgm:pt modelId="{6E3E1BB9-8EBB-4DA7-986A-22FD1101BFFD}" type="pres">
      <dgm:prSet presAssocID="{AB44D7F3-A53F-46B7-9DF0-9386282C17DD}" presName="parTx" presStyleLbl="revTx" presStyleIdx="0" presStyleCnt="3">
        <dgm:presLayoutVars>
          <dgm:chMax val="0"/>
          <dgm:chPref val="0"/>
        </dgm:presLayoutVars>
      </dgm:prSet>
      <dgm:spPr/>
    </dgm:pt>
    <dgm:pt modelId="{BC7716B6-0F7C-4056-9966-576D546EA47D}" type="pres">
      <dgm:prSet presAssocID="{08A177E0-77B2-4E07-ADF3-684E6D3CA349}" presName="sibTrans" presStyleCnt="0"/>
      <dgm:spPr/>
    </dgm:pt>
    <dgm:pt modelId="{08E74CE4-5CC2-40D6-9A7C-D9D7FB4ACB53}" type="pres">
      <dgm:prSet presAssocID="{7D53E81A-E756-4A26-ADD6-273CFE03DF9C}" presName="compNode" presStyleCnt="0"/>
      <dgm:spPr/>
    </dgm:pt>
    <dgm:pt modelId="{D001368C-DF69-47C9-9AEC-B70891617A93}" type="pres">
      <dgm:prSet presAssocID="{7D53E81A-E756-4A26-ADD6-273CFE03DF9C}" presName="bgRect" presStyleLbl="bgShp" presStyleIdx="1" presStyleCnt="3"/>
      <dgm:spPr/>
    </dgm:pt>
    <dgm:pt modelId="{DDA1D27F-8C76-453A-AF6D-3DBE22802EF7}" type="pres">
      <dgm:prSet presAssocID="{7D53E81A-E756-4A26-ADD6-273CFE03DF9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lp"/>
        </a:ext>
      </dgm:extLst>
    </dgm:pt>
    <dgm:pt modelId="{C3B43050-4277-4826-B6B4-CD51182DDC8C}" type="pres">
      <dgm:prSet presAssocID="{7D53E81A-E756-4A26-ADD6-273CFE03DF9C}" presName="spaceRect" presStyleCnt="0"/>
      <dgm:spPr/>
    </dgm:pt>
    <dgm:pt modelId="{F7E348C4-899F-4CB7-8B19-AE0A0D5F67DE}" type="pres">
      <dgm:prSet presAssocID="{7D53E81A-E756-4A26-ADD6-273CFE03DF9C}" presName="parTx" presStyleLbl="revTx" presStyleIdx="1" presStyleCnt="3">
        <dgm:presLayoutVars>
          <dgm:chMax val="0"/>
          <dgm:chPref val="0"/>
        </dgm:presLayoutVars>
      </dgm:prSet>
      <dgm:spPr/>
    </dgm:pt>
    <dgm:pt modelId="{8829BB0A-7328-45CA-AE2F-F6E989FA4916}" type="pres">
      <dgm:prSet presAssocID="{A4455A23-F4E2-4564-942A-8899A1094597}" presName="sibTrans" presStyleCnt="0"/>
      <dgm:spPr/>
    </dgm:pt>
    <dgm:pt modelId="{409577A0-B19F-4C40-88A0-0D889A80CA8F}" type="pres">
      <dgm:prSet presAssocID="{73922266-949E-453F-9BAC-23B210AD3ED5}" presName="compNode" presStyleCnt="0"/>
      <dgm:spPr/>
    </dgm:pt>
    <dgm:pt modelId="{CD1BE07F-AE38-4013-85B6-3879E7B3C303}" type="pres">
      <dgm:prSet presAssocID="{73922266-949E-453F-9BAC-23B210AD3ED5}" presName="bgRect" presStyleLbl="bgShp" presStyleIdx="2" presStyleCnt="3"/>
      <dgm:spPr/>
    </dgm:pt>
    <dgm:pt modelId="{101099C4-06E5-45A5-A14B-6AD1E19F30C9}" type="pres">
      <dgm:prSet presAssocID="{73922266-949E-453F-9BAC-23B210AD3ED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350C3818-937B-48E8-A81B-9EFEB3E0D78D}" type="pres">
      <dgm:prSet presAssocID="{73922266-949E-453F-9BAC-23B210AD3ED5}" presName="spaceRect" presStyleCnt="0"/>
      <dgm:spPr/>
    </dgm:pt>
    <dgm:pt modelId="{C6BAFD99-CCDF-41B4-9C6F-74CB4C04EDEE}" type="pres">
      <dgm:prSet presAssocID="{73922266-949E-453F-9BAC-23B210AD3ED5}" presName="parTx" presStyleLbl="revTx" presStyleIdx="2" presStyleCnt="3">
        <dgm:presLayoutVars>
          <dgm:chMax val="0"/>
          <dgm:chPref val="0"/>
        </dgm:presLayoutVars>
      </dgm:prSet>
      <dgm:spPr/>
    </dgm:pt>
  </dgm:ptLst>
  <dgm:cxnLst>
    <dgm:cxn modelId="{8D0FBB01-8991-4A03-B8D9-D985CA12D4A8}" type="presOf" srcId="{5FE44B1D-1304-46D4-919B-3026C60CC43B}" destId="{6CC90478-1651-4532-9FDA-7AD4CBEFEB7F}" srcOrd="0" destOrd="0" presId="urn:microsoft.com/office/officeart/2018/2/layout/IconVerticalSolidList"/>
    <dgm:cxn modelId="{DB54DB18-2100-47A0-8CD1-A59118CF9CD3}" type="presOf" srcId="{7D53E81A-E756-4A26-ADD6-273CFE03DF9C}" destId="{F7E348C4-899F-4CB7-8B19-AE0A0D5F67DE}" srcOrd="0" destOrd="0" presId="urn:microsoft.com/office/officeart/2018/2/layout/IconVerticalSolidList"/>
    <dgm:cxn modelId="{7FBCD94A-E3D4-4B52-B368-DBABFB3B0D0E}" type="presOf" srcId="{AB44D7F3-A53F-46B7-9DF0-9386282C17DD}" destId="{6E3E1BB9-8EBB-4DA7-986A-22FD1101BFFD}" srcOrd="0" destOrd="0" presId="urn:microsoft.com/office/officeart/2018/2/layout/IconVerticalSolidList"/>
    <dgm:cxn modelId="{6EEA7878-94A4-4D9F-A948-31F96E497CCC}" srcId="{5FE44B1D-1304-46D4-919B-3026C60CC43B}" destId="{7D53E81A-E756-4A26-ADD6-273CFE03DF9C}" srcOrd="1" destOrd="0" parTransId="{3D4E61CC-2BC6-4B57-9307-8E14C91C0B27}" sibTransId="{A4455A23-F4E2-4564-942A-8899A1094597}"/>
    <dgm:cxn modelId="{7900F99D-A87E-4FC4-A3CC-A75F7979DCDC}" srcId="{5FE44B1D-1304-46D4-919B-3026C60CC43B}" destId="{AB44D7F3-A53F-46B7-9DF0-9386282C17DD}" srcOrd="0" destOrd="0" parTransId="{4D435673-68A0-413A-9A98-F0FAF1976DA5}" sibTransId="{08A177E0-77B2-4E07-ADF3-684E6D3CA349}"/>
    <dgm:cxn modelId="{245F56CD-8C58-4D7D-8D6D-922FC50960D5}" type="presOf" srcId="{73922266-949E-453F-9BAC-23B210AD3ED5}" destId="{C6BAFD99-CCDF-41B4-9C6F-74CB4C04EDEE}" srcOrd="0" destOrd="0" presId="urn:microsoft.com/office/officeart/2018/2/layout/IconVerticalSolidList"/>
    <dgm:cxn modelId="{9F5323F4-1850-4643-898D-91284D0DBC83}" srcId="{5FE44B1D-1304-46D4-919B-3026C60CC43B}" destId="{73922266-949E-453F-9BAC-23B210AD3ED5}" srcOrd="2" destOrd="0" parTransId="{09A57A41-87CE-46CD-9078-54B3C8FB169A}" sibTransId="{11AB6704-D0CA-4034-8923-510F9D1DB310}"/>
    <dgm:cxn modelId="{3AFDFDD5-D58C-4D4A-8A43-3E4781609611}" type="presParOf" srcId="{6CC90478-1651-4532-9FDA-7AD4CBEFEB7F}" destId="{4954C442-B033-4A16-9ACB-F8689CD0970B}" srcOrd="0" destOrd="0" presId="urn:microsoft.com/office/officeart/2018/2/layout/IconVerticalSolidList"/>
    <dgm:cxn modelId="{C4509B6B-905F-4A28-9B01-CA80184D3D1F}" type="presParOf" srcId="{4954C442-B033-4A16-9ACB-F8689CD0970B}" destId="{D595D955-D8FA-47CD-93DE-149B32BA96BB}" srcOrd="0" destOrd="0" presId="urn:microsoft.com/office/officeart/2018/2/layout/IconVerticalSolidList"/>
    <dgm:cxn modelId="{0DDFB898-2764-4101-8C1B-68A471594C7E}" type="presParOf" srcId="{4954C442-B033-4A16-9ACB-F8689CD0970B}" destId="{F0578FAC-C922-487D-A634-0030F5A867BA}" srcOrd="1" destOrd="0" presId="urn:microsoft.com/office/officeart/2018/2/layout/IconVerticalSolidList"/>
    <dgm:cxn modelId="{5D0715DD-E961-4072-A441-D35434840BC9}" type="presParOf" srcId="{4954C442-B033-4A16-9ACB-F8689CD0970B}" destId="{14DB2C2D-A0F8-4BD6-8E93-6461EF26B955}" srcOrd="2" destOrd="0" presId="urn:microsoft.com/office/officeart/2018/2/layout/IconVerticalSolidList"/>
    <dgm:cxn modelId="{8D7A8BF2-0A2C-43D4-9D1A-836AA32F2D61}" type="presParOf" srcId="{4954C442-B033-4A16-9ACB-F8689CD0970B}" destId="{6E3E1BB9-8EBB-4DA7-986A-22FD1101BFFD}" srcOrd="3" destOrd="0" presId="urn:microsoft.com/office/officeart/2018/2/layout/IconVerticalSolidList"/>
    <dgm:cxn modelId="{8ACEF7D2-D05E-4243-923B-BE00C10E72B0}" type="presParOf" srcId="{6CC90478-1651-4532-9FDA-7AD4CBEFEB7F}" destId="{BC7716B6-0F7C-4056-9966-576D546EA47D}" srcOrd="1" destOrd="0" presId="urn:microsoft.com/office/officeart/2018/2/layout/IconVerticalSolidList"/>
    <dgm:cxn modelId="{86BD2041-2B37-45D9-A1B8-D125DE840FF2}" type="presParOf" srcId="{6CC90478-1651-4532-9FDA-7AD4CBEFEB7F}" destId="{08E74CE4-5CC2-40D6-9A7C-D9D7FB4ACB53}" srcOrd="2" destOrd="0" presId="urn:microsoft.com/office/officeart/2018/2/layout/IconVerticalSolidList"/>
    <dgm:cxn modelId="{2EEF3084-B0A1-4BE5-8A7F-826F8F968EF7}" type="presParOf" srcId="{08E74CE4-5CC2-40D6-9A7C-D9D7FB4ACB53}" destId="{D001368C-DF69-47C9-9AEC-B70891617A93}" srcOrd="0" destOrd="0" presId="urn:microsoft.com/office/officeart/2018/2/layout/IconVerticalSolidList"/>
    <dgm:cxn modelId="{09986DED-9E57-4E0C-BD1D-76B550C2B6C5}" type="presParOf" srcId="{08E74CE4-5CC2-40D6-9A7C-D9D7FB4ACB53}" destId="{DDA1D27F-8C76-453A-AF6D-3DBE22802EF7}" srcOrd="1" destOrd="0" presId="urn:microsoft.com/office/officeart/2018/2/layout/IconVerticalSolidList"/>
    <dgm:cxn modelId="{D91DB4EF-EE16-4354-9725-64D6DF75AC0A}" type="presParOf" srcId="{08E74CE4-5CC2-40D6-9A7C-D9D7FB4ACB53}" destId="{C3B43050-4277-4826-B6B4-CD51182DDC8C}" srcOrd="2" destOrd="0" presId="urn:microsoft.com/office/officeart/2018/2/layout/IconVerticalSolidList"/>
    <dgm:cxn modelId="{C53B5781-52CE-42BD-9088-D3B97044D4F0}" type="presParOf" srcId="{08E74CE4-5CC2-40D6-9A7C-D9D7FB4ACB53}" destId="{F7E348C4-899F-4CB7-8B19-AE0A0D5F67DE}" srcOrd="3" destOrd="0" presId="urn:microsoft.com/office/officeart/2018/2/layout/IconVerticalSolidList"/>
    <dgm:cxn modelId="{F7B67799-BB30-4474-98D2-DF92B417B57C}" type="presParOf" srcId="{6CC90478-1651-4532-9FDA-7AD4CBEFEB7F}" destId="{8829BB0A-7328-45CA-AE2F-F6E989FA4916}" srcOrd="3" destOrd="0" presId="urn:microsoft.com/office/officeart/2018/2/layout/IconVerticalSolidList"/>
    <dgm:cxn modelId="{7FFE6FC7-BF29-4E76-B5A8-D6C75C9FC89D}" type="presParOf" srcId="{6CC90478-1651-4532-9FDA-7AD4CBEFEB7F}" destId="{409577A0-B19F-4C40-88A0-0D889A80CA8F}" srcOrd="4" destOrd="0" presId="urn:microsoft.com/office/officeart/2018/2/layout/IconVerticalSolidList"/>
    <dgm:cxn modelId="{BF286A3C-9B20-436F-B463-189DC028C455}" type="presParOf" srcId="{409577A0-B19F-4C40-88A0-0D889A80CA8F}" destId="{CD1BE07F-AE38-4013-85B6-3879E7B3C303}" srcOrd="0" destOrd="0" presId="urn:microsoft.com/office/officeart/2018/2/layout/IconVerticalSolidList"/>
    <dgm:cxn modelId="{EE349FF9-102D-405A-9481-A17EB61DA257}" type="presParOf" srcId="{409577A0-B19F-4C40-88A0-0D889A80CA8F}" destId="{101099C4-06E5-45A5-A14B-6AD1E19F30C9}" srcOrd="1" destOrd="0" presId="urn:microsoft.com/office/officeart/2018/2/layout/IconVerticalSolidList"/>
    <dgm:cxn modelId="{B2C0A9B1-74D2-4CE3-AACA-17B8F1A86E58}" type="presParOf" srcId="{409577A0-B19F-4C40-88A0-0D889A80CA8F}" destId="{350C3818-937B-48E8-A81B-9EFEB3E0D78D}" srcOrd="2" destOrd="0" presId="urn:microsoft.com/office/officeart/2018/2/layout/IconVerticalSolidList"/>
    <dgm:cxn modelId="{B37E521C-A61C-407B-A73F-DE302B5FDECB}" type="presParOf" srcId="{409577A0-B19F-4C40-88A0-0D889A80CA8F}" destId="{C6BAFD99-CCDF-41B4-9C6F-74CB4C04EDE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F3B2DD10-002E-4D23-8DEC-8DC501D8CF8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FB6B71D-38E2-4483-8591-9B47C5126E92}">
      <dgm:prSet custT="1"/>
      <dgm:spPr>
        <a:solidFill>
          <a:srgbClr val="005870"/>
        </a:solidFill>
      </dgm:spPr>
      <dgm:t>
        <a:bodyPr/>
        <a:lstStyle/>
        <a:p>
          <a:r>
            <a:rPr lang="en-US" sz="2200" dirty="0">
              <a:latin typeface="Times New Roman" panose="02020603050405020304" pitchFamily="18" charset="0"/>
              <a:cs typeface="Times New Roman" panose="02020603050405020304" pitchFamily="18" charset="0"/>
            </a:rPr>
            <a:t>Strategy</a:t>
          </a:r>
        </a:p>
      </dgm:t>
    </dgm:pt>
    <dgm:pt modelId="{470DE39F-27E0-4EDF-A59B-2223E90E36B4}" type="parTrans" cxnId="{2908D564-4FCB-4024-832A-ADCCE1808A9D}">
      <dgm:prSet/>
      <dgm:spPr/>
      <dgm:t>
        <a:bodyPr/>
        <a:lstStyle/>
        <a:p>
          <a:endParaRPr lang="en-US" sz="2200">
            <a:latin typeface="Times New Roman" panose="02020603050405020304" pitchFamily="18" charset="0"/>
            <a:cs typeface="Times New Roman" panose="02020603050405020304" pitchFamily="18" charset="0"/>
          </a:endParaRPr>
        </a:p>
      </dgm:t>
    </dgm:pt>
    <dgm:pt modelId="{566A7817-862B-42B6-ADCC-37ACEC7AAAF9}" type="sibTrans" cxnId="{2908D564-4FCB-4024-832A-ADCCE1808A9D}">
      <dgm:prSet/>
      <dgm:spPr/>
      <dgm:t>
        <a:bodyPr/>
        <a:lstStyle/>
        <a:p>
          <a:endParaRPr lang="en-US" sz="2200">
            <a:latin typeface="Times New Roman" panose="02020603050405020304" pitchFamily="18" charset="0"/>
            <a:cs typeface="Times New Roman" panose="02020603050405020304" pitchFamily="18" charset="0"/>
          </a:endParaRPr>
        </a:p>
      </dgm:t>
    </dgm:pt>
    <dgm:pt modelId="{1174C6D9-7B38-4EDA-B17E-646F788D54D2}">
      <dgm:prSet custT="1"/>
      <dgm:spPr>
        <a:solidFill>
          <a:srgbClr val="005870"/>
        </a:solidFill>
      </dgm:spPr>
      <dgm:t>
        <a:bodyPr/>
        <a:lstStyle/>
        <a:p>
          <a:r>
            <a:rPr lang="en-US" sz="2200" dirty="0">
              <a:latin typeface="Times New Roman" panose="02020603050405020304" pitchFamily="18" charset="0"/>
              <a:cs typeface="Times New Roman" panose="02020603050405020304" pitchFamily="18" charset="0"/>
            </a:rPr>
            <a:t>Client relations</a:t>
          </a:r>
        </a:p>
      </dgm:t>
    </dgm:pt>
    <dgm:pt modelId="{FDF32A06-366B-42D3-870A-76EF93785B63}" type="parTrans" cxnId="{B7B49430-AA8B-4C58-9496-BF7C83B730B5}">
      <dgm:prSet/>
      <dgm:spPr/>
      <dgm:t>
        <a:bodyPr/>
        <a:lstStyle/>
        <a:p>
          <a:endParaRPr lang="en-US" sz="2200">
            <a:latin typeface="Times New Roman" panose="02020603050405020304" pitchFamily="18" charset="0"/>
            <a:cs typeface="Times New Roman" panose="02020603050405020304" pitchFamily="18" charset="0"/>
          </a:endParaRPr>
        </a:p>
      </dgm:t>
    </dgm:pt>
    <dgm:pt modelId="{7A3217E6-22B8-41E0-B0FF-8A6D1C6AEE5B}" type="sibTrans" cxnId="{B7B49430-AA8B-4C58-9496-BF7C83B730B5}">
      <dgm:prSet/>
      <dgm:spPr/>
      <dgm:t>
        <a:bodyPr/>
        <a:lstStyle/>
        <a:p>
          <a:endParaRPr lang="en-US" sz="2200">
            <a:latin typeface="Times New Roman" panose="02020603050405020304" pitchFamily="18" charset="0"/>
            <a:cs typeface="Times New Roman" panose="02020603050405020304" pitchFamily="18" charset="0"/>
          </a:endParaRPr>
        </a:p>
      </dgm:t>
    </dgm:pt>
    <dgm:pt modelId="{1A1E2647-DA65-40A0-AFC6-6899AB3A6515}">
      <dgm:prSet custT="1"/>
      <dgm:spPr>
        <a:solidFill>
          <a:srgbClr val="005870"/>
        </a:solidFill>
      </dgm:spPr>
      <dgm:t>
        <a:bodyPr/>
        <a:lstStyle/>
        <a:p>
          <a:r>
            <a:rPr lang="en-US" sz="2200" dirty="0">
              <a:latin typeface="Times New Roman" panose="02020603050405020304" pitchFamily="18" charset="0"/>
              <a:cs typeface="Times New Roman" panose="02020603050405020304" pitchFamily="18" charset="0"/>
            </a:rPr>
            <a:t>Business development</a:t>
          </a:r>
        </a:p>
      </dgm:t>
    </dgm:pt>
    <dgm:pt modelId="{F795E369-0875-41BD-9C28-D4731C157F8E}" type="parTrans" cxnId="{D13355FA-9ED9-4EC3-A3DD-543A9FD813B6}">
      <dgm:prSet/>
      <dgm:spPr/>
      <dgm:t>
        <a:bodyPr/>
        <a:lstStyle/>
        <a:p>
          <a:endParaRPr lang="en-US" sz="2200">
            <a:latin typeface="Times New Roman" panose="02020603050405020304" pitchFamily="18" charset="0"/>
            <a:cs typeface="Times New Roman" panose="02020603050405020304" pitchFamily="18" charset="0"/>
          </a:endParaRPr>
        </a:p>
      </dgm:t>
    </dgm:pt>
    <dgm:pt modelId="{27F390AB-0AB9-40DF-9C2A-BAEBC0E685AF}" type="sibTrans" cxnId="{D13355FA-9ED9-4EC3-A3DD-543A9FD813B6}">
      <dgm:prSet/>
      <dgm:spPr/>
      <dgm:t>
        <a:bodyPr/>
        <a:lstStyle/>
        <a:p>
          <a:endParaRPr lang="en-US" sz="2200">
            <a:latin typeface="Times New Roman" panose="02020603050405020304" pitchFamily="18" charset="0"/>
            <a:cs typeface="Times New Roman" panose="02020603050405020304" pitchFamily="18" charset="0"/>
          </a:endParaRPr>
        </a:p>
      </dgm:t>
    </dgm:pt>
    <dgm:pt modelId="{93A51BFA-9A82-4BC1-8A99-FB1CF8E77FDC}">
      <dgm:prSet custT="1"/>
      <dgm:spPr>
        <a:solidFill>
          <a:srgbClr val="005870"/>
        </a:solidFill>
      </dgm:spPr>
      <dgm:t>
        <a:bodyPr/>
        <a:lstStyle/>
        <a:p>
          <a:r>
            <a:rPr lang="en-US" sz="2200" dirty="0">
              <a:latin typeface="Times New Roman" panose="02020603050405020304" pitchFamily="18" charset="0"/>
              <a:cs typeface="Times New Roman" panose="02020603050405020304" pitchFamily="18" charset="0"/>
            </a:rPr>
            <a:t>Governance and policies</a:t>
          </a:r>
        </a:p>
      </dgm:t>
    </dgm:pt>
    <dgm:pt modelId="{D325F454-0CC3-4FA4-823E-7AB54ECFE35F}" type="parTrans" cxnId="{07F30EB2-32B6-4DF0-892C-B0B5A32EEB02}">
      <dgm:prSet/>
      <dgm:spPr/>
      <dgm:t>
        <a:bodyPr/>
        <a:lstStyle/>
        <a:p>
          <a:endParaRPr lang="en-US" sz="2200">
            <a:latin typeface="Times New Roman" panose="02020603050405020304" pitchFamily="18" charset="0"/>
            <a:cs typeface="Times New Roman" panose="02020603050405020304" pitchFamily="18" charset="0"/>
          </a:endParaRPr>
        </a:p>
      </dgm:t>
    </dgm:pt>
    <dgm:pt modelId="{D6E577B9-D4D5-4117-BB0E-2197A9665661}" type="sibTrans" cxnId="{07F30EB2-32B6-4DF0-892C-B0B5A32EEB02}">
      <dgm:prSet/>
      <dgm:spPr/>
      <dgm:t>
        <a:bodyPr/>
        <a:lstStyle/>
        <a:p>
          <a:endParaRPr lang="en-US" sz="2200">
            <a:latin typeface="Times New Roman" panose="02020603050405020304" pitchFamily="18" charset="0"/>
            <a:cs typeface="Times New Roman" panose="02020603050405020304" pitchFamily="18" charset="0"/>
          </a:endParaRPr>
        </a:p>
      </dgm:t>
    </dgm:pt>
    <dgm:pt modelId="{68E9BC83-6E9C-479C-8581-3759D049824E}">
      <dgm:prSet custT="1"/>
      <dgm:spPr>
        <a:solidFill>
          <a:srgbClr val="005870"/>
        </a:solidFill>
      </dgm:spPr>
      <dgm:t>
        <a:bodyPr/>
        <a:lstStyle/>
        <a:p>
          <a:r>
            <a:rPr lang="en-US" sz="2200" dirty="0">
              <a:latin typeface="Times New Roman" panose="02020603050405020304" pitchFamily="18" charset="0"/>
              <a:cs typeface="Times New Roman" panose="02020603050405020304" pitchFamily="18" charset="0"/>
            </a:rPr>
            <a:t>Other functions depending on size, structure, etc.</a:t>
          </a:r>
        </a:p>
      </dgm:t>
    </dgm:pt>
    <dgm:pt modelId="{A9AC6CBD-BCCC-4E97-883D-EBF4A9DC1385}" type="parTrans" cxnId="{B19FF4F2-91A6-432B-A0F7-5D48EA11B2FE}">
      <dgm:prSet/>
      <dgm:spPr/>
      <dgm:t>
        <a:bodyPr/>
        <a:lstStyle/>
        <a:p>
          <a:endParaRPr lang="en-US" sz="2200">
            <a:latin typeface="Times New Roman" panose="02020603050405020304" pitchFamily="18" charset="0"/>
            <a:cs typeface="Times New Roman" panose="02020603050405020304" pitchFamily="18" charset="0"/>
          </a:endParaRPr>
        </a:p>
      </dgm:t>
    </dgm:pt>
    <dgm:pt modelId="{A091A24A-EAE7-485B-AA72-AD4734798C25}" type="sibTrans" cxnId="{B19FF4F2-91A6-432B-A0F7-5D48EA11B2FE}">
      <dgm:prSet/>
      <dgm:spPr/>
      <dgm:t>
        <a:bodyPr/>
        <a:lstStyle/>
        <a:p>
          <a:endParaRPr lang="en-US" sz="2200">
            <a:latin typeface="Times New Roman" panose="02020603050405020304" pitchFamily="18" charset="0"/>
            <a:cs typeface="Times New Roman" panose="02020603050405020304" pitchFamily="18" charset="0"/>
          </a:endParaRPr>
        </a:p>
      </dgm:t>
    </dgm:pt>
    <dgm:pt modelId="{A5C63395-1F35-4587-905E-6D25FAB65050}">
      <dgm:prSet custT="1"/>
      <dgm:spPr>
        <a:solidFill>
          <a:srgbClr val="005870"/>
        </a:solidFill>
      </dgm:spPr>
      <dgm:t>
        <a:bodyPr/>
        <a:lstStyle/>
        <a:p>
          <a:r>
            <a:rPr lang="en-US" sz="2200" dirty="0">
              <a:latin typeface="Times New Roman" panose="02020603050405020304" pitchFamily="18" charset="0"/>
              <a:cs typeface="Times New Roman" panose="02020603050405020304" pitchFamily="18" charset="0"/>
            </a:rPr>
            <a:t>Company finance and accounting</a:t>
          </a:r>
        </a:p>
      </dgm:t>
    </dgm:pt>
    <dgm:pt modelId="{E338ED27-D466-47A8-AFCA-EC328331A565}" type="parTrans" cxnId="{F6718948-151F-40B4-B37D-64A2E87EAF20}">
      <dgm:prSet/>
      <dgm:spPr/>
      <dgm:t>
        <a:bodyPr/>
        <a:lstStyle/>
        <a:p>
          <a:endParaRPr lang="en-US" sz="2200">
            <a:latin typeface="Times New Roman" panose="02020603050405020304" pitchFamily="18" charset="0"/>
            <a:cs typeface="Times New Roman" panose="02020603050405020304" pitchFamily="18" charset="0"/>
          </a:endParaRPr>
        </a:p>
      </dgm:t>
    </dgm:pt>
    <dgm:pt modelId="{E6542FD6-6C36-4CCD-90EA-CE6055F023B5}" type="sibTrans" cxnId="{F6718948-151F-40B4-B37D-64A2E87EAF20}">
      <dgm:prSet/>
      <dgm:spPr/>
      <dgm:t>
        <a:bodyPr/>
        <a:lstStyle/>
        <a:p>
          <a:endParaRPr lang="en-US" sz="2200">
            <a:latin typeface="Times New Roman" panose="02020603050405020304" pitchFamily="18" charset="0"/>
            <a:cs typeface="Times New Roman" panose="02020603050405020304" pitchFamily="18" charset="0"/>
          </a:endParaRPr>
        </a:p>
      </dgm:t>
    </dgm:pt>
    <dgm:pt modelId="{F353E28A-80DC-4C09-8BDD-7D6F79A6AA6B}" type="pres">
      <dgm:prSet presAssocID="{F3B2DD10-002E-4D23-8DEC-8DC501D8CF86}" presName="linear" presStyleCnt="0">
        <dgm:presLayoutVars>
          <dgm:animLvl val="lvl"/>
          <dgm:resizeHandles val="exact"/>
        </dgm:presLayoutVars>
      </dgm:prSet>
      <dgm:spPr/>
    </dgm:pt>
    <dgm:pt modelId="{808287CD-961A-4C6E-B497-9AC21AFB2308}" type="pres">
      <dgm:prSet presAssocID="{2FB6B71D-38E2-4483-8591-9B47C5126E92}" presName="parentText" presStyleLbl="node1" presStyleIdx="0" presStyleCnt="6">
        <dgm:presLayoutVars>
          <dgm:chMax val="0"/>
          <dgm:bulletEnabled val="1"/>
        </dgm:presLayoutVars>
      </dgm:prSet>
      <dgm:spPr/>
    </dgm:pt>
    <dgm:pt modelId="{8B03D8EF-767D-4873-9C81-AFC5508260B3}" type="pres">
      <dgm:prSet presAssocID="{566A7817-862B-42B6-ADCC-37ACEC7AAAF9}" presName="spacer" presStyleCnt="0"/>
      <dgm:spPr/>
    </dgm:pt>
    <dgm:pt modelId="{24E0A815-EF72-468F-AFF0-5C2A708233A5}" type="pres">
      <dgm:prSet presAssocID="{93A51BFA-9A82-4BC1-8A99-FB1CF8E77FDC}" presName="parentText" presStyleLbl="node1" presStyleIdx="1" presStyleCnt="6">
        <dgm:presLayoutVars>
          <dgm:chMax val="0"/>
          <dgm:bulletEnabled val="1"/>
        </dgm:presLayoutVars>
      </dgm:prSet>
      <dgm:spPr/>
    </dgm:pt>
    <dgm:pt modelId="{3FD951EE-628D-47A9-BE68-7946B520D799}" type="pres">
      <dgm:prSet presAssocID="{D6E577B9-D4D5-4117-BB0E-2197A9665661}" presName="spacer" presStyleCnt="0"/>
      <dgm:spPr/>
    </dgm:pt>
    <dgm:pt modelId="{657B74D3-D877-40D2-8E34-EF50F54F7AE2}" type="pres">
      <dgm:prSet presAssocID="{A5C63395-1F35-4587-905E-6D25FAB65050}" presName="parentText" presStyleLbl="node1" presStyleIdx="2" presStyleCnt="6">
        <dgm:presLayoutVars>
          <dgm:chMax val="0"/>
          <dgm:bulletEnabled val="1"/>
        </dgm:presLayoutVars>
      </dgm:prSet>
      <dgm:spPr/>
    </dgm:pt>
    <dgm:pt modelId="{8213482F-2E2F-47EC-AC84-1EED79F11BAB}" type="pres">
      <dgm:prSet presAssocID="{E6542FD6-6C36-4CCD-90EA-CE6055F023B5}" presName="spacer" presStyleCnt="0"/>
      <dgm:spPr/>
    </dgm:pt>
    <dgm:pt modelId="{F86B21DC-9B47-469C-90F8-D8C742F1A99B}" type="pres">
      <dgm:prSet presAssocID="{1174C6D9-7B38-4EDA-B17E-646F788D54D2}" presName="parentText" presStyleLbl="node1" presStyleIdx="3" presStyleCnt="6">
        <dgm:presLayoutVars>
          <dgm:chMax val="0"/>
          <dgm:bulletEnabled val="1"/>
        </dgm:presLayoutVars>
      </dgm:prSet>
      <dgm:spPr/>
    </dgm:pt>
    <dgm:pt modelId="{3BEAA451-7D7E-48BF-AF50-169D2A2B1EBB}" type="pres">
      <dgm:prSet presAssocID="{7A3217E6-22B8-41E0-B0FF-8A6D1C6AEE5B}" presName="spacer" presStyleCnt="0"/>
      <dgm:spPr/>
    </dgm:pt>
    <dgm:pt modelId="{69ED1472-F764-4571-852C-5A436B6A00DB}" type="pres">
      <dgm:prSet presAssocID="{1A1E2647-DA65-40A0-AFC6-6899AB3A6515}" presName="parentText" presStyleLbl="node1" presStyleIdx="4" presStyleCnt="6">
        <dgm:presLayoutVars>
          <dgm:chMax val="0"/>
          <dgm:bulletEnabled val="1"/>
        </dgm:presLayoutVars>
      </dgm:prSet>
      <dgm:spPr/>
    </dgm:pt>
    <dgm:pt modelId="{BFFB4D97-3070-41D0-B424-C50E4D77DC3E}" type="pres">
      <dgm:prSet presAssocID="{27F390AB-0AB9-40DF-9C2A-BAEBC0E685AF}" presName="spacer" presStyleCnt="0"/>
      <dgm:spPr/>
    </dgm:pt>
    <dgm:pt modelId="{4F457A39-28AD-4CAC-9E0C-4075DBE2B580}" type="pres">
      <dgm:prSet presAssocID="{68E9BC83-6E9C-479C-8581-3759D049824E}" presName="parentText" presStyleLbl="node1" presStyleIdx="5" presStyleCnt="6">
        <dgm:presLayoutVars>
          <dgm:chMax val="0"/>
          <dgm:bulletEnabled val="1"/>
        </dgm:presLayoutVars>
      </dgm:prSet>
      <dgm:spPr/>
    </dgm:pt>
  </dgm:ptLst>
  <dgm:cxnLst>
    <dgm:cxn modelId="{1752DC06-634B-4896-B77C-5DEC4D764EA8}" type="presOf" srcId="{1174C6D9-7B38-4EDA-B17E-646F788D54D2}" destId="{F86B21DC-9B47-469C-90F8-D8C742F1A99B}" srcOrd="0" destOrd="0" presId="urn:microsoft.com/office/officeart/2005/8/layout/vList2"/>
    <dgm:cxn modelId="{09F3400C-B676-4FB8-A8E4-3FCB2387E817}" type="presOf" srcId="{A5C63395-1F35-4587-905E-6D25FAB65050}" destId="{657B74D3-D877-40D2-8E34-EF50F54F7AE2}" srcOrd="0" destOrd="0" presId="urn:microsoft.com/office/officeart/2005/8/layout/vList2"/>
    <dgm:cxn modelId="{B7B49430-AA8B-4C58-9496-BF7C83B730B5}" srcId="{F3B2DD10-002E-4D23-8DEC-8DC501D8CF86}" destId="{1174C6D9-7B38-4EDA-B17E-646F788D54D2}" srcOrd="3" destOrd="0" parTransId="{FDF32A06-366B-42D3-870A-76EF93785B63}" sibTransId="{7A3217E6-22B8-41E0-B0FF-8A6D1C6AEE5B}"/>
    <dgm:cxn modelId="{8AA82331-F357-46F7-95D5-F6D0A6DDE51F}" type="presOf" srcId="{68E9BC83-6E9C-479C-8581-3759D049824E}" destId="{4F457A39-28AD-4CAC-9E0C-4075DBE2B580}" srcOrd="0" destOrd="0" presId="urn:microsoft.com/office/officeart/2005/8/layout/vList2"/>
    <dgm:cxn modelId="{5917C53A-001B-4EF4-A163-6FFBFC9E294E}" type="presOf" srcId="{93A51BFA-9A82-4BC1-8A99-FB1CF8E77FDC}" destId="{24E0A815-EF72-468F-AFF0-5C2A708233A5}" srcOrd="0" destOrd="0" presId="urn:microsoft.com/office/officeart/2005/8/layout/vList2"/>
    <dgm:cxn modelId="{2908D564-4FCB-4024-832A-ADCCE1808A9D}" srcId="{F3B2DD10-002E-4D23-8DEC-8DC501D8CF86}" destId="{2FB6B71D-38E2-4483-8591-9B47C5126E92}" srcOrd="0" destOrd="0" parTransId="{470DE39F-27E0-4EDF-A59B-2223E90E36B4}" sibTransId="{566A7817-862B-42B6-ADCC-37ACEC7AAAF9}"/>
    <dgm:cxn modelId="{F6718948-151F-40B4-B37D-64A2E87EAF20}" srcId="{F3B2DD10-002E-4D23-8DEC-8DC501D8CF86}" destId="{A5C63395-1F35-4587-905E-6D25FAB65050}" srcOrd="2" destOrd="0" parTransId="{E338ED27-D466-47A8-AFCA-EC328331A565}" sibTransId="{E6542FD6-6C36-4CCD-90EA-CE6055F023B5}"/>
    <dgm:cxn modelId="{07F30EB2-32B6-4DF0-892C-B0B5A32EEB02}" srcId="{F3B2DD10-002E-4D23-8DEC-8DC501D8CF86}" destId="{93A51BFA-9A82-4BC1-8A99-FB1CF8E77FDC}" srcOrd="1" destOrd="0" parTransId="{D325F454-0CC3-4FA4-823E-7AB54ECFE35F}" sibTransId="{D6E577B9-D4D5-4117-BB0E-2197A9665661}"/>
    <dgm:cxn modelId="{9F7788D3-459E-451B-8128-7DFCC06EAB68}" type="presOf" srcId="{2FB6B71D-38E2-4483-8591-9B47C5126E92}" destId="{808287CD-961A-4C6E-B497-9AC21AFB2308}" srcOrd="0" destOrd="0" presId="urn:microsoft.com/office/officeart/2005/8/layout/vList2"/>
    <dgm:cxn modelId="{D8880DE0-C6AB-43DA-B5DC-468E69DF1D75}" type="presOf" srcId="{1A1E2647-DA65-40A0-AFC6-6899AB3A6515}" destId="{69ED1472-F764-4571-852C-5A436B6A00DB}" srcOrd="0" destOrd="0" presId="urn:microsoft.com/office/officeart/2005/8/layout/vList2"/>
    <dgm:cxn modelId="{BF29FAEB-1BB1-4D6D-8223-0E1D6CC88B11}" type="presOf" srcId="{F3B2DD10-002E-4D23-8DEC-8DC501D8CF86}" destId="{F353E28A-80DC-4C09-8BDD-7D6F79A6AA6B}" srcOrd="0" destOrd="0" presId="urn:microsoft.com/office/officeart/2005/8/layout/vList2"/>
    <dgm:cxn modelId="{B19FF4F2-91A6-432B-A0F7-5D48EA11B2FE}" srcId="{F3B2DD10-002E-4D23-8DEC-8DC501D8CF86}" destId="{68E9BC83-6E9C-479C-8581-3759D049824E}" srcOrd="5" destOrd="0" parTransId="{A9AC6CBD-BCCC-4E97-883D-EBF4A9DC1385}" sibTransId="{A091A24A-EAE7-485B-AA72-AD4734798C25}"/>
    <dgm:cxn modelId="{D13355FA-9ED9-4EC3-A3DD-543A9FD813B6}" srcId="{F3B2DD10-002E-4D23-8DEC-8DC501D8CF86}" destId="{1A1E2647-DA65-40A0-AFC6-6899AB3A6515}" srcOrd="4" destOrd="0" parTransId="{F795E369-0875-41BD-9C28-D4731C157F8E}" sibTransId="{27F390AB-0AB9-40DF-9C2A-BAEBC0E685AF}"/>
    <dgm:cxn modelId="{FF72E378-57DF-4647-A94E-46849866687F}" type="presParOf" srcId="{F353E28A-80DC-4C09-8BDD-7D6F79A6AA6B}" destId="{808287CD-961A-4C6E-B497-9AC21AFB2308}" srcOrd="0" destOrd="0" presId="urn:microsoft.com/office/officeart/2005/8/layout/vList2"/>
    <dgm:cxn modelId="{93C617A0-380D-42B2-9B13-6E0AAB517E87}" type="presParOf" srcId="{F353E28A-80DC-4C09-8BDD-7D6F79A6AA6B}" destId="{8B03D8EF-767D-4873-9C81-AFC5508260B3}" srcOrd="1" destOrd="0" presId="urn:microsoft.com/office/officeart/2005/8/layout/vList2"/>
    <dgm:cxn modelId="{5523FFCB-B82C-4425-B052-446296729EC4}" type="presParOf" srcId="{F353E28A-80DC-4C09-8BDD-7D6F79A6AA6B}" destId="{24E0A815-EF72-468F-AFF0-5C2A708233A5}" srcOrd="2" destOrd="0" presId="urn:microsoft.com/office/officeart/2005/8/layout/vList2"/>
    <dgm:cxn modelId="{AA0F2B3F-49B1-4EEB-AB07-1DD15F45F7D7}" type="presParOf" srcId="{F353E28A-80DC-4C09-8BDD-7D6F79A6AA6B}" destId="{3FD951EE-628D-47A9-BE68-7946B520D799}" srcOrd="3" destOrd="0" presId="urn:microsoft.com/office/officeart/2005/8/layout/vList2"/>
    <dgm:cxn modelId="{569D1E50-8B71-4B61-8E0D-341A3A95C823}" type="presParOf" srcId="{F353E28A-80DC-4C09-8BDD-7D6F79A6AA6B}" destId="{657B74D3-D877-40D2-8E34-EF50F54F7AE2}" srcOrd="4" destOrd="0" presId="urn:microsoft.com/office/officeart/2005/8/layout/vList2"/>
    <dgm:cxn modelId="{2F80A931-0E3E-4097-B701-9461BB28CC85}" type="presParOf" srcId="{F353E28A-80DC-4C09-8BDD-7D6F79A6AA6B}" destId="{8213482F-2E2F-47EC-AC84-1EED79F11BAB}" srcOrd="5" destOrd="0" presId="urn:microsoft.com/office/officeart/2005/8/layout/vList2"/>
    <dgm:cxn modelId="{E638E3D1-C0E5-49A3-A16E-3830FD7F563C}" type="presParOf" srcId="{F353E28A-80DC-4C09-8BDD-7D6F79A6AA6B}" destId="{F86B21DC-9B47-469C-90F8-D8C742F1A99B}" srcOrd="6" destOrd="0" presId="urn:microsoft.com/office/officeart/2005/8/layout/vList2"/>
    <dgm:cxn modelId="{1098038E-6137-4897-B2C1-83DE74F484A7}" type="presParOf" srcId="{F353E28A-80DC-4C09-8BDD-7D6F79A6AA6B}" destId="{3BEAA451-7D7E-48BF-AF50-169D2A2B1EBB}" srcOrd="7" destOrd="0" presId="urn:microsoft.com/office/officeart/2005/8/layout/vList2"/>
    <dgm:cxn modelId="{B49212F2-AA6A-4FDA-9474-ED5DFD2F001E}" type="presParOf" srcId="{F353E28A-80DC-4C09-8BDD-7D6F79A6AA6B}" destId="{69ED1472-F764-4571-852C-5A436B6A00DB}" srcOrd="8" destOrd="0" presId="urn:microsoft.com/office/officeart/2005/8/layout/vList2"/>
    <dgm:cxn modelId="{998B7D8F-0A7C-4AC0-9935-7E7EF688D3E8}" type="presParOf" srcId="{F353E28A-80DC-4C09-8BDD-7D6F79A6AA6B}" destId="{BFFB4D97-3070-41D0-B424-C50E4D77DC3E}" srcOrd="9" destOrd="0" presId="urn:microsoft.com/office/officeart/2005/8/layout/vList2"/>
    <dgm:cxn modelId="{CF08D758-595D-4703-9A98-D2A642952244}" type="presParOf" srcId="{F353E28A-80DC-4C09-8BDD-7D6F79A6AA6B}" destId="{4F457A39-28AD-4CAC-9E0C-4075DBE2B580}"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B7DE81-AEDC-4AA7-BB87-D9C1999FD7F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62A5E884-7450-4A85-915A-E745D327667B}">
      <dgm:prSet phldrT="[Text]" custT="1"/>
      <dgm:spPr>
        <a:solidFill>
          <a:srgbClr val="005870"/>
        </a:solidFill>
      </dgm:spPr>
      <dgm:t>
        <a:bodyPr/>
        <a:lstStyle/>
        <a:p>
          <a:r>
            <a:rPr lang="en-US" sz="1400" dirty="0">
              <a:latin typeface="Times New Roman" panose="02020603050405020304" pitchFamily="18" charset="0"/>
              <a:cs typeface="Times New Roman" panose="02020603050405020304" pitchFamily="18" charset="0"/>
            </a:rPr>
            <a:t>President/Owner</a:t>
          </a:r>
        </a:p>
      </dgm:t>
    </dgm:pt>
    <dgm:pt modelId="{A9AAD230-E6F0-46A8-90E5-133F472A2BDD}" type="parTrans" cxnId="{0A058AE3-21A1-4E84-8ED0-7D6B510B6237}">
      <dgm:prSet/>
      <dgm:spPr/>
      <dgm:t>
        <a:bodyPr/>
        <a:lstStyle/>
        <a:p>
          <a:endParaRPr lang="en-US" sz="1400">
            <a:latin typeface="Times New Roman" panose="02020603050405020304" pitchFamily="18" charset="0"/>
            <a:cs typeface="Times New Roman" panose="02020603050405020304" pitchFamily="18" charset="0"/>
          </a:endParaRPr>
        </a:p>
      </dgm:t>
    </dgm:pt>
    <dgm:pt modelId="{295CE8DB-16BD-4711-95E1-C9576B79E8E2}" type="sibTrans" cxnId="{0A058AE3-21A1-4E84-8ED0-7D6B510B6237}">
      <dgm:prSet/>
      <dgm:spPr/>
      <dgm:t>
        <a:bodyPr/>
        <a:lstStyle/>
        <a:p>
          <a:endParaRPr lang="en-US" sz="1400">
            <a:latin typeface="Times New Roman" panose="02020603050405020304" pitchFamily="18" charset="0"/>
            <a:cs typeface="Times New Roman" panose="02020603050405020304" pitchFamily="18" charset="0"/>
          </a:endParaRPr>
        </a:p>
      </dgm:t>
    </dgm:pt>
    <dgm:pt modelId="{C2242E99-4C08-4C9F-9377-5BD26216FDCC}">
      <dgm:prSet phldrT="[Text]" custT="1"/>
      <dgm:spPr>
        <a:solidFill>
          <a:srgbClr val="00718E"/>
        </a:solidFill>
      </dgm:spPr>
      <dgm:t>
        <a:bodyPr/>
        <a:lstStyle/>
        <a:p>
          <a:r>
            <a:rPr lang="en-US" sz="1400" dirty="0">
              <a:latin typeface="Times New Roman" panose="02020603050405020304" pitchFamily="18" charset="0"/>
              <a:cs typeface="Times New Roman" panose="02020603050405020304" pitchFamily="18" charset="0"/>
            </a:rPr>
            <a:t>Sr. property manager</a:t>
          </a:r>
        </a:p>
      </dgm:t>
    </dgm:pt>
    <dgm:pt modelId="{3C7D3690-E521-4CAD-8668-D73F8E63A5A9}" type="parTrans" cxnId="{BBF2A42D-85C2-4039-8235-F8174A5B1694}">
      <dgm:prSet/>
      <dgm:spPr/>
      <dgm:t>
        <a:bodyPr/>
        <a:lstStyle/>
        <a:p>
          <a:endParaRPr lang="en-US" sz="1400">
            <a:latin typeface="Times New Roman" panose="02020603050405020304" pitchFamily="18" charset="0"/>
            <a:cs typeface="Times New Roman" panose="02020603050405020304" pitchFamily="18" charset="0"/>
          </a:endParaRPr>
        </a:p>
      </dgm:t>
    </dgm:pt>
    <dgm:pt modelId="{8D596AF7-AD29-419F-802B-0E464134851D}" type="sibTrans" cxnId="{BBF2A42D-85C2-4039-8235-F8174A5B1694}">
      <dgm:prSet/>
      <dgm:spPr/>
      <dgm:t>
        <a:bodyPr/>
        <a:lstStyle/>
        <a:p>
          <a:endParaRPr lang="en-US" sz="1400">
            <a:latin typeface="Times New Roman" panose="02020603050405020304" pitchFamily="18" charset="0"/>
            <a:cs typeface="Times New Roman" panose="02020603050405020304" pitchFamily="18" charset="0"/>
          </a:endParaRPr>
        </a:p>
      </dgm:t>
    </dgm:pt>
    <dgm:pt modelId="{1C0C02CB-FBD4-4991-8221-BF90C89A69F9}">
      <dgm:prSet phldrT="[Text]" custT="1"/>
      <dgm:spPr>
        <a:solidFill>
          <a:srgbClr val="00718E"/>
        </a:solidFill>
      </dgm:spPr>
      <dgm:t>
        <a:bodyPr/>
        <a:lstStyle/>
        <a:p>
          <a:pPr>
            <a:lnSpc>
              <a:spcPct val="100000"/>
            </a:lnSpc>
            <a:spcAft>
              <a:spcPts val="0"/>
            </a:spcAft>
          </a:pPr>
          <a:r>
            <a:rPr lang="en-US" sz="1400" dirty="0">
              <a:latin typeface="Times New Roman" panose="02020603050405020304" pitchFamily="18" charset="0"/>
              <a:cs typeface="Times New Roman" panose="02020603050405020304" pitchFamily="18" charset="0"/>
            </a:rPr>
            <a:t>Head of facilities/</a:t>
          </a:r>
        </a:p>
        <a:p>
          <a:pPr>
            <a:lnSpc>
              <a:spcPct val="100000"/>
            </a:lnSpc>
            <a:spcAft>
              <a:spcPts val="0"/>
            </a:spcAft>
          </a:pPr>
          <a:r>
            <a:rPr lang="en-US" sz="1400" dirty="0">
              <a:latin typeface="Times New Roman" panose="02020603050405020304" pitchFamily="18" charset="0"/>
              <a:cs typeface="Times New Roman" panose="02020603050405020304" pitchFamily="18" charset="0"/>
            </a:rPr>
            <a:t>maintenance</a:t>
          </a:r>
        </a:p>
      </dgm:t>
    </dgm:pt>
    <dgm:pt modelId="{69AE70FD-7AD0-4B6D-9DF1-413221AC3947}" type="parTrans" cxnId="{5C4322E9-6E4E-4528-A02C-1CBAC386FD25}">
      <dgm:prSet/>
      <dgm:spPr/>
      <dgm:t>
        <a:bodyPr/>
        <a:lstStyle/>
        <a:p>
          <a:endParaRPr lang="en-US" sz="1400">
            <a:latin typeface="Times New Roman" panose="02020603050405020304" pitchFamily="18" charset="0"/>
            <a:cs typeface="Times New Roman" panose="02020603050405020304" pitchFamily="18" charset="0"/>
          </a:endParaRPr>
        </a:p>
      </dgm:t>
    </dgm:pt>
    <dgm:pt modelId="{963D2178-D8DE-4DCE-8E11-2D8AF7F0E6B4}" type="sibTrans" cxnId="{5C4322E9-6E4E-4528-A02C-1CBAC386FD25}">
      <dgm:prSet/>
      <dgm:spPr/>
      <dgm:t>
        <a:bodyPr/>
        <a:lstStyle/>
        <a:p>
          <a:endParaRPr lang="en-US" sz="1400">
            <a:latin typeface="Times New Roman" panose="02020603050405020304" pitchFamily="18" charset="0"/>
            <a:cs typeface="Times New Roman" panose="02020603050405020304" pitchFamily="18" charset="0"/>
          </a:endParaRPr>
        </a:p>
      </dgm:t>
    </dgm:pt>
    <dgm:pt modelId="{F8916C60-6100-4338-B9CC-F7BA4833D912}">
      <dgm:prSet custT="1"/>
      <dgm:spPr>
        <a:solidFill>
          <a:srgbClr val="00718E"/>
        </a:solidFill>
      </dgm:spPr>
      <dgm:t>
        <a:bodyPr/>
        <a:lstStyle/>
        <a:p>
          <a:r>
            <a:rPr lang="en-US" sz="1400" dirty="0">
              <a:latin typeface="Times New Roman" panose="02020603050405020304" pitchFamily="18" charset="0"/>
              <a:cs typeface="Times New Roman" panose="02020603050405020304" pitchFamily="18" charset="0"/>
            </a:rPr>
            <a:t>Marketing staff (3)</a:t>
          </a:r>
        </a:p>
      </dgm:t>
    </dgm:pt>
    <dgm:pt modelId="{A31A1B02-2243-4F49-B2A6-F78F0BAA4FF8}" type="parTrans" cxnId="{7BD9F1FA-220F-4C7C-884E-1774FE63604A}">
      <dgm:prSet/>
      <dgm:spPr/>
      <dgm:t>
        <a:bodyPr/>
        <a:lstStyle/>
        <a:p>
          <a:endParaRPr lang="en-US" sz="1400">
            <a:latin typeface="Times New Roman" panose="02020603050405020304" pitchFamily="18" charset="0"/>
            <a:cs typeface="Times New Roman" panose="02020603050405020304" pitchFamily="18" charset="0"/>
          </a:endParaRPr>
        </a:p>
      </dgm:t>
    </dgm:pt>
    <dgm:pt modelId="{48B69A6D-9FD7-4664-B8F9-163ADF653662}" type="sibTrans" cxnId="{7BD9F1FA-220F-4C7C-884E-1774FE63604A}">
      <dgm:prSet/>
      <dgm:spPr/>
      <dgm:t>
        <a:bodyPr/>
        <a:lstStyle/>
        <a:p>
          <a:endParaRPr lang="en-US" sz="1400">
            <a:latin typeface="Times New Roman" panose="02020603050405020304" pitchFamily="18" charset="0"/>
            <a:cs typeface="Times New Roman" panose="02020603050405020304" pitchFamily="18" charset="0"/>
          </a:endParaRPr>
        </a:p>
      </dgm:t>
    </dgm:pt>
    <dgm:pt modelId="{C2E09EC0-0922-4492-BE72-8F11725ED489}">
      <dgm:prSet custT="1"/>
      <dgm:spPr>
        <a:solidFill>
          <a:srgbClr val="00718E"/>
        </a:solidFill>
      </dgm:spPr>
      <dgm:t>
        <a:bodyPr/>
        <a:lstStyle/>
        <a:p>
          <a:r>
            <a:rPr lang="en-US" sz="1400" dirty="0">
              <a:latin typeface="Times New Roman" panose="02020603050405020304" pitchFamily="18" charset="0"/>
              <a:cs typeface="Times New Roman" panose="02020603050405020304" pitchFamily="18" charset="0"/>
            </a:rPr>
            <a:t>Accounting staff (4)</a:t>
          </a:r>
        </a:p>
      </dgm:t>
    </dgm:pt>
    <dgm:pt modelId="{CEB02699-715B-45A4-8BE8-98E25624BE0E}" type="parTrans" cxnId="{3062CA9E-E95E-4E94-BC45-93F833A6ABC7}">
      <dgm:prSet/>
      <dgm:spPr/>
      <dgm:t>
        <a:bodyPr/>
        <a:lstStyle/>
        <a:p>
          <a:endParaRPr lang="en-US" sz="1400">
            <a:latin typeface="Times New Roman" panose="02020603050405020304" pitchFamily="18" charset="0"/>
            <a:cs typeface="Times New Roman" panose="02020603050405020304" pitchFamily="18" charset="0"/>
          </a:endParaRPr>
        </a:p>
      </dgm:t>
    </dgm:pt>
    <dgm:pt modelId="{8B2071E1-BB88-4E5E-AACC-BF968EF5E580}" type="sibTrans" cxnId="{3062CA9E-E95E-4E94-BC45-93F833A6ABC7}">
      <dgm:prSet/>
      <dgm:spPr/>
      <dgm:t>
        <a:bodyPr/>
        <a:lstStyle/>
        <a:p>
          <a:endParaRPr lang="en-US" sz="1400">
            <a:latin typeface="Times New Roman" panose="02020603050405020304" pitchFamily="18" charset="0"/>
            <a:cs typeface="Times New Roman" panose="02020603050405020304" pitchFamily="18" charset="0"/>
          </a:endParaRPr>
        </a:p>
      </dgm:t>
    </dgm:pt>
    <dgm:pt modelId="{872C5E7A-CC93-482E-9220-2A61CBAB807D}">
      <dgm:prSet custT="1"/>
      <dgm:spPr>
        <a:solidFill>
          <a:srgbClr val="0E73A6"/>
        </a:solidFill>
      </dgm:spPr>
      <dgm:t>
        <a:bodyPr/>
        <a:lstStyle/>
        <a:p>
          <a:r>
            <a:rPr lang="en-US" sz="1400" dirty="0">
              <a:latin typeface="Times New Roman" panose="02020603050405020304" pitchFamily="18" charset="0"/>
              <a:cs typeface="Times New Roman" panose="02020603050405020304" pitchFamily="18" charset="0"/>
            </a:rPr>
            <a:t>Property manager (The James)</a:t>
          </a:r>
        </a:p>
      </dgm:t>
    </dgm:pt>
    <dgm:pt modelId="{743200DB-BBA8-4EEC-8475-EB02A7E49AC6}" type="parTrans" cxnId="{E309E1C5-195A-4330-8325-C72E978FF284}">
      <dgm:prSet/>
      <dgm:spPr/>
      <dgm:t>
        <a:bodyPr/>
        <a:lstStyle/>
        <a:p>
          <a:endParaRPr lang="en-US" sz="1400">
            <a:latin typeface="Times New Roman" panose="02020603050405020304" pitchFamily="18" charset="0"/>
            <a:cs typeface="Times New Roman" panose="02020603050405020304" pitchFamily="18" charset="0"/>
          </a:endParaRPr>
        </a:p>
      </dgm:t>
    </dgm:pt>
    <dgm:pt modelId="{ED0C6070-8000-45AF-960F-8F5EA47C22A3}" type="sibTrans" cxnId="{E309E1C5-195A-4330-8325-C72E978FF284}">
      <dgm:prSet/>
      <dgm:spPr/>
      <dgm:t>
        <a:bodyPr/>
        <a:lstStyle/>
        <a:p>
          <a:endParaRPr lang="en-US" sz="1400">
            <a:latin typeface="Times New Roman" panose="02020603050405020304" pitchFamily="18" charset="0"/>
            <a:cs typeface="Times New Roman" panose="02020603050405020304" pitchFamily="18" charset="0"/>
          </a:endParaRPr>
        </a:p>
      </dgm:t>
    </dgm:pt>
    <dgm:pt modelId="{7250141B-E164-4DD3-897E-E44570E4F0D4}">
      <dgm:prSet custT="1"/>
      <dgm:spPr>
        <a:solidFill>
          <a:srgbClr val="0E73A6"/>
        </a:solidFill>
      </dgm:spPr>
      <dgm:t>
        <a:bodyPr/>
        <a:lstStyle/>
        <a:p>
          <a:r>
            <a:rPr lang="en-US" sz="1400" dirty="0">
              <a:latin typeface="Times New Roman" panose="02020603050405020304" pitchFamily="18" charset="0"/>
              <a:cs typeface="Times New Roman" panose="02020603050405020304" pitchFamily="18" charset="0"/>
            </a:rPr>
            <a:t>Property manager</a:t>
          </a:r>
        </a:p>
        <a:p>
          <a:r>
            <a:rPr lang="en-US" sz="1400" dirty="0">
              <a:latin typeface="Times New Roman" panose="02020603050405020304" pitchFamily="18" charset="0"/>
              <a:cs typeface="Times New Roman" panose="02020603050405020304" pitchFamily="18" charset="0"/>
            </a:rPr>
            <a:t>(1100 Westwood)</a:t>
          </a:r>
        </a:p>
      </dgm:t>
    </dgm:pt>
    <dgm:pt modelId="{66B47CB2-EA53-48AB-AC66-4BE85F00E72B}" type="parTrans" cxnId="{5E01D5E5-EE38-4B1A-9BF8-2FE29D928A7D}">
      <dgm:prSet/>
      <dgm:spPr/>
      <dgm:t>
        <a:bodyPr/>
        <a:lstStyle/>
        <a:p>
          <a:endParaRPr lang="en-US" sz="1400">
            <a:latin typeface="Times New Roman" panose="02020603050405020304" pitchFamily="18" charset="0"/>
            <a:cs typeface="Times New Roman" panose="02020603050405020304" pitchFamily="18" charset="0"/>
          </a:endParaRPr>
        </a:p>
      </dgm:t>
    </dgm:pt>
    <dgm:pt modelId="{648BEC4B-83EC-4595-9337-145A55BC2BB4}" type="sibTrans" cxnId="{5E01D5E5-EE38-4B1A-9BF8-2FE29D928A7D}">
      <dgm:prSet/>
      <dgm:spPr/>
      <dgm:t>
        <a:bodyPr/>
        <a:lstStyle/>
        <a:p>
          <a:endParaRPr lang="en-US" sz="1400">
            <a:latin typeface="Times New Roman" panose="02020603050405020304" pitchFamily="18" charset="0"/>
            <a:cs typeface="Times New Roman" panose="02020603050405020304" pitchFamily="18" charset="0"/>
          </a:endParaRPr>
        </a:p>
      </dgm:t>
    </dgm:pt>
    <dgm:pt modelId="{AECEAA9D-F9DD-4BB9-9ED5-289529204D21}">
      <dgm:prSet custT="1"/>
      <dgm:spPr>
        <a:solidFill>
          <a:srgbClr val="6F7271"/>
        </a:solidFill>
      </dgm:spPr>
      <dgm:t>
        <a:bodyPr/>
        <a:lstStyle/>
        <a:p>
          <a:r>
            <a:rPr lang="en-US" sz="1400" dirty="0">
              <a:latin typeface="Times New Roman" panose="02020603050405020304" pitchFamily="18" charset="0"/>
              <a:cs typeface="Times New Roman" panose="02020603050405020304" pitchFamily="18" charset="0"/>
            </a:rPr>
            <a:t>Maintenance lead and staff (2)</a:t>
          </a:r>
        </a:p>
      </dgm:t>
    </dgm:pt>
    <dgm:pt modelId="{22FD74A6-A1CF-4C9B-BA43-C84646BE920B}" type="parTrans" cxnId="{38C021CE-044A-44C1-9380-3F7EF678A42A}">
      <dgm:prSet/>
      <dgm:spPr/>
      <dgm:t>
        <a:bodyPr/>
        <a:lstStyle/>
        <a:p>
          <a:endParaRPr lang="en-US" sz="1400">
            <a:latin typeface="Times New Roman" panose="02020603050405020304" pitchFamily="18" charset="0"/>
            <a:cs typeface="Times New Roman" panose="02020603050405020304" pitchFamily="18" charset="0"/>
          </a:endParaRPr>
        </a:p>
      </dgm:t>
    </dgm:pt>
    <dgm:pt modelId="{54065EFE-3DE9-41C0-AA08-9A58D8D3C377}" type="sibTrans" cxnId="{38C021CE-044A-44C1-9380-3F7EF678A42A}">
      <dgm:prSet/>
      <dgm:spPr/>
      <dgm:t>
        <a:bodyPr/>
        <a:lstStyle/>
        <a:p>
          <a:endParaRPr lang="en-US" sz="1400">
            <a:latin typeface="Times New Roman" panose="02020603050405020304" pitchFamily="18" charset="0"/>
            <a:cs typeface="Times New Roman" panose="02020603050405020304" pitchFamily="18" charset="0"/>
          </a:endParaRPr>
        </a:p>
      </dgm:t>
    </dgm:pt>
    <dgm:pt modelId="{AC15DF34-C3A3-4C3F-B22B-7D938C576B90}">
      <dgm:prSet custT="1"/>
      <dgm:spPr>
        <a:solidFill>
          <a:srgbClr val="6F7271"/>
        </a:solidFill>
      </dgm:spPr>
      <dgm:t>
        <a:bodyPr/>
        <a:lstStyle/>
        <a:p>
          <a:r>
            <a:rPr lang="en-US" sz="1400" dirty="0">
              <a:latin typeface="Times New Roman" panose="02020603050405020304" pitchFamily="18" charset="0"/>
              <a:cs typeface="Times New Roman" panose="02020603050405020304" pitchFamily="18" charset="0"/>
            </a:rPr>
            <a:t>Maintenance lead and staff (4)</a:t>
          </a:r>
        </a:p>
      </dgm:t>
    </dgm:pt>
    <dgm:pt modelId="{F25FFF0A-5551-49E5-82C9-B63B17146E23}" type="parTrans" cxnId="{27469CCA-BAE3-4DD0-939D-668AABBCA0C6}">
      <dgm:prSet/>
      <dgm:spPr/>
      <dgm:t>
        <a:bodyPr/>
        <a:lstStyle/>
        <a:p>
          <a:endParaRPr lang="en-US" sz="1400">
            <a:latin typeface="Times New Roman" panose="02020603050405020304" pitchFamily="18" charset="0"/>
            <a:cs typeface="Times New Roman" panose="02020603050405020304" pitchFamily="18" charset="0"/>
          </a:endParaRPr>
        </a:p>
      </dgm:t>
    </dgm:pt>
    <dgm:pt modelId="{BE77E132-2BA0-4C19-92B3-AE5F8FB38009}" type="sibTrans" cxnId="{27469CCA-BAE3-4DD0-939D-668AABBCA0C6}">
      <dgm:prSet/>
      <dgm:spPr/>
      <dgm:t>
        <a:bodyPr/>
        <a:lstStyle/>
        <a:p>
          <a:endParaRPr lang="en-US" sz="1400">
            <a:latin typeface="Times New Roman" panose="02020603050405020304" pitchFamily="18" charset="0"/>
            <a:cs typeface="Times New Roman" panose="02020603050405020304" pitchFamily="18" charset="0"/>
          </a:endParaRPr>
        </a:p>
      </dgm:t>
    </dgm:pt>
    <dgm:pt modelId="{3C82A948-90B1-487A-9E77-AEB4C24C6D98}" type="asst">
      <dgm:prSet custT="1"/>
      <dgm:spPr>
        <a:solidFill>
          <a:srgbClr val="0E73A6"/>
        </a:solidFill>
      </dgm:spPr>
      <dgm:t>
        <a:bodyPr/>
        <a:lstStyle/>
        <a:p>
          <a:r>
            <a:rPr lang="en-US" sz="1400" dirty="0">
              <a:latin typeface="Times New Roman" panose="02020603050405020304" pitchFamily="18" charset="0"/>
              <a:cs typeface="Times New Roman" panose="02020603050405020304" pitchFamily="18" charset="0"/>
            </a:rPr>
            <a:t>Administrative assistant</a:t>
          </a:r>
        </a:p>
      </dgm:t>
    </dgm:pt>
    <dgm:pt modelId="{E22E64C6-FA80-419C-9C1C-ACDDCDE6FC1C}" type="parTrans" cxnId="{077C2755-F799-4FE1-A382-1B6728EB8C23}">
      <dgm:prSet/>
      <dgm:spPr/>
      <dgm:t>
        <a:bodyPr/>
        <a:lstStyle/>
        <a:p>
          <a:endParaRPr lang="en-US" sz="1400">
            <a:latin typeface="Times New Roman" panose="02020603050405020304" pitchFamily="18" charset="0"/>
            <a:cs typeface="Times New Roman" panose="02020603050405020304" pitchFamily="18" charset="0"/>
          </a:endParaRPr>
        </a:p>
      </dgm:t>
    </dgm:pt>
    <dgm:pt modelId="{58685402-DDDC-4295-9123-76660E356677}" type="sibTrans" cxnId="{077C2755-F799-4FE1-A382-1B6728EB8C23}">
      <dgm:prSet/>
      <dgm:spPr/>
      <dgm:t>
        <a:bodyPr/>
        <a:lstStyle/>
        <a:p>
          <a:endParaRPr lang="en-US" sz="1400">
            <a:latin typeface="Times New Roman" panose="02020603050405020304" pitchFamily="18" charset="0"/>
            <a:cs typeface="Times New Roman" panose="02020603050405020304" pitchFamily="18" charset="0"/>
          </a:endParaRPr>
        </a:p>
      </dgm:t>
    </dgm:pt>
    <dgm:pt modelId="{8FD5D765-9885-4A7F-8FE9-44DA85827EE9}">
      <dgm:prSet custT="1"/>
      <dgm:spPr>
        <a:solidFill>
          <a:srgbClr val="6F7271"/>
        </a:solidFill>
      </dgm:spPr>
      <dgm:t>
        <a:bodyPr/>
        <a:lstStyle/>
        <a:p>
          <a:r>
            <a:rPr lang="en-US" sz="1400" dirty="0">
              <a:latin typeface="Times New Roman" panose="02020603050405020304" pitchFamily="18" charset="0"/>
              <a:cs typeface="Times New Roman" panose="02020603050405020304" pitchFamily="18" charset="0"/>
            </a:rPr>
            <a:t>Concierge</a:t>
          </a:r>
        </a:p>
      </dgm:t>
    </dgm:pt>
    <dgm:pt modelId="{B2AF5346-8937-4241-B733-64758400421E}" type="parTrans" cxnId="{EBFDC277-40DB-4815-8AF5-55162B47B2D5}">
      <dgm:prSet/>
      <dgm:spPr/>
      <dgm:t>
        <a:bodyPr/>
        <a:lstStyle/>
        <a:p>
          <a:endParaRPr lang="en-US" sz="1400">
            <a:latin typeface="Times New Roman" panose="02020603050405020304" pitchFamily="18" charset="0"/>
            <a:cs typeface="Times New Roman" panose="02020603050405020304" pitchFamily="18" charset="0"/>
          </a:endParaRPr>
        </a:p>
      </dgm:t>
    </dgm:pt>
    <dgm:pt modelId="{CA5580A7-B976-4AAF-9E6C-941B5A1A0885}" type="sibTrans" cxnId="{EBFDC277-40DB-4815-8AF5-55162B47B2D5}">
      <dgm:prSet/>
      <dgm:spPr/>
      <dgm:t>
        <a:bodyPr/>
        <a:lstStyle/>
        <a:p>
          <a:endParaRPr lang="en-US" sz="1400">
            <a:latin typeface="Times New Roman" panose="02020603050405020304" pitchFamily="18" charset="0"/>
            <a:cs typeface="Times New Roman" panose="02020603050405020304" pitchFamily="18" charset="0"/>
          </a:endParaRPr>
        </a:p>
      </dgm:t>
    </dgm:pt>
    <dgm:pt modelId="{9FC25E9E-8E83-40F0-B594-94E94FA39449}" type="asst">
      <dgm:prSet phldrT="[Text]" custT="1"/>
      <dgm:spPr>
        <a:solidFill>
          <a:srgbClr val="00718E"/>
        </a:solidFill>
      </dgm:spPr>
      <dgm:t>
        <a:bodyPr/>
        <a:lstStyle/>
        <a:p>
          <a:r>
            <a:rPr lang="en-US" sz="1400" dirty="0">
              <a:latin typeface="Times New Roman" panose="02020603050405020304" pitchFamily="18" charset="0"/>
              <a:cs typeface="Times New Roman" panose="02020603050405020304" pitchFamily="18" charset="0"/>
            </a:rPr>
            <a:t>Administrative assistant</a:t>
          </a:r>
        </a:p>
      </dgm:t>
    </dgm:pt>
    <dgm:pt modelId="{8FCBCD51-FBC9-4C4E-8DA8-71AA1724D93E}" type="sibTrans" cxnId="{FE5800E4-4EB0-431A-8E77-F31DD15CCAC6}">
      <dgm:prSet/>
      <dgm:spPr/>
      <dgm:t>
        <a:bodyPr/>
        <a:lstStyle/>
        <a:p>
          <a:endParaRPr lang="en-US" sz="1400">
            <a:latin typeface="Times New Roman" panose="02020603050405020304" pitchFamily="18" charset="0"/>
            <a:cs typeface="Times New Roman" panose="02020603050405020304" pitchFamily="18" charset="0"/>
          </a:endParaRPr>
        </a:p>
      </dgm:t>
    </dgm:pt>
    <dgm:pt modelId="{73D7119E-E69C-44F8-9313-B62DB80CA5C7}" type="parTrans" cxnId="{FE5800E4-4EB0-431A-8E77-F31DD15CCAC6}">
      <dgm:prSet/>
      <dgm:spPr/>
      <dgm:t>
        <a:bodyPr/>
        <a:lstStyle/>
        <a:p>
          <a:endParaRPr lang="en-US" sz="1400">
            <a:latin typeface="Times New Roman" panose="02020603050405020304" pitchFamily="18" charset="0"/>
            <a:cs typeface="Times New Roman" panose="02020603050405020304" pitchFamily="18" charset="0"/>
          </a:endParaRPr>
        </a:p>
      </dgm:t>
    </dgm:pt>
    <dgm:pt modelId="{276499F7-30D5-4DEC-9906-1C6B5A575676}" type="pres">
      <dgm:prSet presAssocID="{F4B7DE81-AEDC-4AA7-BB87-D9C1999FD7F0}" presName="hierChild1" presStyleCnt="0">
        <dgm:presLayoutVars>
          <dgm:orgChart val="1"/>
          <dgm:chPref val="1"/>
          <dgm:dir/>
          <dgm:animOne val="branch"/>
          <dgm:animLvl val="lvl"/>
          <dgm:resizeHandles/>
        </dgm:presLayoutVars>
      </dgm:prSet>
      <dgm:spPr/>
    </dgm:pt>
    <dgm:pt modelId="{FA82305C-E0BE-4E68-97D3-A3E4AD1B3544}" type="pres">
      <dgm:prSet presAssocID="{62A5E884-7450-4A85-915A-E745D327667B}" presName="hierRoot1" presStyleCnt="0">
        <dgm:presLayoutVars>
          <dgm:hierBranch val="init"/>
        </dgm:presLayoutVars>
      </dgm:prSet>
      <dgm:spPr/>
    </dgm:pt>
    <dgm:pt modelId="{338019B3-8E6D-4424-ACAB-0E2CB124458E}" type="pres">
      <dgm:prSet presAssocID="{62A5E884-7450-4A85-915A-E745D327667B}" presName="rootComposite1" presStyleCnt="0"/>
      <dgm:spPr/>
    </dgm:pt>
    <dgm:pt modelId="{955CEA32-657B-4FA0-A70C-2BC6D6277E1B}" type="pres">
      <dgm:prSet presAssocID="{62A5E884-7450-4A85-915A-E745D327667B}" presName="rootText1" presStyleLbl="node0" presStyleIdx="0" presStyleCnt="1">
        <dgm:presLayoutVars>
          <dgm:chPref val="3"/>
        </dgm:presLayoutVars>
      </dgm:prSet>
      <dgm:spPr/>
    </dgm:pt>
    <dgm:pt modelId="{0C1FA948-0929-49D4-8205-B592B0B0F10E}" type="pres">
      <dgm:prSet presAssocID="{62A5E884-7450-4A85-915A-E745D327667B}" presName="rootConnector1" presStyleLbl="node1" presStyleIdx="0" presStyleCnt="0"/>
      <dgm:spPr/>
    </dgm:pt>
    <dgm:pt modelId="{3A83B95D-F382-4009-802B-372F418D1C39}" type="pres">
      <dgm:prSet presAssocID="{62A5E884-7450-4A85-915A-E745D327667B}" presName="hierChild2" presStyleCnt="0"/>
      <dgm:spPr/>
    </dgm:pt>
    <dgm:pt modelId="{E7CE3B61-F61F-4B8F-9504-E4E0D2AA6EE6}" type="pres">
      <dgm:prSet presAssocID="{3C7D3690-E521-4CAD-8668-D73F8E63A5A9}" presName="Name37" presStyleLbl="parChTrans1D2" presStyleIdx="0" presStyleCnt="5"/>
      <dgm:spPr/>
    </dgm:pt>
    <dgm:pt modelId="{0B748673-4CBA-4679-915A-E5A3B8521FBC}" type="pres">
      <dgm:prSet presAssocID="{C2242E99-4C08-4C9F-9377-5BD26216FDCC}" presName="hierRoot2" presStyleCnt="0">
        <dgm:presLayoutVars>
          <dgm:hierBranch val="init"/>
        </dgm:presLayoutVars>
      </dgm:prSet>
      <dgm:spPr/>
    </dgm:pt>
    <dgm:pt modelId="{F7FEEEA2-20CA-4614-9E84-899C9AE783C7}" type="pres">
      <dgm:prSet presAssocID="{C2242E99-4C08-4C9F-9377-5BD26216FDCC}" presName="rootComposite" presStyleCnt="0"/>
      <dgm:spPr/>
    </dgm:pt>
    <dgm:pt modelId="{D694241E-26AF-4847-A5FB-83D01CE91DAE}" type="pres">
      <dgm:prSet presAssocID="{C2242E99-4C08-4C9F-9377-5BD26216FDCC}" presName="rootText" presStyleLbl="node2" presStyleIdx="0" presStyleCnt="4">
        <dgm:presLayoutVars>
          <dgm:chPref val="3"/>
        </dgm:presLayoutVars>
      </dgm:prSet>
      <dgm:spPr/>
    </dgm:pt>
    <dgm:pt modelId="{079443DC-04CC-43E9-944F-F94A60762663}" type="pres">
      <dgm:prSet presAssocID="{C2242E99-4C08-4C9F-9377-5BD26216FDCC}" presName="rootConnector" presStyleLbl="node2" presStyleIdx="0" presStyleCnt="4"/>
      <dgm:spPr/>
    </dgm:pt>
    <dgm:pt modelId="{62E8E042-25EF-44D5-A7E6-A23B8398510E}" type="pres">
      <dgm:prSet presAssocID="{C2242E99-4C08-4C9F-9377-5BD26216FDCC}" presName="hierChild4" presStyleCnt="0"/>
      <dgm:spPr/>
    </dgm:pt>
    <dgm:pt modelId="{A3C9DD5C-3336-4E89-A68D-F62A096EA2DC}" type="pres">
      <dgm:prSet presAssocID="{743200DB-BBA8-4EEC-8475-EB02A7E49AC6}" presName="Name37" presStyleLbl="parChTrans1D3" presStyleIdx="0" presStyleCnt="3"/>
      <dgm:spPr/>
    </dgm:pt>
    <dgm:pt modelId="{FAFB31FC-C47F-4954-ABBA-5EC7E293E64B}" type="pres">
      <dgm:prSet presAssocID="{872C5E7A-CC93-482E-9220-2A61CBAB807D}" presName="hierRoot2" presStyleCnt="0">
        <dgm:presLayoutVars>
          <dgm:hierBranch val="init"/>
        </dgm:presLayoutVars>
      </dgm:prSet>
      <dgm:spPr/>
    </dgm:pt>
    <dgm:pt modelId="{79E8D8BD-301D-4C0F-93C0-B40C6C1B683F}" type="pres">
      <dgm:prSet presAssocID="{872C5E7A-CC93-482E-9220-2A61CBAB807D}" presName="rootComposite" presStyleCnt="0"/>
      <dgm:spPr/>
    </dgm:pt>
    <dgm:pt modelId="{54EE40A9-5EA9-476B-A881-10D59E39EE6A}" type="pres">
      <dgm:prSet presAssocID="{872C5E7A-CC93-482E-9220-2A61CBAB807D}" presName="rootText" presStyleLbl="node3" presStyleIdx="0" presStyleCnt="2">
        <dgm:presLayoutVars>
          <dgm:chPref val="3"/>
        </dgm:presLayoutVars>
      </dgm:prSet>
      <dgm:spPr/>
    </dgm:pt>
    <dgm:pt modelId="{5D9AED68-1796-4146-B47D-BB117F26B3A9}" type="pres">
      <dgm:prSet presAssocID="{872C5E7A-CC93-482E-9220-2A61CBAB807D}" presName="rootConnector" presStyleLbl="node3" presStyleIdx="0" presStyleCnt="2"/>
      <dgm:spPr/>
    </dgm:pt>
    <dgm:pt modelId="{E6B02DD8-3CB5-4C64-8932-0256EAF12DB4}" type="pres">
      <dgm:prSet presAssocID="{872C5E7A-CC93-482E-9220-2A61CBAB807D}" presName="hierChild4" presStyleCnt="0"/>
      <dgm:spPr/>
    </dgm:pt>
    <dgm:pt modelId="{5FE964AC-8BEB-48AA-B2B5-DB5D801B539C}" type="pres">
      <dgm:prSet presAssocID="{B2AF5346-8937-4241-B733-64758400421E}" presName="Name37" presStyleLbl="parChTrans1D4" presStyleIdx="0" presStyleCnt="3"/>
      <dgm:spPr/>
    </dgm:pt>
    <dgm:pt modelId="{CA2AE19B-0405-436A-A3E2-2F01D07BAB34}" type="pres">
      <dgm:prSet presAssocID="{8FD5D765-9885-4A7F-8FE9-44DA85827EE9}" presName="hierRoot2" presStyleCnt="0">
        <dgm:presLayoutVars>
          <dgm:hierBranch val="init"/>
        </dgm:presLayoutVars>
      </dgm:prSet>
      <dgm:spPr/>
    </dgm:pt>
    <dgm:pt modelId="{7D5F9EAB-E0C5-4550-A660-8B0E2114FD49}" type="pres">
      <dgm:prSet presAssocID="{8FD5D765-9885-4A7F-8FE9-44DA85827EE9}" presName="rootComposite" presStyleCnt="0"/>
      <dgm:spPr/>
    </dgm:pt>
    <dgm:pt modelId="{5F3D987D-3739-4703-9837-C6912B44DC5C}" type="pres">
      <dgm:prSet presAssocID="{8FD5D765-9885-4A7F-8FE9-44DA85827EE9}" presName="rootText" presStyleLbl="node4" presStyleIdx="0" presStyleCnt="3">
        <dgm:presLayoutVars>
          <dgm:chPref val="3"/>
        </dgm:presLayoutVars>
      </dgm:prSet>
      <dgm:spPr/>
    </dgm:pt>
    <dgm:pt modelId="{0A6827A5-BCF1-48F7-893C-9714E7DEB6B7}" type="pres">
      <dgm:prSet presAssocID="{8FD5D765-9885-4A7F-8FE9-44DA85827EE9}" presName="rootConnector" presStyleLbl="node4" presStyleIdx="0" presStyleCnt="3"/>
      <dgm:spPr/>
    </dgm:pt>
    <dgm:pt modelId="{DFA772BC-2686-4398-B2E2-031F1A24713A}" type="pres">
      <dgm:prSet presAssocID="{8FD5D765-9885-4A7F-8FE9-44DA85827EE9}" presName="hierChild4" presStyleCnt="0"/>
      <dgm:spPr/>
    </dgm:pt>
    <dgm:pt modelId="{536EED6E-47EF-4EE2-A112-32800EC92ABA}" type="pres">
      <dgm:prSet presAssocID="{8FD5D765-9885-4A7F-8FE9-44DA85827EE9}" presName="hierChild5" presStyleCnt="0"/>
      <dgm:spPr/>
    </dgm:pt>
    <dgm:pt modelId="{7067643A-4EAE-4704-97FF-00A2646707CF}" type="pres">
      <dgm:prSet presAssocID="{22FD74A6-A1CF-4C9B-BA43-C84646BE920B}" presName="Name37" presStyleLbl="parChTrans1D4" presStyleIdx="1" presStyleCnt="3"/>
      <dgm:spPr/>
    </dgm:pt>
    <dgm:pt modelId="{B2D1152D-8A04-4E7E-9DBD-AB4F04C3C03C}" type="pres">
      <dgm:prSet presAssocID="{AECEAA9D-F9DD-4BB9-9ED5-289529204D21}" presName="hierRoot2" presStyleCnt="0">
        <dgm:presLayoutVars>
          <dgm:hierBranch val="init"/>
        </dgm:presLayoutVars>
      </dgm:prSet>
      <dgm:spPr/>
    </dgm:pt>
    <dgm:pt modelId="{532E70E1-8C70-41CB-9E58-0FB87738303D}" type="pres">
      <dgm:prSet presAssocID="{AECEAA9D-F9DD-4BB9-9ED5-289529204D21}" presName="rootComposite" presStyleCnt="0"/>
      <dgm:spPr/>
    </dgm:pt>
    <dgm:pt modelId="{B21F70F2-CE6D-454A-A007-2C2240B7C1ED}" type="pres">
      <dgm:prSet presAssocID="{AECEAA9D-F9DD-4BB9-9ED5-289529204D21}" presName="rootText" presStyleLbl="node4" presStyleIdx="1" presStyleCnt="3">
        <dgm:presLayoutVars>
          <dgm:chPref val="3"/>
        </dgm:presLayoutVars>
      </dgm:prSet>
      <dgm:spPr/>
    </dgm:pt>
    <dgm:pt modelId="{33AA2B85-1E29-421A-B964-8EEDDC0625F3}" type="pres">
      <dgm:prSet presAssocID="{AECEAA9D-F9DD-4BB9-9ED5-289529204D21}" presName="rootConnector" presStyleLbl="node4" presStyleIdx="1" presStyleCnt="3"/>
      <dgm:spPr/>
    </dgm:pt>
    <dgm:pt modelId="{BE023C11-ADB5-42E4-B4C1-390084A62B75}" type="pres">
      <dgm:prSet presAssocID="{AECEAA9D-F9DD-4BB9-9ED5-289529204D21}" presName="hierChild4" presStyleCnt="0"/>
      <dgm:spPr/>
    </dgm:pt>
    <dgm:pt modelId="{7FE24199-94DF-44FD-B0F2-0941D7DA38A1}" type="pres">
      <dgm:prSet presAssocID="{AECEAA9D-F9DD-4BB9-9ED5-289529204D21}" presName="hierChild5" presStyleCnt="0"/>
      <dgm:spPr/>
    </dgm:pt>
    <dgm:pt modelId="{2DA8E5EE-52AB-475C-B4D9-5FE2E58D0140}" type="pres">
      <dgm:prSet presAssocID="{872C5E7A-CC93-482E-9220-2A61CBAB807D}" presName="hierChild5" presStyleCnt="0"/>
      <dgm:spPr/>
    </dgm:pt>
    <dgm:pt modelId="{54C4C7BA-D7A2-4B82-85FA-043505EAB308}" type="pres">
      <dgm:prSet presAssocID="{66B47CB2-EA53-48AB-AC66-4BE85F00E72B}" presName="Name37" presStyleLbl="parChTrans1D3" presStyleIdx="1" presStyleCnt="3"/>
      <dgm:spPr/>
    </dgm:pt>
    <dgm:pt modelId="{2BE8891C-B1FF-4C55-B009-9EA5E4E5A3F3}" type="pres">
      <dgm:prSet presAssocID="{7250141B-E164-4DD3-897E-E44570E4F0D4}" presName="hierRoot2" presStyleCnt="0">
        <dgm:presLayoutVars>
          <dgm:hierBranch val="init"/>
        </dgm:presLayoutVars>
      </dgm:prSet>
      <dgm:spPr/>
    </dgm:pt>
    <dgm:pt modelId="{D172855E-047F-4D93-8190-A31A4EFBF5F7}" type="pres">
      <dgm:prSet presAssocID="{7250141B-E164-4DD3-897E-E44570E4F0D4}" presName="rootComposite" presStyleCnt="0"/>
      <dgm:spPr/>
    </dgm:pt>
    <dgm:pt modelId="{7C2873E1-31A4-49D7-8339-8E3272AD2E1D}" type="pres">
      <dgm:prSet presAssocID="{7250141B-E164-4DD3-897E-E44570E4F0D4}" presName="rootText" presStyleLbl="node3" presStyleIdx="1" presStyleCnt="2" custLinFactNeighborX="-2622" custLinFactNeighborY="-150">
        <dgm:presLayoutVars>
          <dgm:chPref val="3"/>
        </dgm:presLayoutVars>
      </dgm:prSet>
      <dgm:spPr/>
    </dgm:pt>
    <dgm:pt modelId="{D4A8CA49-A8AB-4D9B-98D6-CDCF2AD44DFE}" type="pres">
      <dgm:prSet presAssocID="{7250141B-E164-4DD3-897E-E44570E4F0D4}" presName="rootConnector" presStyleLbl="node3" presStyleIdx="1" presStyleCnt="2"/>
      <dgm:spPr/>
    </dgm:pt>
    <dgm:pt modelId="{FD5C4208-F1D9-4D33-B615-C12916AED5BB}" type="pres">
      <dgm:prSet presAssocID="{7250141B-E164-4DD3-897E-E44570E4F0D4}" presName="hierChild4" presStyleCnt="0"/>
      <dgm:spPr/>
    </dgm:pt>
    <dgm:pt modelId="{D99262F7-FB3E-4E81-AC09-36119D8D8637}" type="pres">
      <dgm:prSet presAssocID="{F25FFF0A-5551-49E5-82C9-B63B17146E23}" presName="Name37" presStyleLbl="parChTrans1D4" presStyleIdx="2" presStyleCnt="3"/>
      <dgm:spPr/>
    </dgm:pt>
    <dgm:pt modelId="{B84778E0-D8E3-42DA-90BC-680CC7F120B3}" type="pres">
      <dgm:prSet presAssocID="{AC15DF34-C3A3-4C3F-B22B-7D938C576B90}" presName="hierRoot2" presStyleCnt="0">
        <dgm:presLayoutVars>
          <dgm:hierBranch val="init"/>
        </dgm:presLayoutVars>
      </dgm:prSet>
      <dgm:spPr/>
    </dgm:pt>
    <dgm:pt modelId="{945760A5-189E-491D-A97B-BC3A2B820C2F}" type="pres">
      <dgm:prSet presAssocID="{AC15DF34-C3A3-4C3F-B22B-7D938C576B90}" presName="rootComposite" presStyleCnt="0"/>
      <dgm:spPr/>
    </dgm:pt>
    <dgm:pt modelId="{BFF8E8DF-7EE5-45B4-8A62-B987AF6F338E}" type="pres">
      <dgm:prSet presAssocID="{AC15DF34-C3A3-4C3F-B22B-7D938C576B90}" presName="rootText" presStyleLbl="node4" presStyleIdx="2" presStyleCnt="3">
        <dgm:presLayoutVars>
          <dgm:chPref val="3"/>
        </dgm:presLayoutVars>
      </dgm:prSet>
      <dgm:spPr/>
    </dgm:pt>
    <dgm:pt modelId="{634806F0-CC29-453C-966D-F6B77B3F4DCA}" type="pres">
      <dgm:prSet presAssocID="{AC15DF34-C3A3-4C3F-B22B-7D938C576B90}" presName="rootConnector" presStyleLbl="node4" presStyleIdx="2" presStyleCnt="3"/>
      <dgm:spPr/>
    </dgm:pt>
    <dgm:pt modelId="{EFC5A3D1-D360-468A-924A-204DE14AA5F1}" type="pres">
      <dgm:prSet presAssocID="{AC15DF34-C3A3-4C3F-B22B-7D938C576B90}" presName="hierChild4" presStyleCnt="0"/>
      <dgm:spPr/>
    </dgm:pt>
    <dgm:pt modelId="{4E1717D9-AEC6-4C52-82C5-7EA0A8E9CBE0}" type="pres">
      <dgm:prSet presAssocID="{AC15DF34-C3A3-4C3F-B22B-7D938C576B90}" presName="hierChild5" presStyleCnt="0"/>
      <dgm:spPr/>
    </dgm:pt>
    <dgm:pt modelId="{0A248DA5-8038-4A39-A5ED-5F1E06772FD1}" type="pres">
      <dgm:prSet presAssocID="{7250141B-E164-4DD3-897E-E44570E4F0D4}" presName="hierChild5" presStyleCnt="0"/>
      <dgm:spPr/>
    </dgm:pt>
    <dgm:pt modelId="{466AC919-7BC7-4506-A65A-FDE4D4ADE2F0}" type="pres">
      <dgm:prSet presAssocID="{C2242E99-4C08-4C9F-9377-5BD26216FDCC}" presName="hierChild5" presStyleCnt="0"/>
      <dgm:spPr/>
    </dgm:pt>
    <dgm:pt modelId="{73755CF7-31C7-4C50-94BF-97C60D070D9F}" type="pres">
      <dgm:prSet presAssocID="{E22E64C6-FA80-419C-9C1C-ACDDCDE6FC1C}" presName="Name111" presStyleLbl="parChTrans1D3" presStyleIdx="2" presStyleCnt="3"/>
      <dgm:spPr/>
    </dgm:pt>
    <dgm:pt modelId="{9A03FFB6-09C5-4111-BFF7-390128D2BF1A}" type="pres">
      <dgm:prSet presAssocID="{3C82A948-90B1-487A-9E77-AEB4C24C6D98}" presName="hierRoot3" presStyleCnt="0">
        <dgm:presLayoutVars>
          <dgm:hierBranch val="init"/>
        </dgm:presLayoutVars>
      </dgm:prSet>
      <dgm:spPr/>
    </dgm:pt>
    <dgm:pt modelId="{D6B371A7-FACE-4C75-9A45-D19ABF1DE07C}" type="pres">
      <dgm:prSet presAssocID="{3C82A948-90B1-487A-9E77-AEB4C24C6D98}" presName="rootComposite3" presStyleCnt="0"/>
      <dgm:spPr/>
    </dgm:pt>
    <dgm:pt modelId="{460F23C8-C3FB-411C-8417-0694E0C1A0CB}" type="pres">
      <dgm:prSet presAssocID="{3C82A948-90B1-487A-9E77-AEB4C24C6D98}" presName="rootText3" presStyleLbl="asst2" presStyleIdx="0" presStyleCnt="1">
        <dgm:presLayoutVars>
          <dgm:chPref val="3"/>
        </dgm:presLayoutVars>
      </dgm:prSet>
      <dgm:spPr/>
    </dgm:pt>
    <dgm:pt modelId="{68BB9D60-1F8F-49D8-869A-8901DE95525F}" type="pres">
      <dgm:prSet presAssocID="{3C82A948-90B1-487A-9E77-AEB4C24C6D98}" presName="rootConnector3" presStyleLbl="asst2" presStyleIdx="0" presStyleCnt="1"/>
      <dgm:spPr/>
    </dgm:pt>
    <dgm:pt modelId="{7D42E5CB-C99A-4E98-AC66-F2D94A8A1795}" type="pres">
      <dgm:prSet presAssocID="{3C82A948-90B1-487A-9E77-AEB4C24C6D98}" presName="hierChild6" presStyleCnt="0"/>
      <dgm:spPr/>
    </dgm:pt>
    <dgm:pt modelId="{B10DE931-94C1-4FB8-91D0-62567422A780}" type="pres">
      <dgm:prSet presAssocID="{3C82A948-90B1-487A-9E77-AEB4C24C6D98}" presName="hierChild7" presStyleCnt="0"/>
      <dgm:spPr/>
    </dgm:pt>
    <dgm:pt modelId="{E9733901-DB68-4DD3-96F0-8F552D3A60DC}" type="pres">
      <dgm:prSet presAssocID="{69AE70FD-7AD0-4B6D-9DF1-413221AC3947}" presName="Name37" presStyleLbl="parChTrans1D2" presStyleIdx="1" presStyleCnt="5"/>
      <dgm:spPr/>
    </dgm:pt>
    <dgm:pt modelId="{F362B470-1644-4DCE-A0EB-B04C5AA9E2A8}" type="pres">
      <dgm:prSet presAssocID="{1C0C02CB-FBD4-4991-8221-BF90C89A69F9}" presName="hierRoot2" presStyleCnt="0">
        <dgm:presLayoutVars>
          <dgm:hierBranch val="init"/>
        </dgm:presLayoutVars>
      </dgm:prSet>
      <dgm:spPr/>
    </dgm:pt>
    <dgm:pt modelId="{598D93EA-184A-4472-91F8-8AF6C493F2CA}" type="pres">
      <dgm:prSet presAssocID="{1C0C02CB-FBD4-4991-8221-BF90C89A69F9}" presName="rootComposite" presStyleCnt="0"/>
      <dgm:spPr/>
    </dgm:pt>
    <dgm:pt modelId="{78230333-74DE-440D-B071-C9DD7C02D977}" type="pres">
      <dgm:prSet presAssocID="{1C0C02CB-FBD4-4991-8221-BF90C89A69F9}" presName="rootText" presStyleLbl="node2" presStyleIdx="1" presStyleCnt="4">
        <dgm:presLayoutVars>
          <dgm:chPref val="3"/>
        </dgm:presLayoutVars>
      </dgm:prSet>
      <dgm:spPr/>
    </dgm:pt>
    <dgm:pt modelId="{29D239C2-A867-4430-B6C8-7466631BAF99}" type="pres">
      <dgm:prSet presAssocID="{1C0C02CB-FBD4-4991-8221-BF90C89A69F9}" presName="rootConnector" presStyleLbl="node2" presStyleIdx="1" presStyleCnt="4"/>
      <dgm:spPr/>
    </dgm:pt>
    <dgm:pt modelId="{B0A56E32-686B-4C47-B1D7-4A8E4DEEDF79}" type="pres">
      <dgm:prSet presAssocID="{1C0C02CB-FBD4-4991-8221-BF90C89A69F9}" presName="hierChild4" presStyleCnt="0"/>
      <dgm:spPr/>
    </dgm:pt>
    <dgm:pt modelId="{31CEFEB9-6879-45DB-8CFA-4E08F3019980}" type="pres">
      <dgm:prSet presAssocID="{1C0C02CB-FBD4-4991-8221-BF90C89A69F9}" presName="hierChild5" presStyleCnt="0"/>
      <dgm:spPr/>
    </dgm:pt>
    <dgm:pt modelId="{08FDE072-3040-44AD-9E00-B7E29F485BF6}" type="pres">
      <dgm:prSet presAssocID="{A31A1B02-2243-4F49-B2A6-F78F0BAA4FF8}" presName="Name37" presStyleLbl="parChTrans1D2" presStyleIdx="2" presStyleCnt="5"/>
      <dgm:spPr/>
    </dgm:pt>
    <dgm:pt modelId="{827CCFC3-79C6-42B0-8BF2-93B24F8F9FED}" type="pres">
      <dgm:prSet presAssocID="{F8916C60-6100-4338-B9CC-F7BA4833D912}" presName="hierRoot2" presStyleCnt="0">
        <dgm:presLayoutVars>
          <dgm:hierBranch val="init"/>
        </dgm:presLayoutVars>
      </dgm:prSet>
      <dgm:spPr/>
    </dgm:pt>
    <dgm:pt modelId="{57AEED97-46E1-44BE-A28F-6F7B24837B70}" type="pres">
      <dgm:prSet presAssocID="{F8916C60-6100-4338-B9CC-F7BA4833D912}" presName="rootComposite" presStyleCnt="0"/>
      <dgm:spPr/>
    </dgm:pt>
    <dgm:pt modelId="{4B020EAA-608A-4B8A-8264-BC9A05FFB1D4}" type="pres">
      <dgm:prSet presAssocID="{F8916C60-6100-4338-B9CC-F7BA4833D912}" presName="rootText" presStyleLbl="node2" presStyleIdx="2" presStyleCnt="4">
        <dgm:presLayoutVars>
          <dgm:chPref val="3"/>
        </dgm:presLayoutVars>
      </dgm:prSet>
      <dgm:spPr/>
    </dgm:pt>
    <dgm:pt modelId="{48FC1C04-CE5D-47DC-8449-847B4B32BAEA}" type="pres">
      <dgm:prSet presAssocID="{F8916C60-6100-4338-B9CC-F7BA4833D912}" presName="rootConnector" presStyleLbl="node2" presStyleIdx="2" presStyleCnt="4"/>
      <dgm:spPr/>
    </dgm:pt>
    <dgm:pt modelId="{71127C82-3982-4B7A-8F15-4AD097F0EC96}" type="pres">
      <dgm:prSet presAssocID="{F8916C60-6100-4338-B9CC-F7BA4833D912}" presName="hierChild4" presStyleCnt="0"/>
      <dgm:spPr/>
    </dgm:pt>
    <dgm:pt modelId="{C1711A5B-BFA6-48F3-84E0-02D0C5BED1CE}" type="pres">
      <dgm:prSet presAssocID="{F8916C60-6100-4338-B9CC-F7BA4833D912}" presName="hierChild5" presStyleCnt="0"/>
      <dgm:spPr/>
    </dgm:pt>
    <dgm:pt modelId="{FDDE0243-6AD8-4CF5-AEDB-E9366FB5C6B2}" type="pres">
      <dgm:prSet presAssocID="{CEB02699-715B-45A4-8BE8-98E25624BE0E}" presName="Name37" presStyleLbl="parChTrans1D2" presStyleIdx="3" presStyleCnt="5"/>
      <dgm:spPr/>
    </dgm:pt>
    <dgm:pt modelId="{B70A1B79-089B-406B-861C-8DA61F41C65A}" type="pres">
      <dgm:prSet presAssocID="{C2E09EC0-0922-4492-BE72-8F11725ED489}" presName="hierRoot2" presStyleCnt="0">
        <dgm:presLayoutVars>
          <dgm:hierBranch val="init"/>
        </dgm:presLayoutVars>
      </dgm:prSet>
      <dgm:spPr/>
    </dgm:pt>
    <dgm:pt modelId="{09D884E4-688D-4615-B6FA-C72AA68BD8DE}" type="pres">
      <dgm:prSet presAssocID="{C2E09EC0-0922-4492-BE72-8F11725ED489}" presName="rootComposite" presStyleCnt="0"/>
      <dgm:spPr/>
    </dgm:pt>
    <dgm:pt modelId="{CDCF3E58-3F1B-4BCB-AB45-D3CE3130B369}" type="pres">
      <dgm:prSet presAssocID="{C2E09EC0-0922-4492-BE72-8F11725ED489}" presName="rootText" presStyleLbl="node2" presStyleIdx="3" presStyleCnt="4">
        <dgm:presLayoutVars>
          <dgm:chPref val="3"/>
        </dgm:presLayoutVars>
      </dgm:prSet>
      <dgm:spPr/>
    </dgm:pt>
    <dgm:pt modelId="{2DD7CD6D-6E3A-40C1-A13A-068AD9362802}" type="pres">
      <dgm:prSet presAssocID="{C2E09EC0-0922-4492-BE72-8F11725ED489}" presName="rootConnector" presStyleLbl="node2" presStyleIdx="3" presStyleCnt="4"/>
      <dgm:spPr/>
    </dgm:pt>
    <dgm:pt modelId="{255C4516-C135-4D5B-818F-27A99D9FD1AA}" type="pres">
      <dgm:prSet presAssocID="{C2E09EC0-0922-4492-BE72-8F11725ED489}" presName="hierChild4" presStyleCnt="0"/>
      <dgm:spPr/>
    </dgm:pt>
    <dgm:pt modelId="{71E7F761-293A-43C2-8229-AFA4CEC46C9F}" type="pres">
      <dgm:prSet presAssocID="{C2E09EC0-0922-4492-BE72-8F11725ED489}" presName="hierChild5" presStyleCnt="0"/>
      <dgm:spPr/>
    </dgm:pt>
    <dgm:pt modelId="{9867C644-C145-47BF-BDED-D10835315ED9}" type="pres">
      <dgm:prSet presAssocID="{62A5E884-7450-4A85-915A-E745D327667B}" presName="hierChild3" presStyleCnt="0"/>
      <dgm:spPr/>
    </dgm:pt>
    <dgm:pt modelId="{41D74D5F-B864-4E60-A612-77100F1DA376}" type="pres">
      <dgm:prSet presAssocID="{73D7119E-E69C-44F8-9313-B62DB80CA5C7}" presName="Name111" presStyleLbl="parChTrans1D2" presStyleIdx="4" presStyleCnt="5"/>
      <dgm:spPr/>
    </dgm:pt>
    <dgm:pt modelId="{CA15C4F2-BDCD-4CD5-9E59-D63663E88DD6}" type="pres">
      <dgm:prSet presAssocID="{9FC25E9E-8E83-40F0-B594-94E94FA39449}" presName="hierRoot3" presStyleCnt="0">
        <dgm:presLayoutVars>
          <dgm:hierBranch val="init"/>
        </dgm:presLayoutVars>
      </dgm:prSet>
      <dgm:spPr/>
    </dgm:pt>
    <dgm:pt modelId="{054DD13E-AB09-45D5-A974-A89239303712}" type="pres">
      <dgm:prSet presAssocID="{9FC25E9E-8E83-40F0-B594-94E94FA39449}" presName="rootComposite3" presStyleCnt="0"/>
      <dgm:spPr/>
    </dgm:pt>
    <dgm:pt modelId="{E5E71046-38BF-42B4-BE45-494C517DCB31}" type="pres">
      <dgm:prSet presAssocID="{9FC25E9E-8E83-40F0-B594-94E94FA39449}" presName="rootText3" presStyleLbl="asst1" presStyleIdx="0" presStyleCnt="1">
        <dgm:presLayoutVars>
          <dgm:chPref val="3"/>
        </dgm:presLayoutVars>
      </dgm:prSet>
      <dgm:spPr/>
    </dgm:pt>
    <dgm:pt modelId="{312A1BF6-56AB-4622-810A-0AD39A0F37D7}" type="pres">
      <dgm:prSet presAssocID="{9FC25E9E-8E83-40F0-B594-94E94FA39449}" presName="rootConnector3" presStyleLbl="asst1" presStyleIdx="0" presStyleCnt="1"/>
      <dgm:spPr/>
    </dgm:pt>
    <dgm:pt modelId="{9A536B2A-8CBB-471C-A378-0CE8B5EA139E}" type="pres">
      <dgm:prSet presAssocID="{9FC25E9E-8E83-40F0-B594-94E94FA39449}" presName="hierChild6" presStyleCnt="0"/>
      <dgm:spPr/>
    </dgm:pt>
    <dgm:pt modelId="{78261CE3-3318-495D-8247-C71FBBA03226}" type="pres">
      <dgm:prSet presAssocID="{9FC25E9E-8E83-40F0-B594-94E94FA39449}" presName="hierChild7" presStyleCnt="0"/>
      <dgm:spPr/>
    </dgm:pt>
  </dgm:ptLst>
  <dgm:cxnLst>
    <dgm:cxn modelId="{D6A28B0C-E446-4356-9E93-694ABD722E5B}" type="presOf" srcId="{F25FFF0A-5551-49E5-82C9-B63B17146E23}" destId="{D99262F7-FB3E-4E81-AC09-36119D8D8637}" srcOrd="0" destOrd="0" presId="urn:microsoft.com/office/officeart/2005/8/layout/orgChart1"/>
    <dgm:cxn modelId="{A1707A20-E817-4AD2-8758-DE967317591F}" type="presOf" srcId="{E22E64C6-FA80-419C-9C1C-ACDDCDE6FC1C}" destId="{73755CF7-31C7-4C50-94BF-97C60D070D9F}" srcOrd="0" destOrd="0" presId="urn:microsoft.com/office/officeart/2005/8/layout/orgChart1"/>
    <dgm:cxn modelId="{F69EF720-6662-4C6C-A407-9B1CB7364558}" type="presOf" srcId="{AC15DF34-C3A3-4C3F-B22B-7D938C576B90}" destId="{634806F0-CC29-453C-966D-F6B77B3F4DCA}" srcOrd="1" destOrd="0" presId="urn:microsoft.com/office/officeart/2005/8/layout/orgChart1"/>
    <dgm:cxn modelId="{ABEAB923-810F-40B2-835F-A84A4FA2DB22}" type="presOf" srcId="{73D7119E-E69C-44F8-9313-B62DB80CA5C7}" destId="{41D74D5F-B864-4E60-A612-77100F1DA376}" srcOrd="0" destOrd="0" presId="urn:microsoft.com/office/officeart/2005/8/layout/orgChart1"/>
    <dgm:cxn modelId="{A0CE242B-4C9B-434B-AFF5-E77723536B56}" type="presOf" srcId="{872C5E7A-CC93-482E-9220-2A61CBAB807D}" destId="{5D9AED68-1796-4146-B47D-BB117F26B3A9}" srcOrd="1" destOrd="0" presId="urn:microsoft.com/office/officeart/2005/8/layout/orgChart1"/>
    <dgm:cxn modelId="{BBF2A42D-85C2-4039-8235-F8174A5B1694}" srcId="{62A5E884-7450-4A85-915A-E745D327667B}" destId="{C2242E99-4C08-4C9F-9377-5BD26216FDCC}" srcOrd="1" destOrd="0" parTransId="{3C7D3690-E521-4CAD-8668-D73F8E63A5A9}" sibTransId="{8D596AF7-AD29-419F-802B-0E464134851D}"/>
    <dgm:cxn modelId="{F70FA730-D72C-4546-9DE8-992691BF9637}" type="presOf" srcId="{7250141B-E164-4DD3-897E-E44570E4F0D4}" destId="{7C2873E1-31A4-49D7-8339-8E3272AD2E1D}" srcOrd="0" destOrd="0" presId="urn:microsoft.com/office/officeart/2005/8/layout/orgChart1"/>
    <dgm:cxn modelId="{56E4D537-12CF-43EF-91F4-7A9D031C76DF}" type="presOf" srcId="{F4B7DE81-AEDC-4AA7-BB87-D9C1999FD7F0}" destId="{276499F7-30D5-4DEC-9906-1C6B5A575676}" srcOrd="0" destOrd="0" presId="urn:microsoft.com/office/officeart/2005/8/layout/orgChart1"/>
    <dgm:cxn modelId="{D510813E-6D4F-4798-A224-987E380A35A8}" type="presOf" srcId="{3C7D3690-E521-4CAD-8668-D73F8E63A5A9}" destId="{E7CE3B61-F61F-4B8F-9504-E4E0D2AA6EE6}" srcOrd="0" destOrd="0" presId="urn:microsoft.com/office/officeart/2005/8/layout/orgChart1"/>
    <dgm:cxn modelId="{F602E63F-00F1-4182-A530-47B6340DF4E1}" type="presOf" srcId="{B2AF5346-8937-4241-B733-64758400421E}" destId="{5FE964AC-8BEB-48AA-B2B5-DB5D801B539C}" srcOrd="0" destOrd="0" presId="urn:microsoft.com/office/officeart/2005/8/layout/orgChart1"/>
    <dgm:cxn modelId="{95582C5C-A09A-43EF-8AF4-19726DD401AD}" type="presOf" srcId="{8FD5D765-9885-4A7F-8FE9-44DA85827EE9}" destId="{0A6827A5-BCF1-48F7-893C-9714E7DEB6B7}" srcOrd="1" destOrd="0" presId="urn:microsoft.com/office/officeart/2005/8/layout/orgChart1"/>
    <dgm:cxn modelId="{77A6475F-0857-4C7A-B157-86C51AFC8D6A}" type="presOf" srcId="{C2E09EC0-0922-4492-BE72-8F11725ED489}" destId="{CDCF3E58-3F1B-4BCB-AB45-D3CE3130B369}" srcOrd="0" destOrd="0" presId="urn:microsoft.com/office/officeart/2005/8/layout/orgChart1"/>
    <dgm:cxn modelId="{7A42E542-DF0F-4E51-B625-241A69D16854}" type="presOf" srcId="{AECEAA9D-F9DD-4BB9-9ED5-289529204D21}" destId="{B21F70F2-CE6D-454A-A007-2C2240B7C1ED}" srcOrd="0" destOrd="0" presId="urn:microsoft.com/office/officeart/2005/8/layout/orgChart1"/>
    <dgm:cxn modelId="{E2663148-709D-4772-8FF3-C5CBEF4BFBA0}" type="presOf" srcId="{8FD5D765-9885-4A7F-8FE9-44DA85827EE9}" destId="{5F3D987D-3739-4703-9837-C6912B44DC5C}" srcOrd="0" destOrd="0" presId="urn:microsoft.com/office/officeart/2005/8/layout/orgChart1"/>
    <dgm:cxn modelId="{F6BB5D6B-FC64-41BE-BC77-EBDFA83AB04A}" type="presOf" srcId="{F8916C60-6100-4338-B9CC-F7BA4833D912}" destId="{48FC1C04-CE5D-47DC-8449-847B4B32BAEA}" srcOrd="1" destOrd="0" presId="urn:microsoft.com/office/officeart/2005/8/layout/orgChart1"/>
    <dgm:cxn modelId="{B5F9CB6E-AF89-4890-BC36-9EEA555CE630}" type="presOf" srcId="{C2242E99-4C08-4C9F-9377-5BD26216FDCC}" destId="{D694241E-26AF-4847-A5FB-83D01CE91DAE}" srcOrd="0" destOrd="0" presId="urn:microsoft.com/office/officeart/2005/8/layout/orgChart1"/>
    <dgm:cxn modelId="{077C2755-F799-4FE1-A382-1B6728EB8C23}" srcId="{C2242E99-4C08-4C9F-9377-5BD26216FDCC}" destId="{3C82A948-90B1-487A-9E77-AEB4C24C6D98}" srcOrd="2" destOrd="0" parTransId="{E22E64C6-FA80-419C-9C1C-ACDDCDE6FC1C}" sibTransId="{58685402-DDDC-4295-9123-76660E356677}"/>
    <dgm:cxn modelId="{AA5E8C57-1203-4DAE-8976-C4F60C3A2B6D}" type="presOf" srcId="{69AE70FD-7AD0-4B6D-9DF1-413221AC3947}" destId="{E9733901-DB68-4DD3-96F0-8F552D3A60DC}" srcOrd="0" destOrd="0" presId="urn:microsoft.com/office/officeart/2005/8/layout/orgChart1"/>
    <dgm:cxn modelId="{EBFDC277-40DB-4815-8AF5-55162B47B2D5}" srcId="{872C5E7A-CC93-482E-9220-2A61CBAB807D}" destId="{8FD5D765-9885-4A7F-8FE9-44DA85827EE9}" srcOrd="0" destOrd="0" parTransId="{B2AF5346-8937-4241-B733-64758400421E}" sibTransId="{CA5580A7-B976-4AAF-9E6C-941B5A1A0885}"/>
    <dgm:cxn modelId="{BD8A3579-077F-4689-99BF-86A33A81549F}" type="presOf" srcId="{9FC25E9E-8E83-40F0-B594-94E94FA39449}" destId="{312A1BF6-56AB-4622-810A-0AD39A0F37D7}" srcOrd="1" destOrd="0" presId="urn:microsoft.com/office/officeart/2005/8/layout/orgChart1"/>
    <dgm:cxn modelId="{2EABD359-46CD-453A-82A8-78ADDE48D0C8}" type="presOf" srcId="{62A5E884-7450-4A85-915A-E745D327667B}" destId="{955CEA32-657B-4FA0-A70C-2BC6D6277E1B}" srcOrd="0" destOrd="0" presId="urn:microsoft.com/office/officeart/2005/8/layout/orgChart1"/>
    <dgm:cxn modelId="{963BDB7C-4985-44C7-8A85-AFFB065EE113}" type="presOf" srcId="{C2E09EC0-0922-4492-BE72-8F11725ED489}" destId="{2DD7CD6D-6E3A-40C1-A13A-068AD9362802}" srcOrd="1" destOrd="0" presId="urn:microsoft.com/office/officeart/2005/8/layout/orgChart1"/>
    <dgm:cxn modelId="{12441080-E4E2-40D8-85CF-AF8FEEB35CAC}" type="presOf" srcId="{62A5E884-7450-4A85-915A-E745D327667B}" destId="{0C1FA948-0929-49D4-8205-B592B0B0F10E}" srcOrd="1" destOrd="0" presId="urn:microsoft.com/office/officeart/2005/8/layout/orgChart1"/>
    <dgm:cxn modelId="{9DBA7482-892D-4641-862E-327B087135D5}" type="presOf" srcId="{9FC25E9E-8E83-40F0-B594-94E94FA39449}" destId="{E5E71046-38BF-42B4-BE45-494C517DCB31}" srcOrd="0" destOrd="0" presId="urn:microsoft.com/office/officeart/2005/8/layout/orgChart1"/>
    <dgm:cxn modelId="{B179C889-F360-4331-B6F9-5F17038B65EB}" type="presOf" srcId="{1C0C02CB-FBD4-4991-8221-BF90C89A69F9}" destId="{78230333-74DE-440D-B071-C9DD7C02D977}" srcOrd="0" destOrd="0" presId="urn:microsoft.com/office/officeart/2005/8/layout/orgChart1"/>
    <dgm:cxn modelId="{DFD6998A-2DE2-490D-A012-4B42B0F4CA91}" type="presOf" srcId="{3C82A948-90B1-487A-9E77-AEB4C24C6D98}" destId="{68BB9D60-1F8F-49D8-869A-8901DE95525F}" srcOrd="1" destOrd="0" presId="urn:microsoft.com/office/officeart/2005/8/layout/orgChart1"/>
    <dgm:cxn modelId="{ABA5CC8B-4F25-468C-94C2-AE58116492CF}" type="presOf" srcId="{A31A1B02-2243-4F49-B2A6-F78F0BAA4FF8}" destId="{08FDE072-3040-44AD-9E00-B7E29F485BF6}" srcOrd="0" destOrd="0" presId="urn:microsoft.com/office/officeart/2005/8/layout/orgChart1"/>
    <dgm:cxn modelId="{7D743A91-39AC-4706-A66B-E486149AF7BE}" type="presOf" srcId="{C2242E99-4C08-4C9F-9377-5BD26216FDCC}" destId="{079443DC-04CC-43E9-944F-F94A60762663}" srcOrd="1" destOrd="0" presId="urn:microsoft.com/office/officeart/2005/8/layout/orgChart1"/>
    <dgm:cxn modelId="{291B6E91-2411-432E-9720-8A21F48C5C67}" type="presOf" srcId="{1C0C02CB-FBD4-4991-8221-BF90C89A69F9}" destId="{29D239C2-A867-4430-B6C8-7466631BAF99}" srcOrd="1" destOrd="0" presId="urn:microsoft.com/office/officeart/2005/8/layout/orgChart1"/>
    <dgm:cxn modelId="{3062CA9E-E95E-4E94-BC45-93F833A6ABC7}" srcId="{62A5E884-7450-4A85-915A-E745D327667B}" destId="{C2E09EC0-0922-4492-BE72-8F11725ED489}" srcOrd="4" destOrd="0" parTransId="{CEB02699-715B-45A4-8BE8-98E25624BE0E}" sibTransId="{8B2071E1-BB88-4E5E-AACC-BF968EF5E580}"/>
    <dgm:cxn modelId="{BA3A04A9-F4A1-41CA-8903-0DEC4610019A}" type="presOf" srcId="{66B47CB2-EA53-48AB-AC66-4BE85F00E72B}" destId="{54C4C7BA-D7A2-4B82-85FA-043505EAB308}" srcOrd="0" destOrd="0" presId="urn:microsoft.com/office/officeart/2005/8/layout/orgChart1"/>
    <dgm:cxn modelId="{AA7401AA-E95B-427E-8949-456FDB0F48F9}" type="presOf" srcId="{7250141B-E164-4DD3-897E-E44570E4F0D4}" destId="{D4A8CA49-A8AB-4D9B-98D6-CDCF2AD44DFE}" srcOrd="1" destOrd="0" presId="urn:microsoft.com/office/officeart/2005/8/layout/orgChart1"/>
    <dgm:cxn modelId="{4F9904BC-84A5-4FB7-A428-F61309AC8BE6}" type="presOf" srcId="{743200DB-BBA8-4EEC-8475-EB02A7E49AC6}" destId="{A3C9DD5C-3336-4E89-A68D-F62A096EA2DC}" srcOrd="0" destOrd="0" presId="urn:microsoft.com/office/officeart/2005/8/layout/orgChart1"/>
    <dgm:cxn modelId="{E309E1C5-195A-4330-8325-C72E978FF284}" srcId="{C2242E99-4C08-4C9F-9377-5BD26216FDCC}" destId="{872C5E7A-CC93-482E-9220-2A61CBAB807D}" srcOrd="0" destOrd="0" parTransId="{743200DB-BBA8-4EEC-8475-EB02A7E49AC6}" sibTransId="{ED0C6070-8000-45AF-960F-8F5EA47C22A3}"/>
    <dgm:cxn modelId="{3B97EDC6-19AF-4D79-8E42-C576CE37F78F}" type="presOf" srcId="{AECEAA9D-F9DD-4BB9-9ED5-289529204D21}" destId="{33AA2B85-1E29-421A-B964-8EEDDC0625F3}" srcOrd="1" destOrd="0" presId="urn:microsoft.com/office/officeart/2005/8/layout/orgChart1"/>
    <dgm:cxn modelId="{27469CCA-BAE3-4DD0-939D-668AABBCA0C6}" srcId="{7250141B-E164-4DD3-897E-E44570E4F0D4}" destId="{AC15DF34-C3A3-4C3F-B22B-7D938C576B90}" srcOrd="0" destOrd="0" parTransId="{F25FFF0A-5551-49E5-82C9-B63B17146E23}" sibTransId="{BE77E132-2BA0-4C19-92B3-AE5F8FB38009}"/>
    <dgm:cxn modelId="{38C021CE-044A-44C1-9380-3F7EF678A42A}" srcId="{872C5E7A-CC93-482E-9220-2A61CBAB807D}" destId="{AECEAA9D-F9DD-4BB9-9ED5-289529204D21}" srcOrd="1" destOrd="0" parTransId="{22FD74A6-A1CF-4C9B-BA43-C84646BE920B}" sibTransId="{54065EFE-3DE9-41C0-AA08-9A58D8D3C377}"/>
    <dgm:cxn modelId="{F81AE3CF-7F95-4D26-8CB2-066B229E9F38}" type="presOf" srcId="{3C82A948-90B1-487A-9E77-AEB4C24C6D98}" destId="{460F23C8-C3FB-411C-8417-0694E0C1A0CB}" srcOrd="0" destOrd="0" presId="urn:microsoft.com/office/officeart/2005/8/layout/orgChart1"/>
    <dgm:cxn modelId="{817142D9-679A-4AC5-B41C-E17756CAA2FC}" type="presOf" srcId="{872C5E7A-CC93-482E-9220-2A61CBAB807D}" destId="{54EE40A9-5EA9-476B-A881-10D59E39EE6A}" srcOrd="0" destOrd="0" presId="urn:microsoft.com/office/officeart/2005/8/layout/orgChart1"/>
    <dgm:cxn modelId="{57D20FDE-05D4-4065-A90F-D45E870F076D}" type="presOf" srcId="{CEB02699-715B-45A4-8BE8-98E25624BE0E}" destId="{FDDE0243-6AD8-4CF5-AEDB-E9366FB5C6B2}" srcOrd="0" destOrd="0" presId="urn:microsoft.com/office/officeart/2005/8/layout/orgChart1"/>
    <dgm:cxn modelId="{F27D2FDE-2B8C-4ECB-80C4-0D6E5AC550B7}" type="presOf" srcId="{22FD74A6-A1CF-4C9B-BA43-C84646BE920B}" destId="{7067643A-4EAE-4704-97FF-00A2646707CF}" srcOrd="0" destOrd="0" presId="urn:microsoft.com/office/officeart/2005/8/layout/orgChart1"/>
    <dgm:cxn modelId="{0A058AE3-21A1-4E84-8ED0-7D6B510B6237}" srcId="{F4B7DE81-AEDC-4AA7-BB87-D9C1999FD7F0}" destId="{62A5E884-7450-4A85-915A-E745D327667B}" srcOrd="0" destOrd="0" parTransId="{A9AAD230-E6F0-46A8-90E5-133F472A2BDD}" sibTransId="{295CE8DB-16BD-4711-95E1-C9576B79E8E2}"/>
    <dgm:cxn modelId="{FE5800E4-4EB0-431A-8E77-F31DD15CCAC6}" srcId="{62A5E884-7450-4A85-915A-E745D327667B}" destId="{9FC25E9E-8E83-40F0-B594-94E94FA39449}" srcOrd="0" destOrd="0" parTransId="{73D7119E-E69C-44F8-9313-B62DB80CA5C7}" sibTransId="{8FCBCD51-FBC9-4C4E-8DA8-71AA1724D93E}"/>
    <dgm:cxn modelId="{5E01D5E5-EE38-4B1A-9BF8-2FE29D928A7D}" srcId="{C2242E99-4C08-4C9F-9377-5BD26216FDCC}" destId="{7250141B-E164-4DD3-897E-E44570E4F0D4}" srcOrd="1" destOrd="0" parTransId="{66B47CB2-EA53-48AB-AC66-4BE85F00E72B}" sibTransId="{648BEC4B-83EC-4595-9337-145A55BC2BB4}"/>
    <dgm:cxn modelId="{5C4322E9-6E4E-4528-A02C-1CBAC386FD25}" srcId="{62A5E884-7450-4A85-915A-E745D327667B}" destId="{1C0C02CB-FBD4-4991-8221-BF90C89A69F9}" srcOrd="2" destOrd="0" parTransId="{69AE70FD-7AD0-4B6D-9DF1-413221AC3947}" sibTransId="{963D2178-D8DE-4DCE-8E11-2D8AF7F0E6B4}"/>
    <dgm:cxn modelId="{0F6758F0-E360-4141-9666-CFADAF712619}" type="presOf" srcId="{F8916C60-6100-4338-B9CC-F7BA4833D912}" destId="{4B020EAA-608A-4B8A-8264-BC9A05FFB1D4}" srcOrd="0" destOrd="0" presId="urn:microsoft.com/office/officeart/2005/8/layout/orgChart1"/>
    <dgm:cxn modelId="{841C56F8-9773-4C57-8AA7-DBF6935823AD}" type="presOf" srcId="{AC15DF34-C3A3-4C3F-B22B-7D938C576B90}" destId="{BFF8E8DF-7EE5-45B4-8A62-B987AF6F338E}" srcOrd="0" destOrd="0" presId="urn:microsoft.com/office/officeart/2005/8/layout/orgChart1"/>
    <dgm:cxn modelId="{7BD9F1FA-220F-4C7C-884E-1774FE63604A}" srcId="{62A5E884-7450-4A85-915A-E745D327667B}" destId="{F8916C60-6100-4338-B9CC-F7BA4833D912}" srcOrd="3" destOrd="0" parTransId="{A31A1B02-2243-4F49-B2A6-F78F0BAA4FF8}" sibTransId="{48B69A6D-9FD7-4664-B8F9-163ADF653662}"/>
    <dgm:cxn modelId="{354E506C-9F1B-46D6-B9E6-3047A0D2CFC8}" type="presParOf" srcId="{276499F7-30D5-4DEC-9906-1C6B5A575676}" destId="{FA82305C-E0BE-4E68-97D3-A3E4AD1B3544}" srcOrd="0" destOrd="0" presId="urn:microsoft.com/office/officeart/2005/8/layout/orgChart1"/>
    <dgm:cxn modelId="{2996768B-28A8-4D3A-81B7-42D91896873A}" type="presParOf" srcId="{FA82305C-E0BE-4E68-97D3-A3E4AD1B3544}" destId="{338019B3-8E6D-4424-ACAB-0E2CB124458E}" srcOrd="0" destOrd="0" presId="urn:microsoft.com/office/officeart/2005/8/layout/orgChart1"/>
    <dgm:cxn modelId="{59DF2001-599D-4AA3-9739-322116FCA44D}" type="presParOf" srcId="{338019B3-8E6D-4424-ACAB-0E2CB124458E}" destId="{955CEA32-657B-4FA0-A70C-2BC6D6277E1B}" srcOrd="0" destOrd="0" presId="urn:microsoft.com/office/officeart/2005/8/layout/orgChart1"/>
    <dgm:cxn modelId="{7509256C-B999-4055-B109-DA5893D7B165}" type="presParOf" srcId="{338019B3-8E6D-4424-ACAB-0E2CB124458E}" destId="{0C1FA948-0929-49D4-8205-B592B0B0F10E}" srcOrd="1" destOrd="0" presId="urn:microsoft.com/office/officeart/2005/8/layout/orgChart1"/>
    <dgm:cxn modelId="{3050D574-1042-4D82-BB82-0C7C9833B268}" type="presParOf" srcId="{FA82305C-E0BE-4E68-97D3-A3E4AD1B3544}" destId="{3A83B95D-F382-4009-802B-372F418D1C39}" srcOrd="1" destOrd="0" presId="urn:microsoft.com/office/officeart/2005/8/layout/orgChart1"/>
    <dgm:cxn modelId="{E0978120-22A0-49CF-B769-AE485F593273}" type="presParOf" srcId="{3A83B95D-F382-4009-802B-372F418D1C39}" destId="{E7CE3B61-F61F-4B8F-9504-E4E0D2AA6EE6}" srcOrd="0" destOrd="0" presId="urn:microsoft.com/office/officeart/2005/8/layout/orgChart1"/>
    <dgm:cxn modelId="{BADD254A-D4DE-4EB6-88E8-E5E0C47A7738}" type="presParOf" srcId="{3A83B95D-F382-4009-802B-372F418D1C39}" destId="{0B748673-4CBA-4679-915A-E5A3B8521FBC}" srcOrd="1" destOrd="0" presId="urn:microsoft.com/office/officeart/2005/8/layout/orgChart1"/>
    <dgm:cxn modelId="{B063C3AC-E3FF-4429-99B4-35E5574E08F5}" type="presParOf" srcId="{0B748673-4CBA-4679-915A-E5A3B8521FBC}" destId="{F7FEEEA2-20CA-4614-9E84-899C9AE783C7}" srcOrd="0" destOrd="0" presId="urn:microsoft.com/office/officeart/2005/8/layout/orgChart1"/>
    <dgm:cxn modelId="{042E3B42-C92B-410D-A051-4751927FD89F}" type="presParOf" srcId="{F7FEEEA2-20CA-4614-9E84-899C9AE783C7}" destId="{D694241E-26AF-4847-A5FB-83D01CE91DAE}" srcOrd="0" destOrd="0" presId="urn:microsoft.com/office/officeart/2005/8/layout/orgChart1"/>
    <dgm:cxn modelId="{EDFE2542-B45E-44DD-BDFB-8E3B80BEE17B}" type="presParOf" srcId="{F7FEEEA2-20CA-4614-9E84-899C9AE783C7}" destId="{079443DC-04CC-43E9-944F-F94A60762663}" srcOrd="1" destOrd="0" presId="urn:microsoft.com/office/officeart/2005/8/layout/orgChart1"/>
    <dgm:cxn modelId="{2AADC22D-663F-4B51-8C46-EA9474DA06E8}" type="presParOf" srcId="{0B748673-4CBA-4679-915A-E5A3B8521FBC}" destId="{62E8E042-25EF-44D5-A7E6-A23B8398510E}" srcOrd="1" destOrd="0" presId="urn:microsoft.com/office/officeart/2005/8/layout/orgChart1"/>
    <dgm:cxn modelId="{11BF805D-40DF-4656-A377-3107059067A5}" type="presParOf" srcId="{62E8E042-25EF-44D5-A7E6-A23B8398510E}" destId="{A3C9DD5C-3336-4E89-A68D-F62A096EA2DC}" srcOrd="0" destOrd="0" presId="urn:microsoft.com/office/officeart/2005/8/layout/orgChart1"/>
    <dgm:cxn modelId="{7B22CE95-4CD2-4003-A4B3-D7B36500AB8E}" type="presParOf" srcId="{62E8E042-25EF-44D5-A7E6-A23B8398510E}" destId="{FAFB31FC-C47F-4954-ABBA-5EC7E293E64B}" srcOrd="1" destOrd="0" presId="urn:microsoft.com/office/officeart/2005/8/layout/orgChart1"/>
    <dgm:cxn modelId="{69449EAA-F771-4086-8BC4-AC497319D066}" type="presParOf" srcId="{FAFB31FC-C47F-4954-ABBA-5EC7E293E64B}" destId="{79E8D8BD-301D-4C0F-93C0-B40C6C1B683F}" srcOrd="0" destOrd="0" presId="urn:microsoft.com/office/officeart/2005/8/layout/orgChart1"/>
    <dgm:cxn modelId="{8FFF8427-D80B-481E-8AE7-AE3EE93646F0}" type="presParOf" srcId="{79E8D8BD-301D-4C0F-93C0-B40C6C1B683F}" destId="{54EE40A9-5EA9-476B-A881-10D59E39EE6A}" srcOrd="0" destOrd="0" presId="urn:microsoft.com/office/officeart/2005/8/layout/orgChart1"/>
    <dgm:cxn modelId="{E2ED4643-FBC1-426E-961A-80D0953F6B9A}" type="presParOf" srcId="{79E8D8BD-301D-4C0F-93C0-B40C6C1B683F}" destId="{5D9AED68-1796-4146-B47D-BB117F26B3A9}" srcOrd="1" destOrd="0" presId="urn:microsoft.com/office/officeart/2005/8/layout/orgChart1"/>
    <dgm:cxn modelId="{EAAEFFF2-C06B-4F35-A504-1D0C9A3161DA}" type="presParOf" srcId="{FAFB31FC-C47F-4954-ABBA-5EC7E293E64B}" destId="{E6B02DD8-3CB5-4C64-8932-0256EAF12DB4}" srcOrd="1" destOrd="0" presId="urn:microsoft.com/office/officeart/2005/8/layout/orgChart1"/>
    <dgm:cxn modelId="{80D64725-DF45-43F6-8B93-D78BBC36AD9A}" type="presParOf" srcId="{E6B02DD8-3CB5-4C64-8932-0256EAF12DB4}" destId="{5FE964AC-8BEB-48AA-B2B5-DB5D801B539C}" srcOrd="0" destOrd="0" presId="urn:microsoft.com/office/officeart/2005/8/layout/orgChart1"/>
    <dgm:cxn modelId="{7692E18A-E032-4934-8BD3-664C140E1295}" type="presParOf" srcId="{E6B02DD8-3CB5-4C64-8932-0256EAF12DB4}" destId="{CA2AE19B-0405-436A-A3E2-2F01D07BAB34}" srcOrd="1" destOrd="0" presId="urn:microsoft.com/office/officeart/2005/8/layout/orgChart1"/>
    <dgm:cxn modelId="{DF6B959D-E26D-4815-9C6A-AADF47BE2453}" type="presParOf" srcId="{CA2AE19B-0405-436A-A3E2-2F01D07BAB34}" destId="{7D5F9EAB-E0C5-4550-A660-8B0E2114FD49}" srcOrd="0" destOrd="0" presId="urn:microsoft.com/office/officeart/2005/8/layout/orgChart1"/>
    <dgm:cxn modelId="{9EB3B8FC-3616-44AF-9FA2-0E8674CC82EA}" type="presParOf" srcId="{7D5F9EAB-E0C5-4550-A660-8B0E2114FD49}" destId="{5F3D987D-3739-4703-9837-C6912B44DC5C}" srcOrd="0" destOrd="0" presId="urn:microsoft.com/office/officeart/2005/8/layout/orgChart1"/>
    <dgm:cxn modelId="{7F0C2270-F5B9-4EF9-BAD9-BBDD0996D36E}" type="presParOf" srcId="{7D5F9EAB-E0C5-4550-A660-8B0E2114FD49}" destId="{0A6827A5-BCF1-48F7-893C-9714E7DEB6B7}" srcOrd="1" destOrd="0" presId="urn:microsoft.com/office/officeart/2005/8/layout/orgChart1"/>
    <dgm:cxn modelId="{A6197F9D-AA98-4197-8BB8-DA8D032B2DD2}" type="presParOf" srcId="{CA2AE19B-0405-436A-A3E2-2F01D07BAB34}" destId="{DFA772BC-2686-4398-B2E2-031F1A24713A}" srcOrd="1" destOrd="0" presId="urn:microsoft.com/office/officeart/2005/8/layout/orgChart1"/>
    <dgm:cxn modelId="{107178BF-E8C6-48BE-BF7C-F260172E61FE}" type="presParOf" srcId="{CA2AE19B-0405-436A-A3E2-2F01D07BAB34}" destId="{536EED6E-47EF-4EE2-A112-32800EC92ABA}" srcOrd="2" destOrd="0" presId="urn:microsoft.com/office/officeart/2005/8/layout/orgChart1"/>
    <dgm:cxn modelId="{1EACE39D-0145-4BE2-B21A-1BA6DA73F783}" type="presParOf" srcId="{E6B02DD8-3CB5-4C64-8932-0256EAF12DB4}" destId="{7067643A-4EAE-4704-97FF-00A2646707CF}" srcOrd="2" destOrd="0" presId="urn:microsoft.com/office/officeart/2005/8/layout/orgChart1"/>
    <dgm:cxn modelId="{806BA51E-E7BE-4DF8-8E0D-374112AFC04C}" type="presParOf" srcId="{E6B02DD8-3CB5-4C64-8932-0256EAF12DB4}" destId="{B2D1152D-8A04-4E7E-9DBD-AB4F04C3C03C}" srcOrd="3" destOrd="0" presId="urn:microsoft.com/office/officeart/2005/8/layout/orgChart1"/>
    <dgm:cxn modelId="{FFA00E7F-869B-4927-8CDA-32313EDE1AB7}" type="presParOf" srcId="{B2D1152D-8A04-4E7E-9DBD-AB4F04C3C03C}" destId="{532E70E1-8C70-41CB-9E58-0FB87738303D}" srcOrd="0" destOrd="0" presId="urn:microsoft.com/office/officeart/2005/8/layout/orgChart1"/>
    <dgm:cxn modelId="{B31F7164-4E71-4FB5-89BD-4D0753946BE1}" type="presParOf" srcId="{532E70E1-8C70-41CB-9E58-0FB87738303D}" destId="{B21F70F2-CE6D-454A-A007-2C2240B7C1ED}" srcOrd="0" destOrd="0" presId="urn:microsoft.com/office/officeart/2005/8/layout/orgChart1"/>
    <dgm:cxn modelId="{78DDA790-A4C8-4D6D-AEEC-B8ADBBA430AC}" type="presParOf" srcId="{532E70E1-8C70-41CB-9E58-0FB87738303D}" destId="{33AA2B85-1E29-421A-B964-8EEDDC0625F3}" srcOrd="1" destOrd="0" presId="urn:microsoft.com/office/officeart/2005/8/layout/orgChart1"/>
    <dgm:cxn modelId="{80E07417-B459-4513-B369-AA99E54B9654}" type="presParOf" srcId="{B2D1152D-8A04-4E7E-9DBD-AB4F04C3C03C}" destId="{BE023C11-ADB5-42E4-B4C1-390084A62B75}" srcOrd="1" destOrd="0" presId="urn:microsoft.com/office/officeart/2005/8/layout/orgChart1"/>
    <dgm:cxn modelId="{32E449F0-2C3C-453E-8CEC-4E26BF3E30E2}" type="presParOf" srcId="{B2D1152D-8A04-4E7E-9DBD-AB4F04C3C03C}" destId="{7FE24199-94DF-44FD-B0F2-0941D7DA38A1}" srcOrd="2" destOrd="0" presId="urn:microsoft.com/office/officeart/2005/8/layout/orgChart1"/>
    <dgm:cxn modelId="{4B2815B7-6A75-46F0-A816-1AEE1F9EA06D}" type="presParOf" srcId="{FAFB31FC-C47F-4954-ABBA-5EC7E293E64B}" destId="{2DA8E5EE-52AB-475C-B4D9-5FE2E58D0140}" srcOrd="2" destOrd="0" presId="urn:microsoft.com/office/officeart/2005/8/layout/orgChart1"/>
    <dgm:cxn modelId="{E564B5EB-E9AA-4842-B625-AB02D785EA1E}" type="presParOf" srcId="{62E8E042-25EF-44D5-A7E6-A23B8398510E}" destId="{54C4C7BA-D7A2-4B82-85FA-043505EAB308}" srcOrd="2" destOrd="0" presId="urn:microsoft.com/office/officeart/2005/8/layout/orgChart1"/>
    <dgm:cxn modelId="{A141091E-ECAE-4BA3-8532-B22D818B6F27}" type="presParOf" srcId="{62E8E042-25EF-44D5-A7E6-A23B8398510E}" destId="{2BE8891C-B1FF-4C55-B009-9EA5E4E5A3F3}" srcOrd="3" destOrd="0" presId="urn:microsoft.com/office/officeart/2005/8/layout/orgChart1"/>
    <dgm:cxn modelId="{268B420A-82F1-472C-86BC-19BE8E888DC5}" type="presParOf" srcId="{2BE8891C-B1FF-4C55-B009-9EA5E4E5A3F3}" destId="{D172855E-047F-4D93-8190-A31A4EFBF5F7}" srcOrd="0" destOrd="0" presId="urn:microsoft.com/office/officeart/2005/8/layout/orgChart1"/>
    <dgm:cxn modelId="{2620FA20-8AB6-475D-B2D3-B58B169A6251}" type="presParOf" srcId="{D172855E-047F-4D93-8190-A31A4EFBF5F7}" destId="{7C2873E1-31A4-49D7-8339-8E3272AD2E1D}" srcOrd="0" destOrd="0" presId="urn:microsoft.com/office/officeart/2005/8/layout/orgChart1"/>
    <dgm:cxn modelId="{19E6A625-F24F-403D-9D24-6EC520C14F76}" type="presParOf" srcId="{D172855E-047F-4D93-8190-A31A4EFBF5F7}" destId="{D4A8CA49-A8AB-4D9B-98D6-CDCF2AD44DFE}" srcOrd="1" destOrd="0" presId="urn:microsoft.com/office/officeart/2005/8/layout/orgChart1"/>
    <dgm:cxn modelId="{35719FFB-D626-487F-87B2-AC066891B20E}" type="presParOf" srcId="{2BE8891C-B1FF-4C55-B009-9EA5E4E5A3F3}" destId="{FD5C4208-F1D9-4D33-B615-C12916AED5BB}" srcOrd="1" destOrd="0" presId="urn:microsoft.com/office/officeart/2005/8/layout/orgChart1"/>
    <dgm:cxn modelId="{F13FE130-D40A-482A-A1DC-0BC00E32F434}" type="presParOf" srcId="{FD5C4208-F1D9-4D33-B615-C12916AED5BB}" destId="{D99262F7-FB3E-4E81-AC09-36119D8D8637}" srcOrd="0" destOrd="0" presId="urn:microsoft.com/office/officeart/2005/8/layout/orgChart1"/>
    <dgm:cxn modelId="{6A5B199A-E47A-49E2-B92B-730C4AE0E6D8}" type="presParOf" srcId="{FD5C4208-F1D9-4D33-B615-C12916AED5BB}" destId="{B84778E0-D8E3-42DA-90BC-680CC7F120B3}" srcOrd="1" destOrd="0" presId="urn:microsoft.com/office/officeart/2005/8/layout/orgChart1"/>
    <dgm:cxn modelId="{77AF3811-EB19-45A6-931C-9737AB376141}" type="presParOf" srcId="{B84778E0-D8E3-42DA-90BC-680CC7F120B3}" destId="{945760A5-189E-491D-A97B-BC3A2B820C2F}" srcOrd="0" destOrd="0" presId="urn:microsoft.com/office/officeart/2005/8/layout/orgChart1"/>
    <dgm:cxn modelId="{4182CB41-63C9-40E9-B31A-93D153A17C1A}" type="presParOf" srcId="{945760A5-189E-491D-A97B-BC3A2B820C2F}" destId="{BFF8E8DF-7EE5-45B4-8A62-B987AF6F338E}" srcOrd="0" destOrd="0" presId="urn:microsoft.com/office/officeart/2005/8/layout/orgChart1"/>
    <dgm:cxn modelId="{01E57571-5344-4911-A398-575B852F7604}" type="presParOf" srcId="{945760A5-189E-491D-A97B-BC3A2B820C2F}" destId="{634806F0-CC29-453C-966D-F6B77B3F4DCA}" srcOrd="1" destOrd="0" presId="urn:microsoft.com/office/officeart/2005/8/layout/orgChart1"/>
    <dgm:cxn modelId="{14BA649B-6217-46D1-BF3D-D3AAB539AC52}" type="presParOf" srcId="{B84778E0-D8E3-42DA-90BC-680CC7F120B3}" destId="{EFC5A3D1-D360-468A-924A-204DE14AA5F1}" srcOrd="1" destOrd="0" presId="urn:microsoft.com/office/officeart/2005/8/layout/orgChart1"/>
    <dgm:cxn modelId="{77BCD04C-BB58-47E2-BC9E-99CB650EB790}" type="presParOf" srcId="{B84778E0-D8E3-42DA-90BC-680CC7F120B3}" destId="{4E1717D9-AEC6-4C52-82C5-7EA0A8E9CBE0}" srcOrd="2" destOrd="0" presId="urn:microsoft.com/office/officeart/2005/8/layout/orgChart1"/>
    <dgm:cxn modelId="{87CDB4E4-1958-4D1C-AF8F-2F977BEA5302}" type="presParOf" srcId="{2BE8891C-B1FF-4C55-B009-9EA5E4E5A3F3}" destId="{0A248DA5-8038-4A39-A5ED-5F1E06772FD1}" srcOrd="2" destOrd="0" presId="urn:microsoft.com/office/officeart/2005/8/layout/orgChart1"/>
    <dgm:cxn modelId="{41FA6D4C-557C-4D09-8EC3-45E6D10E9DE4}" type="presParOf" srcId="{0B748673-4CBA-4679-915A-E5A3B8521FBC}" destId="{466AC919-7BC7-4506-A65A-FDE4D4ADE2F0}" srcOrd="2" destOrd="0" presId="urn:microsoft.com/office/officeart/2005/8/layout/orgChart1"/>
    <dgm:cxn modelId="{865E64AD-98B0-485C-99DF-E43DB27E0D74}" type="presParOf" srcId="{466AC919-7BC7-4506-A65A-FDE4D4ADE2F0}" destId="{73755CF7-31C7-4C50-94BF-97C60D070D9F}" srcOrd="0" destOrd="0" presId="urn:microsoft.com/office/officeart/2005/8/layout/orgChart1"/>
    <dgm:cxn modelId="{77A8C390-ECEF-45B3-BB25-629AB7D95C23}" type="presParOf" srcId="{466AC919-7BC7-4506-A65A-FDE4D4ADE2F0}" destId="{9A03FFB6-09C5-4111-BFF7-390128D2BF1A}" srcOrd="1" destOrd="0" presId="urn:microsoft.com/office/officeart/2005/8/layout/orgChart1"/>
    <dgm:cxn modelId="{1EB947E0-44C4-490B-82D3-745330C9D469}" type="presParOf" srcId="{9A03FFB6-09C5-4111-BFF7-390128D2BF1A}" destId="{D6B371A7-FACE-4C75-9A45-D19ABF1DE07C}" srcOrd="0" destOrd="0" presId="urn:microsoft.com/office/officeart/2005/8/layout/orgChart1"/>
    <dgm:cxn modelId="{39799741-A83E-4081-A1AD-67B83A3E102F}" type="presParOf" srcId="{D6B371A7-FACE-4C75-9A45-D19ABF1DE07C}" destId="{460F23C8-C3FB-411C-8417-0694E0C1A0CB}" srcOrd="0" destOrd="0" presId="urn:microsoft.com/office/officeart/2005/8/layout/orgChart1"/>
    <dgm:cxn modelId="{F37B02E8-35F6-4870-83E6-4E0B2693BCCE}" type="presParOf" srcId="{D6B371A7-FACE-4C75-9A45-D19ABF1DE07C}" destId="{68BB9D60-1F8F-49D8-869A-8901DE95525F}" srcOrd="1" destOrd="0" presId="urn:microsoft.com/office/officeart/2005/8/layout/orgChart1"/>
    <dgm:cxn modelId="{54A7831C-27D5-441A-BA7E-1CEA74DE6B0C}" type="presParOf" srcId="{9A03FFB6-09C5-4111-BFF7-390128D2BF1A}" destId="{7D42E5CB-C99A-4E98-AC66-F2D94A8A1795}" srcOrd="1" destOrd="0" presId="urn:microsoft.com/office/officeart/2005/8/layout/orgChart1"/>
    <dgm:cxn modelId="{860EBAC6-52FF-474D-8763-A9021DC65323}" type="presParOf" srcId="{9A03FFB6-09C5-4111-BFF7-390128D2BF1A}" destId="{B10DE931-94C1-4FB8-91D0-62567422A780}" srcOrd="2" destOrd="0" presId="urn:microsoft.com/office/officeart/2005/8/layout/orgChart1"/>
    <dgm:cxn modelId="{862B1DD2-4916-44A8-8F72-AA2DCF1AC68C}" type="presParOf" srcId="{3A83B95D-F382-4009-802B-372F418D1C39}" destId="{E9733901-DB68-4DD3-96F0-8F552D3A60DC}" srcOrd="2" destOrd="0" presId="urn:microsoft.com/office/officeart/2005/8/layout/orgChart1"/>
    <dgm:cxn modelId="{1F90D54B-B454-44C2-8A3D-CC2C9E98BBAF}" type="presParOf" srcId="{3A83B95D-F382-4009-802B-372F418D1C39}" destId="{F362B470-1644-4DCE-A0EB-B04C5AA9E2A8}" srcOrd="3" destOrd="0" presId="urn:microsoft.com/office/officeart/2005/8/layout/orgChart1"/>
    <dgm:cxn modelId="{BD114E06-A428-4E4F-B329-1EC3DCA797B3}" type="presParOf" srcId="{F362B470-1644-4DCE-A0EB-B04C5AA9E2A8}" destId="{598D93EA-184A-4472-91F8-8AF6C493F2CA}" srcOrd="0" destOrd="0" presId="urn:microsoft.com/office/officeart/2005/8/layout/orgChart1"/>
    <dgm:cxn modelId="{B9F4ED6F-580E-42DA-A23F-C3A7A711909B}" type="presParOf" srcId="{598D93EA-184A-4472-91F8-8AF6C493F2CA}" destId="{78230333-74DE-440D-B071-C9DD7C02D977}" srcOrd="0" destOrd="0" presId="urn:microsoft.com/office/officeart/2005/8/layout/orgChart1"/>
    <dgm:cxn modelId="{20FEB83E-996C-422A-94D5-E0F7B35018D3}" type="presParOf" srcId="{598D93EA-184A-4472-91F8-8AF6C493F2CA}" destId="{29D239C2-A867-4430-B6C8-7466631BAF99}" srcOrd="1" destOrd="0" presId="urn:microsoft.com/office/officeart/2005/8/layout/orgChart1"/>
    <dgm:cxn modelId="{095C2877-FC86-4B73-BB0B-16A427DA0C46}" type="presParOf" srcId="{F362B470-1644-4DCE-A0EB-B04C5AA9E2A8}" destId="{B0A56E32-686B-4C47-B1D7-4A8E4DEEDF79}" srcOrd="1" destOrd="0" presId="urn:microsoft.com/office/officeart/2005/8/layout/orgChart1"/>
    <dgm:cxn modelId="{FD971E09-5405-44E2-9319-1AC4F0C5D58D}" type="presParOf" srcId="{F362B470-1644-4DCE-A0EB-B04C5AA9E2A8}" destId="{31CEFEB9-6879-45DB-8CFA-4E08F3019980}" srcOrd="2" destOrd="0" presId="urn:microsoft.com/office/officeart/2005/8/layout/orgChart1"/>
    <dgm:cxn modelId="{3AEC1FB1-0263-433F-BEBA-A4290212C06B}" type="presParOf" srcId="{3A83B95D-F382-4009-802B-372F418D1C39}" destId="{08FDE072-3040-44AD-9E00-B7E29F485BF6}" srcOrd="4" destOrd="0" presId="urn:microsoft.com/office/officeart/2005/8/layout/orgChart1"/>
    <dgm:cxn modelId="{9F57AAE1-A062-427C-BBF0-DA2807375DE8}" type="presParOf" srcId="{3A83B95D-F382-4009-802B-372F418D1C39}" destId="{827CCFC3-79C6-42B0-8BF2-93B24F8F9FED}" srcOrd="5" destOrd="0" presId="urn:microsoft.com/office/officeart/2005/8/layout/orgChart1"/>
    <dgm:cxn modelId="{EFBC8F8F-DBB3-488E-BC31-3017E3E5D49C}" type="presParOf" srcId="{827CCFC3-79C6-42B0-8BF2-93B24F8F9FED}" destId="{57AEED97-46E1-44BE-A28F-6F7B24837B70}" srcOrd="0" destOrd="0" presId="urn:microsoft.com/office/officeart/2005/8/layout/orgChart1"/>
    <dgm:cxn modelId="{A936B723-B0FE-4DD8-A1D3-3CEA8A7CE8E3}" type="presParOf" srcId="{57AEED97-46E1-44BE-A28F-6F7B24837B70}" destId="{4B020EAA-608A-4B8A-8264-BC9A05FFB1D4}" srcOrd="0" destOrd="0" presId="urn:microsoft.com/office/officeart/2005/8/layout/orgChart1"/>
    <dgm:cxn modelId="{052F8C79-8A30-4194-8693-CBB1C7ECF7D6}" type="presParOf" srcId="{57AEED97-46E1-44BE-A28F-6F7B24837B70}" destId="{48FC1C04-CE5D-47DC-8449-847B4B32BAEA}" srcOrd="1" destOrd="0" presId="urn:microsoft.com/office/officeart/2005/8/layout/orgChart1"/>
    <dgm:cxn modelId="{2FE7BFCC-8C19-4379-8BFD-5F5DBDA16ACB}" type="presParOf" srcId="{827CCFC3-79C6-42B0-8BF2-93B24F8F9FED}" destId="{71127C82-3982-4B7A-8F15-4AD097F0EC96}" srcOrd="1" destOrd="0" presId="urn:microsoft.com/office/officeart/2005/8/layout/orgChart1"/>
    <dgm:cxn modelId="{03F015AB-6389-4757-8141-63A20EFD5FC0}" type="presParOf" srcId="{827CCFC3-79C6-42B0-8BF2-93B24F8F9FED}" destId="{C1711A5B-BFA6-48F3-84E0-02D0C5BED1CE}" srcOrd="2" destOrd="0" presId="urn:microsoft.com/office/officeart/2005/8/layout/orgChart1"/>
    <dgm:cxn modelId="{D464BCC7-237A-498B-8434-90C2543F851D}" type="presParOf" srcId="{3A83B95D-F382-4009-802B-372F418D1C39}" destId="{FDDE0243-6AD8-4CF5-AEDB-E9366FB5C6B2}" srcOrd="6" destOrd="0" presId="urn:microsoft.com/office/officeart/2005/8/layout/orgChart1"/>
    <dgm:cxn modelId="{64C31E4A-9F4E-45C3-A3AA-F01F8004C2FD}" type="presParOf" srcId="{3A83B95D-F382-4009-802B-372F418D1C39}" destId="{B70A1B79-089B-406B-861C-8DA61F41C65A}" srcOrd="7" destOrd="0" presId="urn:microsoft.com/office/officeart/2005/8/layout/orgChart1"/>
    <dgm:cxn modelId="{E22B0C0D-DFEF-4DDB-B23D-25C9D13E541D}" type="presParOf" srcId="{B70A1B79-089B-406B-861C-8DA61F41C65A}" destId="{09D884E4-688D-4615-B6FA-C72AA68BD8DE}" srcOrd="0" destOrd="0" presId="urn:microsoft.com/office/officeart/2005/8/layout/orgChart1"/>
    <dgm:cxn modelId="{A8A237C9-8A40-48E4-800A-2FA9BF64827F}" type="presParOf" srcId="{09D884E4-688D-4615-B6FA-C72AA68BD8DE}" destId="{CDCF3E58-3F1B-4BCB-AB45-D3CE3130B369}" srcOrd="0" destOrd="0" presId="urn:microsoft.com/office/officeart/2005/8/layout/orgChart1"/>
    <dgm:cxn modelId="{1B7FE0A2-6C77-439A-B0A7-748D95487562}" type="presParOf" srcId="{09D884E4-688D-4615-B6FA-C72AA68BD8DE}" destId="{2DD7CD6D-6E3A-40C1-A13A-068AD9362802}" srcOrd="1" destOrd="0" presId="urn:microsoft.com/office/officeart/2005/8/layout/orgChart1"/>
    <dgm:cxn modelId="{6A00F9CA-6715-45EC-8709-556F456C9434}" type="presParOf" srcId="{B70A1B79-089B-406B-861C-8DA61F41C65A}" destId="{255C4516-C135-4D5B-818F-27A99D9FD1AA}" srcOrd="1" destOrd="0" presId="urn:microsoft.com/office/officeart/2005/8/layout/orgChart1"/>
    <dgm:cxn modelId="{A12C32B8-829B-4740-87D4-408B90B34E99}" type="presParOf" srcId="{B70A1B79-089B-406B-861C-8DA61F41C65A}" destId="{71E7F761-293A-43C2-8229-AFA4CEC46C9F}" srcOrd="2" destOrd="0" presId="urn:microsoft.com/office/officeart/2005/8/layout/orgChart1"/>
    <dgm:cxn modelId="{3F949167-2DF5-45ED-B25D-461A99F0BEE2}" type="presParOf" srcId="{FA82305C-E0BE-4E68-97D3-A3E4AD1B3544}" destId="{9867C644-C145-47BF-BDED-D10835315ED9}" srcOrd="2" destOrd="0" presId="urn:microsoft.com/office/officeart/2005/8/layout/orgChart1"/>
    <dgm:cxn modelId="{928429AF-6CE0-46F6-AC12-35BBD6AD7378}" type="presParOf" srcId="{9867C644-C145-47BF-BDED-D10835315ED9}" destId="{41D74D5F-B864-4E60-A612-77100F1DA376}" srcOrd="0" destOrd="0" presId="urn:microsoft.com/office/officeart/2005/8/layout/orgChart1"/>
    <dgm:cxn modelId="{B8B35D8B-9DE4-4661-A948-6A5DBA4D5D99}" type="presParOf" srcId="{9867C644-C145-47BF-BDED-D10835315ED9}" destId="{CA15C4F2-BDCD-4CD5-9E59-D63663E88DD6}" srcOrd="1" destOrd="0" presId="urn:microsoft.com/office/officeart/2005/8/layout/orgChart1"/>
    <dgm:cxn modelId="{D7C2CFD1-E522-4CEC-BA49-AA0752EBC344}" type="presParOf" srcId="{CA15C4F2-BDCD-4CD5-9E59-D63663E88DD6}" destId="{054DD13E-AB09-45D5-A974-A89239303712}" srcOrd="0" destOrd="0" presId="urn:microsoft.com/office/officeart/2005/8/layout/orgChart1"/>
    <dgm:cxn modelId="{7EFA44E0-52C7-4D0F-9F25-DE24921B8CE0}" type="presParOf" srcId="{054DD13E-AB09-45D5-A974-A89239303712}" destId="{E5E71046-38BF-42B4-BE45-494C517DCB31}" srcOrd="0" destOrd="0" presId="urn:microsoft.com/office/officeart/2005/8/layout/orgChart1"/>
    <dgm:cxn modelId="{D23BE334-B2BD-4652-B781-78D61723F411}" type="presParOf" srcId="{054DD13E-AB09-45D5-A974-A89239303712}" destId="{312A1BF6-56AB-4622-810A-0AD39A0F37D7}" srcOrd="1" destOrd="0" presId="urn:microsoft.com/office/officeart/2005/8/layout/orgChart1"/>
    <dgm:cxn modelId="{F19A5722-79FB-4237-8181-F09E8EC08533}" type="presParOf" srcId="{CA15C4F2-BDCD-4CD5-9E59-D63663E88DD6}" destId="{9A536B2A-8CBB-471C-A378-0CE8B5EA139E}" srcOrd="1" destOrd="0" presId="urn:microsoft.com/office/officeart/2005/8/layout/orgChart1"/>
    <dgm:cxn modelId="{1CA89C6C-F563-4577-BF4C-4AF4C5E9CA2D}" type="presParOf" srcId="{CA15C4F2-BDCD-4CD5-9E59-D63663E88DD6}" destId="{78261CE3-3318-495D-8247-C71FBBA03226}"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C085E3C-416A-43BB-B304-3BF7ECEE927A}"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659E99CA-77E8-438B-94B2-337480A3D0A6}">
      <dgm:prSet phldrT="[Text]" custT="1"/>
      <dgm:spPr/>
      <dgm:t>
        <a:bodyPr/>
        <a:lstStyle/>
        <a:p>
          <a:r>
            <a:rPr lang="en-US" sz="2200" b="0" dirty="0">
              <a:latin typeface="Times New Roman" panose="02020603050405020304" pitchFamily="18" charset="0"/>
              <a:cs typeface="Times New Roman" panose="02020603050405020304" pitchFamily="18" charset="0"/>
            </a:rPr>
            <a:t>Assistant property manager</a:t>
          </a:r>
        </a:p>
      </dgm:t>
    </dgm:pt>
    <dgm:pt modelId="{1FAE6D32-C257-4884-9797-1F8D796C6FED}" type="parTrans" cxnId="{5A80E7A5-FE56-4150-A53B-ED2FEFF81ABE}">
      <dgm:prSet/>
      <dgm:spPr/>
      <dgm:t>
        <a:bodyPr/>
        <a:lstStyle/>
        <a:p>
          <a:endParaRPr lang="en-US" sz="2200">
            <a:latin typeface="Times New Roman" panose="02020603050405020304" pitchFamily="18" charset="0"/>
            <a:cs typeface="Times New Roman" panose="02020603050405020304" pitchFamily="18" charset="0"/>
          </a:endParaRPr>
        </a:p>
      </dgm:t>
    </dgm:pt>
    <dgm:pt modelId="{D6C287D7-395C-4DC2-8810-98B373C3F5C0}" type="sibTrans" cxnId="{5A80E7A5-FE56-4150-A53B-ED2FEFF81ABE}">
      <dgm:prSet/>
      <dgm:spPr/>
      <dgm:t>
        <a:bodyPr/>
        <a:lstStyle/>
        <a:p>
          <a:endParaRPr lang="en-US" sz="2200">
            <a:latin typeface="Times New Roman" panose="02020603050405020304" pitchFamily="18" charset="0"/>
            <a:cs typeface="Times New Roman" panose="02020603050405020304" pitchFamily="18" charset="0"/>
          </a:endParaRPr>
        </a:p>
      </dgm:t>
    </dgm:pt>
    <dgm:pt modelId="{311EDFB5-1276-455C-BB9E-836A2C934198}">
      <dgm:prSet phldrT="[Text]" custT="1"/>
      <dgm:spPr/>
      <dgm:t>
        <a:bodyPr/>
        <a:lstStyle/>
        <a:p>
          <a:r>
            <a:rPr lang="en-US" sz="2200" dirty="0">
              <a:solidFill>
                <a:schemeClr val="tx1"/>
              </a:solidFill>
              <a:latin typeface="Times New Roman" panose="02020603050405020304" pitchFamily="18" charset="0"/>
              <a:cs typeface="Times New Roman" panose="02020603050405020304" pitchFamily="18" charset="0"/>
            </a:rPr>
            <a:t>May manage property inspections, day-to-day dealings with tenants, record keeping, and more</a:t>
          </a:r>
        </a:p>
      </dgm:t>
    </dgm:pt>
    <dgm:pt modelId="{25C7A06C-C53A-4638-90E2-9DAAB97E8B4B}" type="parTrans" cxnId="{A4FB6C38-42A1-415D-BFC2-DF4B4498AA70}">
      <dgm:prSet/>
      <dgm:spPr/>
      <dgm:t>
        <a:bodyPr/>
        <a:lstStyle/>
        <a:p>
          <a:endParaRPr lang="en-US" sz="2200">
            <a:latin typeface="Times New Roman" panose="02020603050405020304" pitchFamily="18" charset="0"/>
            <a:cs typeface="Times New Roman" panose="02020603050405020304" pitchFamily="18" charset="0"/>
          </a:endParaRPr>
        </a:p>
      </dgm:t>
    </dgm:pt>
    <dgm:pt modelId="{CBC769BE-1FFD-4B48-8A1B-1593ED1BDC00}" type="sibTrans" cxnId="{A4FB6C38-42A1-415D-BFC2-DF4B4498AA70}">
      <dgm:prSet/>
      <dgm:spPr/>
      <dgm:t>
        <a:bodyPr/>
        <a:lstStyle/>
        <a:p>
          <a:endParaRPr lang="en-US" sz="2200">
            <a:latin typeface="Times New Roman" panose="02020603050405020304" pitchFamily="18" charset="0"/>
            <a:cs typeface="Times New Roman" panose="02020603050405020304" pitchFamily="18" charset="0"/>
          </a:endParaRPr>
        </a:p>
      </dgm:t>
    </dgm:pt>
    <dgm:pt modelId="{E8C9ABBA-0DD6-4B2D-B212-96BCF0658D6A}">
      <dgm:prSet phldrT="[Text]" custT="1"/>
      <dgm:spPr/>
      <dgm:t>
        <a:bodyPr/>
        <a:lstStyle/>
        <a:p>
          <a:r>
            <a:rPr lang="en-US" sz="2200" b="0" dirty="0">
              <a:latin typeface="Times New Roman" panose="02020603050405020304" pitchFamily="18" charset="0"/>
              <a:cs typeface="Times New Roman" panose="02020603050405020304" pitchFamily="18" charset="0"/>
            </a:rPr>
            <a:t>Janitor or porter</a:t>
          </a:r>
        </a:p>
      </dgm:t>
    </dgm:pt>
    <dgm:pt modelId="{452B2191-CF4D-4549-8FC0-36CB65F79C0B}" type="parTrans" cxnId="{2C651040-C94C-442F-9AC2-E2344058DD61}">
      <dgm:prSet/>
      <dgm:spPr/>
      <dgm:t>
        <a:bodyPr/>
        <a:lstStyle/>
        <a:p>
          <a:endParaRPr lang="en-US" sz="2200">
            <a:latin typeface="Times New Roman" panose="02020603050405020304" pitchFamily="18" charset="0"/>
            <a:cs typeface="Times New Roman" panose="02020603050405020304" pitchFamily="18" charset="0"/>
          </a:endParaRPr>
        </a:p>
      </dgm:t>
    </dgm:pt>
    <dgm:pt modelId="{7CAF11B5-DB18-45DB-A32E-9E808C11051A}" type="sibTrans" cxnId="{2C651040-C94C-442F-9AC2-E2344058DD61}">
      <dgm:prSet/>
      <dgm:spPr/>
      <dgm:t>
        <a:bodyPr/>
        <a:lstStyle/>
        <a:p>
          <a:endParaRPr lang="en-US" sz="2200">
            <a:latin typeface="Times New Roman" panose="02020603050405020304" pitchFamily="18" charset="0"/>
            <a:cs typeface="Times New Roman" panose="02020603050405020304" pitchFamily="18" charset="0"/>
          </a:endParaRPr>
        </a:p>
      </dgm:t>
    </dgm:pt>
    <dgm:pt modelId="{FDC19EAA-01FC-45BB-AF8F-41F481452060}">
      <dgm:prSet phldrT="[Text]" custT="1"/>
      <dgm:spPr/>
      <dgm:t>
        <a:bodyPr/>
        <a:lstStyle/>
        <a:p>
          <a:r>
            <a:rPr lang="en-US" sz="2200" b="0" dirty="0">
              <a:latin typeface="Times New Roman" panose="02020603050405020304" pitchFamily="18" charset="0"/>
              <a:cs typeface="Times New Roman" panose="02020603050405020304" pitchFamily="18" charset="0"/>
            </a:rPr>
            <a:t>Groundskeeper</a:t>
          </a:r>
        </a:p>
      </dgm:t>
    </dgm:pt>
    <dgm:pt modelId="{41A7A05F-4310-4DE9-BBB3-A992A712D045}" type="parTrans" cxnId="{3D428A64-8DDA-428C-B9B6-CA1992D1E59E}">
      <dgm:prSet/>
      <dgm:spPr/>
      <dgm:t>
        <a:bodyPr/>
        <a:lstStyle/>
        <a:p>
          <a:endParaRPr lang="en-US" sz="2200">
            <a:latin typeface="Times New Roman" panose="02020603050405020304" pitchFamily="18" charset="0"/>
            <a:cs typeface="Times New Roman" panose="02020603050405020304" pitchFamily="18" charset="0"/>
          </a:endParaRPr>
        </a:p>
      </dgm:t>
    </dgm:pt>
    <dgm:pt modelId="{4DF17FC0-555E-4566-9F22-81D7D8B0A8C7}" type="sibTrans" cxnId="{3D428A64-8DDA-428C-B9B6-CA1992D1E59E}">
      <dgm:prSet/>
      <dgm:spPr/>
      <dgm:t>
        <a:bodyPr/>
        <a:lstStyle/>
        <a:p>
          <a:endParaRPr lang="en-US" sz="2200">
            <a:latin typeface="Times New Roman" panose="02020603050405020304" pitchFamily="18" charset="0"/>
            <a:cs typeface="Times New Roman" panose="02020603050405020304" pitchFamily="18" charset="0"/>
          </a:endParaRPr>
        </a:p>
      </dgm:t>
    </dgm:pt>
    <dgm:pt modelId="{1FC70C96-54A3-4E85-AD5D-637569942D17}">
      <dgm:prSet phldrT="[Text]" custT="1"/>
      <dgm:spPr/>
      <dgm:t>
        <a:bodyPr/>
        <a:lstStyle/>
        <a:p>
          <a:r>
            <a:rPr lang="en-US" sz="2200" dirty="0">
              <a:latin typeface="Times New Roman" panose="02020603050405020304" pitchFamily="18" charset="0"/>
              <a:cs typeface="Times New Roman" panose="02020603050405020304" pitchFamily="18" charset="0"/>
            </a:rPr>
            <a:t>May be contracted or in-house</a:t>
          </a:r>
        </a:p>
      </dgm:t>
    </dgm:pt>
    <dgm:pt modelId="{74401F39-882C-469B-B533-0B0351C93CC7}" type="parTrans" cxnId="{D16667D9-03B6-4DCB-92CA-A856D95F10A0}">
      <dgm:prSet/>
      <dgm:spPr/>
      <dgm:t>
        <a:bodyPr/>
        <a:lstStyle/>
        <a:p>
          <a:endParaRPr lang="en-US" sz="2200">
            <a:latin typeface="Times New Roman" panose="02020603050405020304" pitchFamily="18" charset="0"/>
            <a:cs typeface="Times New Roman" panose="02020603050405020304" pitchFamily="18" charset="0"/>
          </a:endParaRPr>
        </a:p>
      </dgm:t>
    </dgm:pt>
    <dgm:pt modelId="{A07F0956-74A3-40C1-95C0-85A3810FC897}" type="sibTrans" cxnId="{D16667D9-03B6-4DCB-92CA-A856D95F10A0}">
      <dgm:prSet/>
      <dgm:spPr/>
      <dgm:t>
        <a:bodyPr/>
        <a:lstStyle/>
        <a:p>
          <a:endParaRPr lang="en-US" sz="2200">
            <a:latin typeface="Times New Roman" panose="02020603050405020304" pitchFamily="18" charset="0"/>
            <a:cs typeface="Times New Roman" panose="02020603050405020304" pitchFamily="18" charset="0"/>
          </a:endParaRPr>
        </a:p>
      </dgm:t>
    </dgm:pt>
    <dgm:pt modelId="{EB945FF6-80B2-4848-A893-6BCC82BBCA2B}">
      <dgm:prSet custT="1"/>
      <dgm:spPr/>
      <dgm:t>
        <a:bodyPr/>
        <a:lstStyle/>
        <a:p>
          <a:r>
            <a:rPr lang="en-US" sz="2200" b="0" dirty="0">
              <a:latin typeface="Times New Roman" panose="02020603050405020304" pitchFamily="18" charset="0"/>
              <a:cs typeface="Times New Roman" panose="02020603050405020304" pitchFamily="18" charset="0"/>
            </a:rPr>
            <a:t>Tenant services staff</a:t>
          </a:r>
        </a:p>
      </dgm:t>
    </dgm:pt>
    <dgm:pt modelId="{17E5D9E9-C8A7-44E8-A538-0055499F59E8}" type="parTrans" cxnId="{20580446-1A4C-41E1-86CB-361BC0695F47}">
      <dgm:prSet/>
      <dgm:spPr/>
      <dgm:t>
        <a:bodyPr/>
        <a:lstStyle/>
        <a:p>
          <a:endParaRPr lang="en-US" sz="2200">
            <a:latin typeface="Times New Roman" panose="02020603050405020304" pitchFamily="18" charset="0"/>
            <a:cs typeface="Times New Roman" panose="02020603050405020304" pitchFamily="18" charset="0"/>
          </a:endParaRPr>
        </a:p>
      </dgm:t>
    </dgm:pt>
    <dgm:pt modelId="{CC02429E-6ED6-49FB-9318-FD3EC92D1C64}" type="sibTrans" cxnId="{20580446-1A4C-41E1-86CB-361BC0695F47}">
      <dgm:prSet/>
      <dgm:spPr/>
      <dgm:t>
        <a:bodyPr/>
        <a:lstStyle/>
        <a:p>
          <a:endParaRPr lang="en-US" sz="2200">
            <a:latin typeface="Times New Roman" panose="02020603050405020304" pitchFamily="18" charset="0"/>
            <a:cs typeface="Times New Roman" panose="02020603050405020304" pitchFamily="18" charset="0"/>
          </a:endParaRPr>
        </a:p>
      </dgm:t>
    </dgm:pt>
    <dgm:pt modelId="{62A18488-BFCC-4A5A-9B22-29A05AEBCBEB}">
      <dgm:prSet custT="1"/>
      <dgm:spPr/>
      <dgm:t>
        <a:bodyPr/>
        <a:lstStyle/>
        <a:p>
          <a:r>
            <a:rPr lang="en-US" sz="2200" b="0" dirty="0">
              <a:latin typeface="Times New Roman" panose="02020603050405020304" pitchFamily="18" charset="0"/>
              <a:cs typeface="Times New Roman" panose="02020603050405020304" pitchFamily="18" charset="0"/>
            </a:rPr>
            <a:t>Security or courtesy patrol</a:t>
          </a:r>
        </a:p>
      </dgm:t>
    </dgm:pt>
    <dgm:pt modelId="{27940C35-F8F4-47F6-83D7-CC8039F34953}" type="parTrans" cxnId="{55FF17EF-AD68-43C0-84E2-EC050F6B26E9}">
      <dgm:prSet/>
      <dgm:spPr/>
      <dgm:t>
        <a:bodyPr/>
        <a:lstStyle/>
        <a:p>
          <a:endParaRPr lang="en-US" sz="2200">
            <a:latin typeface="Times New Roman" panose="02020603050405020304" pitchFamily="18" charset="0"/>
            <a:cs typeface="Times New Roman" panose="02020603050405020304" pitchFamily="18" charset="0"/>
          </a:endParaRPr>
        </a:p>
      </dgm:t>
    </dgm:pt>
    <dgm:pt modelId="{6F9CF07B-F52C-458E-A6DB-A1AC49393515}" type="sibTrans" cxnId="{55FF17EF-AD68-43C0-84E2-EC050F6B26E9}">
      <dgm:prSet/>
      <dgm:spPr/>
      <dgm:t>
        <a:bodyPr/>
        <a:lstStyle/>
        <a:p>
          <a:endParaRPr lang="en-US" sz="2200">
            <a:latin typeface="Times New Roman" panose="02020603050405020304" pitchFamily="18" charset="0"/>
            <a:cs typeface="Times New Roman" panose="02020603050405020304" pitchFamily="18" charset="0"/>
          </a:endParaRPr>
        </a:p>
      </dgm:t>
    </dgm:pt>
    <dgm:pt modelId="{3F504AAF-B2D7-4424-851F-BBF1F4B95122}">
      <dgm:prSet custT="1"/>
      <dgm:spPr/>
      <dgm:t>
        <a:bodyPr/>
        <a:lstStyle/>
        <a:p>
          <a:r>
            <a:rPr lang="en-US" sz="2200" dirty="0">
              <a:latin typeface="Times New Roman" panose="02020603050405020304" pitchFamily="18" charset="0"/>
              <a:cs typeface="Times New Roman" panose="02020603050405020304" pitchFamily="18" charset="0"/>
            </a:rPr>
            <a:t>May include door attendants, front desk clerks, other staff</a:t>
          </a:r>
        </a:p>
      </dgm:t>
    </dgm:pt>
    <dgm:pt modelId="{43C7065D-C76A-4080-A731-FAE1B705AC7B}" type="parTrans" cxnId="{CEF64FED-6CDB-4E34-90F1-35D29A19AED2}">
      <dgm:prSet/>
      <dgm:spPr/>
      <dgm:t>
        <a:bodyPr/>
        <a:lstStyle/>
        <a:p>
          <a:endParaRPr lang="en-US" sz="2200">
            <a:latin typeface="Times New Roman" panose="02020603050405020304" pitchFamily="18" charset="0"/>
            <a:cs typeface="Times New Roman" panose="02020603050405020304" pitchFamily="18" charset="0"/>
          </a:endParaRPr>
        </a:p>
      </dgm:t>
    </dgm:pt>
    <dgm:pt modelId="{FB6115CA-4817-4A78-926B-C8AB4CF72E4C}" type="sibTrans" cxnId="{CEF64FED-6CDB-4E34-90F1-35D29A19AED2}">
      <dgm:prSet/>
      <dgm:spPr/>
      <dgm:t>
        <a:bodyPr/>
        <a:lstStyle/>
        <a:p>
          <a:endParaRPr lang="en-US" sz="2200">
            <a:latin typeface="Times New Roman" panose="02020603050405020304" pitchFamily="18" charset="0"/>
            <a:cs typeface="Times New Roman" panose="02020603050405020304" pitchFamily="18" charset="0"/>
          </a:endParaRPr>
        </a:p>
      </dgm:t>
    </dgm:pt>
    <dgm:pt modelId="{6B1D894A-9BE9-4225-8D3D-5F859E1FFB15}">
      <dgm:prSet custT="1"/>
      <dgm:spPr/>
      <dgm:t>
        <a:bodyPr/>
        <a:lstStyle/>
        <a:p>
          <a:r>
            <a:rPr lang="en-US" sz="2200" dirty="0">
              <a:latin typeface="Times New Roman" panose="02020603050405020304" pitchFamily="18" charset="0"/>
              <a:cs typeface="Times New Roman" panose="02020603050405020304" pitchFamily="18" charset="0"/>
            </a:rPr>
            <a:t>Helps to mitigate crime activity and maintain safety</a:t>
          </a:r>
        </a:p>
      </dgm:t>
    </dgm:pt>
    <dgm:pt modelId="{B0A84BF0-0561-4FDB-BAED-B8E246013D90}" type="parTrans" cxnId="{C6370D19-594F-41AF-8970-036AAA0E8BD0}">
      <dgm:prSet/>
      <dgm:spPr/>
      <dgm:t>
        <a:bodyPr/>
        <a:lstStyle/>
        <a:p>
          <a:endParaRPr lang="en-US" sz="2200">
            <a:latin typeface="Times New Roman" panose="02020603050405020304" pitchFamily="18" charset="0"/>
            <a:cs typeface="Times New Roman" panose="02020603050405020304" pitchFamily="18" charset="0"/>
          </a:endParaRPr>
        </a:p>
      </dgm:t>
    </dgm:pt>
    <dgm:pt modelId="{6CA48756-0C4D-495E-A213-F18C50642F72}" type="sibTrans" cxnId="{C6370D19-594F-41AF-8970-036AAA0E8BD0}">
      <dgm:prSet/>
      <dgm:spPr/>
      <dgm:t>
        <a:bodyPr/>
        <a:lstStyle/>
        <a:p>
          <a:endParaRPr lang="en-US" sz="2200">
            <a:latin typeface="Times New Roman" panose="02020603050405020304" pitchFamily="18" charset="0"/>
            <a:cs typeface="Times New Roman" panose="02020603050405020304" pitchFamily="18" charset="0"/>
          </a:endParaRPr>
        </a:p>
      </dgm:t>
    </dgm:pt>
    <dgm:pt modelId="{7DAAD0E0-F280-426F-A437-F15E0A1F60AA}">
      <dgm:prSet phldrT="[Text]" custT="1"/>
      <dgm:spPr/>
      <dgm:t>
        <a:bodyPr/>
        <a:lstStyle/>
        <a:p>
          <a:r>
            <a:rPr lang="en-US" sz="2200" dirty="0">
              <a:latin typeface="Times New Roman" panose="02020603050405020304" pitchFamily="18" charset="0"/>
              <a:cs typeface="Times New Roman" panose="02020603050405020304" pitchFamily="18" charset="0"/>
            </a:rPr>
            <a:t>May sweep and mop, pick up clutter, clean amenities, and more</a:t>
          </a:r>
        </a:p>
      </dgm:t>
    </dgm:pt>
    <dgm:pt modelId="{16BD6FC6-C050-4AAD-8E0D-59909FF1242C}" type="parTrans" cxnId="{6F3F6CB5-C8EE-4DF5-9AE5-E8FF5995ED9C}">
      <dgm:prSet/>
      <dgm:spPr/>
      <dgm:t>
        <a:bodyPr/>
        <a:lstStyle/>
        <a:p>
          <a:endParaRPr lang="en-US" sz="2200">
            <a:latin typeface="Times New Roman" panose="02020603050405020304" pitchFamily="18" charset="0"/>
            <a:cs typeface="Times New Roman" panose="02020603050405020304" pitchFamily="18" charset="0"/>
          </a:endParaRPr>
        </a:p>
      </dgm:t>
    </dgm:pt>
    <dgm:pt modelId="{61C2176D-76C3-4627-A043-F39D45CC5CB8}" type="sibTrans" cxnId="{6F3F6CB5-C8EE-4DF5-9AE5-E8FF5995ED9C}">
      <dgm:prSet/>
      <dgm:spPr/>
      <dgm:t>
        <a:bodyPr/>
        <a:lstStyle/>
        <a:p>
          <a:endParaRPr lang="en-US" sz="2200">
            <a:latin typeface="Times New Roman" panose="02020603050405020304" pitchFamily="18" charset="0"/>
            <a:cs typeface="Times New Roman" panose="02020603050405020304" pitchFamily="18" charset="0"/>
          </a:endParaRPr>
        </a:p>
      </dgm:t>
    </dgm:pt>
    <dgm:pt modelId="{145A3627-5D58-42C1-AEC0-AB8589CE9E48}" type="pres">
      <dgm:prSet presAssocID="{AC085E3C-416A-43BB-B304-3BF7ECEE927A}" presName="Name0" presStyleCnt="0">
        <dgm:presLayoutVars>
          <dgm:chMax/>
          <dgm:chPref val="3"/>
          <dgm:dir/>
          <dgm:animOne val="branch"/>
          <dgm:animLvl val="lvl"/>
        </dgm:presLayoutVars>
      </dgm:prSet>
      <dgm:spPr/>
    </dgm:pt>
    <dgm:pt modelId="{2D81D619-28E4-4480-9808-06C9DD176E88}" type="pres">
      <dgm:prSet presAssocID="{659E99CA-77E8-438B-94B2-337480A3D0A6}" presName="composite" presStyleCnt="0"/>
      <dgm:spPr/>
    </dgm:pt>
    <dgm:pt modelId="{6D92A29B-EFFC-48BB-B420-E4958B11255C}" type="pres">
      <dgm:prSet presAssocID="{659E99CA-77E8-438B-94B2-337480A3D0A6}" presName="FirstChild" presStyleLbl="revTx" presStyleIdx="0" presStyleCnt="5">
        <dgm:presLayoutVars>
          <dgm:chMax val="0"/>
          <dgm:chPref val="0"/>
          <dgm:bulletEnabled val="1"/>
        </dgm:presLayoutVars>
      </dgm:prSet>
      <dgm:spPr/>
    </dgm:pt>
    <dgm:pt modelId="{9B2362BE-2876-43AC-BB69-010C3EADEFE3}" type="pres">
      <dgm:prSet presAssocID="{659E99CA-77E8-438B-94B2-337480A3D0A6}" presName="Parent" presStyleLbl="alignNode1" presStyleIdx="0" presStyleCnt="5">
        <dgm:presLayoutVars>
          <dgm:chMax val="3"/>
          <dgm:chPref val="3"/>
          <dgm:bulletEnabled val="1"/>
        </dgm:presLayoutVars>
      </dgm:prSet>
      <dgm:spPr/>
    </dgm:pt>
    <dgm:pt modelId="{9C179EB5-D9AD-4A3F-9FEF-A0DFDDE7B6B6}" type="pres">
      <dgm:prSet presAssocID="{659E99CA-77E8-438B-94B2-337480A3D0A6}" presName="Accent" presStyleLbl="parChTrans1D1" presStyleIdx="0" presStyleCnt="5"/>
      <dgm:spPr/>
    </dgm:pt>
    <dgm:pt modelId="{25C5B03E-F2AC-4756-ADA9-6647E3AE2615}" type="pres">
      <dgm:prSet presAssocID="{D6C287D7-395C-4DC2-8810-98B373C3F5C0}" presName="sibTrans" presStyleCnt="0"/>
      <dgm:spPr/>
    </dgm:pt>
    <dgm:pt modelId="{DA9BD637-98AA-4BC0-A0E0-A3805641C893}" type="pres">
      <dgm:prSet presAssocID="{E8C9ABBA-0DD6-4B2D-B212-96BCF0658D6A}" presName="composite" presStyleCnt="0"/>
      <dgm:spPr/>
    </dgm:pt>
    <dgm:pt modelId="{0B36E393-B6BA-44A0-A0C5-B8A7C8E5ED99}" type="pres">
      <dgm:prSet presAssocID="{E8C9ABBA-0DD6-4B2D-B212-96BCF0658D6A}" presName="FirstChild" presStyleLbl="revTx" presStyleIdx="1" presStyleCnt="5">
        <dgm:presLayoutVars>
          <dgm:chMax val="0"/>
          <dgm:chPref val="0"/>
          <dgm:bulletEnabled val="1"/>
        </dgm:presLayoutVars>
      </dgm:prSet>
      <dgm:spPr/>
    </dgm:pt>
    <dgm:pt modelId="{7127E908-3CFC-4A15-B8F6-CCE294322287}" type="pres">
      <dgm:prSet presAssocID="{E8C9ABBA-0DD6-4B2D-B212-96BCF0658D6A}" presName="Parent" presStyleLbl="alignNode1" presStyleIdx="1" presStyleCnt="5">
        <dgm:presLayoutVars>
          <dgm:chMax val="3"/>
          <dgm:chPref val="3"/>
          <dgm:bulletEnabled val="1"/>
        </dgm:presLayoutVars>
      </dgm:prSet>
      <dgm:spPr/>
    </dgm:pt>
    <dgm:pt modelId="{313ACFBD-32CE-4706-BDDA-D36CC420648C}" type="pres">
      <dgm:prSet presAssocID="{E8C9ABBA-0DD6-4B2D-B212-96BCF0658D6A}" presName="Accent" presStyleLbl="parChTrans1D1" presStyleIdx="1" presStyleCnt="5"/>
      <dgm:spPr/>
    </dgm:pt>
    <dgm:pt modelId="{D528E2C6-20FF-4509-854D-9B131CFDAD4A}" type="pres">
      <dgm:prSet presAssocID="{7CAF11B5-DB18-45DB-A32E-9E808C11051A}" presName="sibTrans" presStyleCnt="0"/>
      <dgm:spPr/>
    </dgm:pt>
    <dgm:pt modelId="{F5B60415-72B2-405C-A9EF-D03710758B67}" type="pres">
      <dgm:prSet presAssocID="{FDC19EAA-01FC-45BB-AF8F-41F481452060}" presName="composite" presStyleCnt="0"/>
      <dgm:spPr/>
    </dgm:pt>
    <dgm:pt modelId="{2B63E2F0-530D-43FB-9E6A-E1EEFFD65B26}" type="pres">
      <dgm:prSet presAssocID="{FDC19EAA-01FC-45BB-AF8F-41F481452060}" presName="FirstChild" presStyleLbl="revTx" presStyleIdx="2" presStyleCnt="5">
        <dgm:presLayoutVars>
          <dgm:chMax val="0"/>
          <dgm:chPref val="0"/>
          <dgm:bulletEnabled val="1"/>
        </dgm:presLayoutVars>
      </dgm:prSet>
      <dgm:spPr/>
    </dgm:pt>
    <dgm:pt modelId="{FDDDFADB-A2B6-46D8-B90C-79BFDAA06F82}" type="pres">
      <dgm:prSet presAssocID="{FDC19EAA-01FC-45BB-AF8F-41F481452060}" presName="Parent" presStyleLbl="alignNode1" presStyleIdx="2" presStyleCnt="5">
        <dgm:presLayoutVars>
          <dgm:chMax val="3"/>
          <dgm:chPref val="3"/>
          <dgm:bulletEnabled val="1"/>
        </dgm:presLayoutVars>
      </dgm:prSet>
      <dgm:spPr/>
    </dgm:pt>
    <dgm:pt modelId="{98EA83CA-24C6-407E-A934-C5CDDF9271D2}" type="pres">
      <dgm:prSet presAssocID="{FDC19EAA-01FC-45BB-AF8F-41F481452060}" presName="Accent" presStyleLbl="parChTrans1D1" presStyleIdx="2" presStyleCnt="5"/>
      <dgm:spPr/>
    </dgm:pt>
    <dgm:pt modelId="{A4D4ED90-6DFA-4F07-91BB-92A20FE06409}" type="pres">
      <dgm:prSet presAssocID="{4DF17FC0-555E-4566-9F22-81D7D8B0A8C7}" presName="sibTrans" presStyleCnt="0"/>
      <dgm:spPr/>
    </dgm:pt>
    <dgm:pt modelId="{97D61331-FBAC-4C05-A774-1A1B908A3D03}" type="pres">
      <dgm:prSet presAssocID="{EB945FF6-80B2-4848-A893-6BCC82BBCA2B}" presName="composite" presStyleCnt="0"/>
      <dgm:spPr/>
    </dgm:pt>
    <dgm:pt modelId="{4CC9B0C3-C6A2-4DDD-AE94-2C0617B52863}" type="pres">
      <dgm:prSet presAssocID="{EB945FF6-80B2-4848-A893-6BCC82BBCA2B}" presName="FirstChild" presStyleLbl="revTx" presStyleIdx="3" presStyleCnt="5">
        <dgm:presLayoutVars>
          <dgm:chMax val="0"/>
          <dgm:chPref val="0"/>
          <dgm:bulletEnabled val="1"/>
        </dgm:presLayoutVars>
      </dgm:prSet>
      <dgm:spPr/>
    </dgm:pt>
    <dgm:pt modelId="{2A6F68B7-B081-4397-84CC-4EF5282B1898}" type="pres">
      <dgm:prSet presAssocID="{EB945FF6-80B2-4848-A893-6BCC82BBCA2B}" presName="Parent" presStyleLbl="alignNode1" presStyleIdx="3" presStyleCnt="5">
        <dgm:presLayoutVars>
          <dgm:chMax val="3"/>
          <dgm:chPref val="3"/>
          <dgm:bulletEnabled val="1"/>
        </dgm:presLayoutVars>
      </dgm:prSet>
      <dgm:spPr/>
    </dgm:pt>
    <dgm:pt modelId="{AC0D2A0B-377A-4A64-A814-83572158F027}" type="pres">
      <dgm:prSet presAssocID="{EB945FF6-80B2-4848-A893-6BCC82BBCA2B}" presName="Accent" presStyleLbl="parChTrans1D1" presStyleIdx="3" presStyleCnt="5"/>
      <dgm:spPr/>
    </dgm:pt>
    <dgm:pt modelId="{4BCF5F8D-6919-410D-A047-155A6E24C84E}" type="pres">
      <dgm:prSet presAssocID="{CC02429E-6ED6-49FB-9318-FD3EC92D1C64}" presName="sibTrans" presStyleCnt="0"/>
      <dgm:spPr/>
    </dgm:pt>
    <dgm:pt modelId="{8E179151-62BD-4F10-9CA7-CCDD0EDBCDD9}" type="pres">
      <dgm:prSet presAssocID="{62A18488-BFCC-4A5A-9B22-29A05AEBCBEB}" presName="composite" presStyleCnt="0"/>
      <dgm:spPr/>
    </dgm:pt>
    <dgm:pt modelId="{660F738B-94E3-4734-A281-2BF7744294C0}" type="pres">
      <dgm:prSet presAssocID="{62A18488-BFCC-4A5A-9B22-29A05AEBCBEB}" presName="FirstChild" presStyleLbl="revTx" presStyleIdx="4" presStyleCnt="5">
        <dgm:presLayoutVars>
          <dgm:chMax val="0"/>
          <dgm:chPref val="0"/>
          <dgm:bulletEnabled val="1"/>
        </dgm:presLayoutVars>
      </dgm:prSet>
      <dgm:spPr/>
    </dgm:pt>
    <dgm:pt modelId="{EAA5F0CC-5024-46F9-BDD6-7FE7768903AE}" type="pres">
      <dgm:prSet presAssocID="{62A18488-BFCC-4A5A-9B22-29A05AEBCBEB}" presName="Parent" presStyleLbl="alignNode1" presStyleIdx="4" presStyleCnt="5">
        <dgm:presLayoutVars>
          <dgm:chMax val="3"/>
          <dgm:chPref val="3"/>
          <dgm:bulletEnabled val="1"/>
        </dgm:presLayoutVars>
      </dgm:prSet>
      <dgm:spPr/>
    </dgm:pt>
    <dgm:pt modelId="{B25C2748-A268-4354-9525-10845C8FBCAD}" type="pres">
      <dgm:prSet presAssocID="{62A18488-BFCC-4A5A-9B22-29A05AEBCBEB}" presName="Accent" presStyleLbl="parChTrans1D1" presStyleIdx="4" presStyleCnt="5"/>
      <dgm:spPr/>
    </dgm:pt>
  </dgm:ptLst>
  <dgm:cxnLst>
    <dgm:cxn modelId="{3275E708-3464-4D04-BB81-2CAD56FA7BBE}" type="presOf" srcId="{62A18488-BFCC-4A5A-9B22-29A05AEBCBEB}" destId="{EAA5F0CC-5024-46F9-BDD6-7FE7768903AE}" srcOrd="0" destOrd="0" presId="urn:microsoft.com/office/officeart/2011/layout/TabList"/>
    <dgm:cxn modelId="{045B9A0C-63F4-4800-B98E-AC9A98F6332C}" type="presOf" srcId="{EB945FF6-80B2-4848-A893-6BCC82BBCA2B}" destId="{2A6F68B7-B081-4397-84CC-4EF5282B1898}" srcOrd="0" destOrd="0" presId="urn:microsoft.com/office/officeart/2011/layout/TabList"/>
    <dgm:cxn modelId="{C6370D19-594F-41AF-8970-036AAA0E8BD0}" srcId="{62A18488-BFCC-4A5A-9B22-29A05AEBCBEB}" destId="{6B1D894A-9BE9-4225-8D3D-5F859E1FFB15}" srcOrd="0" destOrd="0" parTransId="{B0A84BF0-0561-4FDB-BAED-B8E246013D90}" sibTransId="{6CA48756-0C4D-495E-A213-F18C50642F72}"/>
    <dgm:cxn modelId="{31BCD826-13FD-49AC-809C-3952D2890236}" type="presOf" srcId="{659E99CA-77E8-438B-94B2-337480A3D0A6}" destId="{9B2362BE-2876-43AC-BB69-010C3EADEFE3}" srcOrd="0" destOrd="0" presId="urn:microsoft.com/office/officeart/2011/layout/TabList"/>
    <dgm:cxn modelId="{76E6B930-4802-4FE8-9C5B-D4CAFCB44099}" type="presOf" srcId="{1FC70C96-54A3-4E85-AD5D-637569942D17}" destId="{2B63E2F0-530D-43FB-9E6A-E1EEFFD65B26}" srcOrd="0" destOrd="0" presId="urn:microsoft.com/office/officeart/2011/layout/TabList"/>
    <dgm:cxn modelId="{65E0F230-50C5-4036-9C9C-F872BFE664F1}" type="presOf" srcId="{AC085E3C-416A-43BB-B304-3BF7ECEE927A}" destId="{145A3627-5D58-42C1-AEC0-AB8589CE9E48}" srcOrd="0" destOrd="0" presId="urn:microsoft.com/office/officeart/2011/layout/TabList"/>
    <dgm:cxn modelId="{A4FB6C38-42A1-415D-BFC2-DF4B4498AA70}" srcId="{659E99CA-77E8-438B-94B2-337480A3D0A6}" destId="{311EDFB5-1276-455C-BB9E-836A2C934198}" srcOrd="0" destOrd="0" parTransId="{25C7A06C-C53A-4638-90E2-9DAAB97E8B4B}" sibTransId="{CBC769BE-1FFD-4B48-8A1B-1593ED1BDC00}"/>
    <dgm:cxn modelId="{2C651040-C94C-442F-9AC2-E2344058DD61}" srcId="{AC085E3C-416A-43BB-B304-3BF7ECEE927A}" destId="{E8C9ABBA-0DD6-4B2D-B212-96BCF0658D6A}" srcOrd="1" destOrd="0" parTransId="{452B2191-CF4D-4549-8FC0-36CB65F79C0B}" sibTransId="{7CAF11B5-DB18-45DB-A32E-9E808C11051A}"/>
    <dgm:cxn modelId="{3D428A64-8DDA-428C-B9B6-CA1992D1E59E}" srcId="{AC085E3C-416A-43BB-B304-3BF7ECEE927A}" destId="{FDC19EAA-01FC-45BB-AF8F-41F481452060}" srcOrd="2" destOrd="0" parTransId="{41A7A05F-4310-4DE9-BBB3-A992A712D045}" sibTransId="{4DF17FC0-555E-4566-9F22-81D7D8B0A8C7}"/>
    <dgm:cxn modelId="{20580446-1A4C-41E1-86CB-361BC0695F47}" srcId="{AC085E3C-416A-43BB-B304-3BF7ECEE927A}" destId="{EB945FF6-80B2-4848-A893-6BCC82BBCA2B}" srcOrd="3" destOrd="0" parTransId="{17E5D9E9-C8A7-44E8-A538-0055499F59E8}" sibTransId="{CC02429E-6ED6-49FB-9318-FD3EC92D1C64}"/>
    <dgm:cxn modelId="{62307570-C1AD-4377-A90C-6187705A8B92}" type="presOf" srcId="{6B1D894A-9BE9-4225-8D3D-5F859E1FFB15}" destId="{660F738B-94E3-4734-A281-2BF7744294C0}" srcOrd="0" destOrd="0" presId="urn:microsoft.com/office/officeart/2011/layout/TabList"/>
    <dgm:cxn modelId="{C8E7988D-D048-48A1-B164-2BD0999991F1}" type="presOf" srcId="{E8C9ABBA-0DD6-4B2D-B212-96BCF0658D6A}" destId="{7127E908-3CFC-4A15-B8F6-CCE294322287}" srcOrd="0" destOrd="0" presId="urn:microsoft.com/office/officeart/2011/layout/TabList"/>
    <dgm:cxn modelId="{F81D199D-4BCE-41A5-9439-779F8B729DE0}" type="presOf" srcId="{FDC19EAA-01FC-45BB-AF8F-41F481452060}" destId="{FDDDFADB-A2B6-46D8-B90C-79BFDAA06F82}" srcOrd="0" destOrd="0" presId="urn:microsoft.com/office/officeart/2011/layout/TabList"/>
    <dgm:cxn modelId="{257A60A1-810C-4F62-A676-5B9EE47E9970}" type="presOf" srcId="{3F504AAF-B2D7-4424-851F-BBF1F4B95122}" destId="{4CC9B0C3-C6A2-4DDD-AE94-2C0617B52863}" srcOrd="0" destOrd="0" presId="urn:microsoft.com/office/officeart/2011/layout/TabList"/>
    <dgm:cxn modelId="{5A80E7A5-FE56-4150-A53B-ED2FEFF81ABE}" srcId="{AC085E3C-416A-43BB-B304-3BF7ECEE927A}" destId="{659E99CA-77E8-438B-94B2-337480A3D0A6}" srcOrd="0" destOrd="0" parTransId="{1FAE6D32-C257-4884-9797-1F8D796C6FED}" sibTransId="{D6C287D7-395C-4DC2-8810-98B373C3F5C0}"/>
    <dgm:cxn modelId="{6F3F6CB5-C8EE-4DF5-9AE5-E8FF5995ED9C}" srcId="{E8C9ABBA-0DD6-4B2D-B212-96BCF0658D6A}" destId="{7DAAD0E0-F280-426F-A437-F15E0A1F60AA}" srcOrd="0" destOrd="0" parTransId="{16BD6FC6-C050-4AAD-8E0D-59909FF1242C}" sibTransId="{61C2176D-76C3-4627-A043-F39D45CC5CB8}"/>
    <dgm:cxn modelId="{D16667D9-03B6-4DCB-92CA-A856D95F10A0}" srcId="{FDC19EAA-01FC-45BB-AF8F-41F481452060}" destId="{1FC70C96-54A3-4E85-AD5D-637569942D17}" srcOrd="0" destOrd="0" parTransId="{74401F39-882C-469B-B533-0B0351C93CC7}" sibTransId="{A07F0956-74A3-40C1-95C0-85A3810FC897}"/>
    <dgm:cxn modelId="{DD582FE9-F885-4981-9B84-BA73A085DB30}" type="presOf" srcId="{7DAAD0E0-F280-426F-A437-F15E0A1F60AA}" destId="{0B36E393-B6BA-44A0-A0C5-B8A7C8E5ED99}" srcOrd="0" destOrd="0" presId="urn:microsoft.com/office/officeart/2011/layout/TabList"/>
    <dgm:cxn modelId="{CEF64FED-6CDB-4E34-90F1-35D29A19AED2}" srcId="{EB945FF6-80B2-4848-A893-6BCC82BBCA2B}" destId="{3F504AAF-B2D7-4424-851F-BBF1F4B95122}" srcOrd="0" destOrd="0" parTransId="{43C7065D-C76A-4080-A731-FAE1B705AC7B}" sibTransId="{FB6115CA-4817-4A78-926B-C8AB4CF72E4C}"/>
    <dgm:cxn modelId="{55FF17EF-AD68-43C0-84E2-EC050F6B26E9}" srcId="{AC085E3C-416A-43BB-B304-3BF7ECEE927A}" destId="{62A18488-BFCC-4A5A-9B22-29A05AEBCBEB}" srcOrd="4" destOrd="0" parTransId="{27940C35-F8F4-47F6-83D7-CC8039F34953}" sibTransId="{6F9CF07B-F52C-458E-A6DB-A1AC49393515}"/>
    <dgm:cxn modelId="{C3E401F4-FEA6-439A-8ABA-A74B4496006F}" type="presOf" srcId="{311EDFB5-1276-455C-BB9E-836A2C934198}" destId="{6D92A29B-EFFC-48BB-B420-E4958B11255C}" srcOrd="0" destOrd="0" presId="urn:microsoft.com/office/officeart/2011/layout/TabList"/>
    <dgm:cxn modelId="{1535D7BF-BF7F-418A-9169-A3AE29447920}" type="presParOf" srcId="{145A3627-5D58-42C1-AEC0-AB8589CE9E48}" destId="{2D81D619-28E4-4480-9808-06C9DD176E88}" srcOrd="0" destOrd="0" presId="urn:microsoft.com/office/officeart/2011/layout/TabList"/>
    <dgm:cxn modelId="{74425B2B-EB9C-4FBA-ADDD-C570610132BA}" type="presParOf" srcId="{2D81D619-28E4-4480-9808-06C9DD176E88}" destId="{6D92A29B-EFFC-48BB-B420-E4958B11255C}" srcOrd="0" destOrd="0" presId="urn:microsoft.com/office/officeart/2011/layout/TabList"/>
    <dgm:cxn modelId="{FCD2FF01-B30A-4545-92DB-1C8EC5B61B80}" type="presParOf" srcId="{2D81D619-28E4-4480-9808-06C9DD176E88}" destId="{9B2362BE-2876-43AC-BB69-010C3EADEFE3}" srcOrd="1" destOrd="0" presId="urn:microsoft.com/office/officeart/2011/layout/TabList"/>
    <dgm:cxn modelId="{61A4BB4A-6440-4B8E-ADDA-778AF2E3CF07}" type="presParOf" srcId="{2D81D619-28E4-4480-9808-06C9DD176E88}" destId="{9C179EB5-D9AD-4A3F-9FEF-A0DFDDE7B6B6}" srcOrd="2" destOrd="0" presId="urn:microsoft.com/office/officeart/2011/layout/TabList"/>
    <dgm:cxn modelId="{0943F481-4071-40B2-BDF0-19467F15343D}" type="presParOf" srcId="{145A3627-5D58-42C1-AEC0-AB8589CE9E48}" destId="{25C5B03E-F2AC-4756-ADA9-6647E3AE2615}" srcOrd="1" destOrd="0" presId="urn:microsoft.com/office/officeart/2011/layout/TabList"/>
    <dgm:cxn modelId="{2A264516-1B8A-4C6A-AF3B-15AFAA2D283E}" type="presParOf" srcId="{145A3627-5D58-42C1-AEC0-AB8589CE9E48}" destId="{DA9BD637-98AA-4BC0-A0E0-A3805641C893}" srcOrd="2" destOrd="0" presId="urn:microsoft.com/office/officeart/2011/layout/TabList"/>
    <dgm:cxn modelId="{00CD5790-B90D-44C4-A7D1-B987DDDCFD41}" type="presParOf" srcId="{DA9BD637-98AA-4BC0-A0E0-A3805641C893}" destId="{0B36E393-B6BA-44A0-A0C5-B8A7C8E5ED99}" srcOrd="0" destOrd="0" presId="urn:microsoft.com/office/officeart/2011/layout/TabList"/>
    <dgm:cxn modelId="{66D1E12C-5637-437E-9971-C1B5C842E10B}" type="presParOf" srcId="{DA9BD637-98AA-4BC0-A0E0-A3805641C893}" destId="{7127E908-3CFC-4A15-B8F6-CCE294322287}" srcOrd="1" destOrd="0" presId="urn:microsoft.com/office/officeart/2011/layout/TabList"/>
    <dgm:cxn modelId="{B287648B-547F-41BE-89E2-42C13C61ABE4}" type="presParOf" srcId="{DA9BD637-98AA-4BC0-A0E0-A3805641C893}" destId="{313ACFBD-32CE-4706-BDDA-D36CC420648C}" srcOrd="2" destOrd="0" presId="urn:microsoft.com/office/officeart/2011/layout/TabList"/>
    <dgm:cxn modelId="{35853B8A-08EA-4A87-B18A-CA4CEB91AD4E}" type="presParOf" srcId="{145A3627-5D58-42C1-AEC0-AB8589CE9E48}" destId="{D528E2C6-20FF-4509-854D-9B131CFDAD4A}" srcOrd="3" destOrd="0" presId="urn:microsoft.com/office/officeart/2011/layout/TabList"/>
    <dgm:cxn modelId="{9B62E47C-3DD1-4D9F-8C05-15BE4B8090FB}" type="presParOf" srcId="{145A3627-5D58-42C1-AEC0-AB8589CE9E48}" destId="{F5B60415-72B2-405C-A9EF-D03710758B67}" srcOrd="4" destOrd="0" presId="urn:microsoft.com/office/officeart/2011/layout/TabList"/>
    <dgm:cxn modelId="{2202F2A5-A829-41C2-8165-A56E5661142A}" type="presParOf" srcId="{F5B60415-72B2-405C-A9EF-D03710758B67}" destId="{2B63E2F0-530D-43FB-9E6A-E1EEFFD65B26}" srcOrd="0" destOrd="0" presId="urn:microsoft.com/office/officeart/2011/layout/TabList"/>
    <dgm:cxn modelId="{733259C0-2682-424A-B11F-8D5B9B611876}" type="presParOf" srcId="{F5B60415-72B2-405C-A9EF-D03710758B67}" destId="{FDDDFADB-A2B6-46D8-B90C-79BFDAA06F82}" srcOrd="1" destOrd="0" presId="urn:microsoft.com/office/officeart/2011/layout/TabList"/>
    <dgm:cxn modelId="{CBBB1D75-EA07-4D0A-9FDA-507ADFDF52CD}" type="presParOf" srcId="{F5B60415-72B2-405C-A9EF-D03710758B67}" destId="{98EA83CA-24C6-407E-A934-C5CDDF9271D2}" srcOrd="2" destOrd="0" presId="urn:microsoft.com/office/officeart/2011/layout/TabList"/>
    <dgm:cxn modelId="{CC4C491F-EFE7-4830-9360-CC52D2290E33}" type="presParOf" srcId="{145A3627-5D58-42C1-AEC0-AB8589CE9E48}" destId="{A4D4ED90-6DFA-4F07-91BB-92A20FE06409}" srcOrd="5" destOrd="0" presId="urn:microsoft.com/office/officeart/2011/layout/TabList"/>
    <dgm:cxn modelId="{4CCED7EC-09C8-475F-ADE3-54E7E789DEC4}" type="presParOf" srcId="{145A3627-5D58-42C1-AEC0-AB8589CE9E48}" destId="{97D61331-FBAC-4C05-A774-1A1B908A3D03}" srcOrd="6" destOrd="0" presId="urn:microsoft.com/office/officeart/2011/layout/TabList"/>
    <dgm:cxn modelId="{C815210D-A498-4F98-BAC6-662200976300}" type="presParOf" srcId="{97D61331-FBAC-4C05-A774-1A1B908A3D03}" destId="{4CC9B0C3-C6A2-4DDD-AE94-2C0617B52863}" srcOrd="0" destOrd="0" presId="urn:microsoft.com/office/officeart/2011/layout/TabList"/>
    <dgm:cxn modelId="{306879DA-F004-4343-B135-7104701BF5A9}" type="presParOf" srcId="{97D61331-FBAC-4C05-A774-1A1B908A3D03}" destId="{2A6F68B7-B081-4397-84CC-4EF5282B1898}" srcOrd="1" destOrd="0" presId="urn:microsoft.com/office/officeart/2011/layout/TabList"/>
    <dgm:cxn modelId="{A30C8C78-9813-4952-B60B-D845EE21C512}" type="presParOf" srcId="{97D61331-FBAC-4C05-A774-1A1B908A3D03}" destId="{AC0D2A0B-377A-4A64-A814-83572158F027}" srcOrd="2" destOrd="0" presId="urn:microsoft.com/office/officeart/2011/layout/TabList"/>
    <dgm:cxn modelId="{C341E2AC-7419-4420-8CB5-FB3BFFE9B94D}" type="presParOf" srcId="{145A3627-5D58-42C1-AEC0-AB8589CE9E48}" destId="{4BCF5F8D-6919-410D-A047-155A6E24C84E}" srcOrd="7" destOrd="0" presId="urn:microsoft.com/office/officeart/2011/layout/TabList"/>
    <dgm:cxn modelId="{DD2FE721-876F-46FB-AA33-8FC1C700E39E}" type="presParOf" srcId="{145A3627-5D58-42C1-AEC0-AB8589CE9E48}" destId="{8E179151-62BD-4F10-9CA7-CCDD0EDBCDD9}" srcOrd="8" destOrd="0" presId="urn:microsoft.com/office/officeart/2011/layout/TabList"/>
    <dgm:cxn modelId="{32B09AD0-03CC-49FB-905F-9BD6CE69761A}" type="presParOf" srcId="{8E179151-62BD-4F10-9CA7-CCDD0EDBCDD9}" destId="{660F738B-94E3-4734-A281-2BF7744294C0}" srcOrd="0" destOrd="0" presId="urn:microsoft.com/office/officeart/2011/layout/TabList"/>
    <dgm:cxn modelId="{281713DD-E96F-480C-99DB-0ECA47396A73}" type="presParOf" srcId="{8E179151-62BD-4F10-9CA7-CCDD0EDBCDD9}" destId="{EAA5F0CC-5024-46F9-BDD6-7FE7768903AE}" srcOrd="1" destOrd="0" presId="urn:microsoft.com/office/officeart/2011/layout/TabList"/>
    <dgm:cxn modelId="{C2D0AE36-C61D-4511-BEF2-CC20EA8AD7D4}" type="presParOf" srcId="{8E179151-62BD-4F10-9CA7-CCDD0EDBCDD9}" destId="{B25C2748-A268-4354-9525-10845C8FBCAD}" srcOrd="2" destOrd="0" presId="urn:microsoft.com/office/officeart/2011/layout/Tab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22222B9-C2F2-484B-986B-BE7C4499215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8D6E20E-923D-43B2-9200-246E672C3EED}">
      <dgm:prSet phldrT="[Text]" custT="1"/>
      <dgm:spPr>
        <a:solidFill>
          <a:srgbClr val="005870"/>
        </a:solidFill>
      </dgm:spPr>
      <dgm:t>
        <a:bodyPr/>
        <a:lstStyle/>
        <a:p>
          <a:r>
            <a:rPr lang="en-US" sz="2200" dirty="0">
              <a:latin typeface="Times New Roman" panose="02020603050405020304" pitchFamily="18" charset="0"/>
              <a:cs typeface="Times New Roman" panose="02020603050405020304" pitchFamily="18" charset="0"/>
            </a:rPr>
            <a:t>Deliver, receive, and execute leases</a:t>
          </a:r>
        </a:p>
      </dgm:t>
    </dgm:pt>
    <dgm:pt modelId="{9A3FE89B-7F57-4CDC-BF11-DAAC444B8432}" type="parTrans" cxnId="{A0E8CB50-39B8-4706-B656-14C0BAF0FB49}">
      <dgm:prSet/>
      <dgm:spPr/>
      <dgm:t>
        <a:bodyPr/>
        <a:lstStyle/>
        <a:p>
          <a:endParaRPr lang="en-US" sz="2200">
            <a:latin typeface="Times New Roman" panose="02020603050405020304" pitchFamily="18" charset="0"/>
            <a:cs typeface="Times New Roman" panose="02020603050405020304" pitchFamily="18" charset="0"/>
          </a:endParaRPr>
        </a:p>
      </dgm:t>
    </dgm:pt>
    <dgm:pt modelId="{585F77E2-6267-4DA6-88CE-885CEE2B1398}" type="sibTrans" cxnId="{A0E8CB50-39B8-4706-B656-14C0BAF0FB49}">
      <dgm:prSet/>
      <dgm:spPr/>
      <dgm:t>
        <a:bodyPr/>
        <a:lstStyle/>
        <a:p>
          <a:endParaRPr lang="en-US" sz="2200">
            <a:latin typeface="Times New Roman" panose="02020603050405020304" pitchFamily="18" charset="0"/>
            <a:cs typeface="Times New Roman" panose="02020603050405020304" pitchFamily="18" charset="0"/>
          </a:endParaRPr>
        </a:p>
      </dgm:t>
    </dgm:pt>
    <dgm:pt modelId="{EAFCD9A3-3A80-40DD-86C8-CED58E1236C2}">
      <dgm:prSet phldrT="[Text]" custT="1"/>
      <dgm:spPr>
        <a:solidFill>
          <a:srgbClr val="005870"/>
        </a:solidFill>
      </dgm:spPr>
      <dgm:t>
        <a:bodyPr/>
        <a:lstStyle/>
        <a:p>
          <a:r>
            <a:rPr lang="en-US" sz="2200" dirty="0">
              <a:latin typeface="Times New Roman" panose="02020603050405020304" pitchFamily="18" charset="0"/>
              <a:cs typeface="Times New Roman" panose="02020603050405020304" pitchFamily="18" charset="0"/>
            </a:rPr>
            <a:t>Receive payments</a:t>
          </a:r>
        </a:p>
      </dgm:t>
    </dgm:pt>
    <dgm:pt modelId="{64797373-2E58-49B8-8017-A5D7B262C903}" type="parTrans" cxnId="{B9FFC2F3-9921-45D4-B207-957C355A0D7B}">
      <dgm:prSet/>
      <dgm:spPr/>
      <dgm:t>
        <a:bodyPr/>
        <a:lstStyle/>
        <a:p>
          <a:endParaRPr lang="en-US" sz="2200">
            <a:latin typeface="Times New Roman" panose="02020603050405020304" pitchFamily="18" charset="0"/>
            <a:cs typeface="Times New Roman" panose="02020603050405020304" pitchFamily="18" charset="0"/>
          </a:endParaRPr>
        </a:p>
      </dgm:t>
    </dgm:pt>
    <dgm:pt modelId="{EC617341-0B1B-41D0-9933-CB83B308824F}" type="sibTrans" cxnId="{B9FFC2F3-9921-45D4-B207-957C355A0D7B}">
      <dgm:prSet/>
      <dgm:spPr/>
      <dgm:t>
        <a:bodyPr/>
        <a:lstStyle/>
        <a:p>
          <a:endParaRPr lang="en-US" sz="2200">
            <a:latin typeface="Times New Roman" panose="02020603050405020304" pitchFamily="18" charset="0"/>
            <a:cs typeface="Times New Roman" panose="02020603050405020304" pitchFamily="18" charset="0"/>
          </a:endParaRPr>
        </a:p>
      </dgm:t>
    </dgm:pt>
    <dgm:pt modelId="{53E16051-19DB-4429-B521-8A443B22FE06}">
      <dgm:prSet phldrT="[Text]" custT="1"/>
      <dgm:spPr>
        <a:solidFill>
          <a:srgbClr val="005870"/>
        </a:solidFill>
      </dgm:spPr>
      <dgm:t>
        <a:bodyPr/>
        <a:lstStyle/>
        <a:p>
          <a:r>
            <a:rPr lang="en-US" sz="2200" dirty="0">
              <a:latin typeface="Times New Roman" panose="02020603050405020304" pitchFamily="18" charset="0"/>
              <a:cs typeface="Times New Roman" panose="02020603050405020304" pitchFamily="18" charset="0"/>
            </a:rPr>
            <a:t>Show rental units</a:t>
          </a:r>
        </a:p>
      </dgm:t>
    </dgm:pt>
    <dgm:pt modelId="{1D16AD4D-19FA-4838-ABEB-B855A3625487}" type="parTrans" cxnId="{838214AA-7B24-48E0-B3B1-CF805ACC201C}">
      <dgm:prSet/>
      <dgm:spPr/>
      <dgm:t>
        <a:bodyPr/>
        <a:lstStyle/>
        <a:p>
          <a:endParaRPr lang="en-US" sz="2200">
            <a:latin typeface="Times New Roman" panose="02020603050405020304" pitchFamily="18" charset="0"/>
            <a:cs typeface="Times New Roman" panose="02020603050405020304" pitchFamily="18" charset="0"/>
          </a:endParaRPr>
        </a:p>
      </dgm:t>
    </dgm:pt>
    <dgm:pt modelId="{0980B26E-73B4-4023-8A28-EA3883E5CE4C}" type="sibTrans" cxnId="{838214AA-7B24-48E0-B3B1-CF805ACC201C}">
      <dgm:prSet/>
      <dgm:spPr/>
      <dgm:t>
        <a:bodyPr/>
        <a:lstStyle/>
        <a:p>
          <a:endParaRPr lang="en-US" sz="2200">
            <a:latin typeface="Times New Roman" panose="02020603050405020304" pitchFamily="18" charset="0"/>
            <a:cs typeface="Times New Roman" panose="02020603050405020304" pitchFamily="18" charset="0"/>
          </a:endParaRPr>
        </a:p>
      </dgm:t>
    </dgm:pt>
    <dgm:pt modelId="{059B67F9-F7FE-4667-B87B-C884DEA33FFA}">
      <dgm:prSet phldrT="[Text]" custT="1"/>
      <dgm:spPr>
        <a:solidFill>
          <a:srgbClr val="005870"/>
        </a:solidFill>
      </dgm:spPr>
      <dgm:t>
        <a:bodyPr/>
        <a:lstStyle/>
        <a:p>
          <a:r>
            <a:rPr lang="en-US" sz="2200" dirty="0">
              <a:latin typeface="Times New Roman" panose="02020603050405020304" pitchFamily="18" charset="0"/>
              <a:cs typeface="Times New Roman" panose="02020603050405020304" pitchFamily="18" charset="0"/>
            </a:rPr>
            <a:t>Carry out administrative, clerical, and maintenance tasks</a:t>
          </a:r>
        </a:p>
      </dgm:t>
    </dgm:pt>
    <dgm:pt modelId="{C8E45909-E196-42F4-893B-4496E619E30D}" type="parTrans" cxnId="{DCA50DA6-F55A-486E-87B4-A211C9DB5827}">
      <dgm:prSet/>
      <dgm:spPr/>
      <dgm:t>
        <a:bodyPr/>
        <a:lstStyle/>
        <a:p>
          <a:endParaRPr lang="en-US" sz="2200">
            <a:latin typeface="Times New Roman" panose="02020603050405020304" pitchFamily="18" charset="0"/>
            <a:cs typeface="Times New Roman" panose="02020603050405020304" pitchFamily="18" charset="0"/>
          </a:endParaRPr>
        </a:p>
      </dgm:t>
    </dgm:pt>
    <dgm:pt modelId="{0503778B-048B-43CC-9B96-86A993F88E33}" type="sibTrans" cxnId="{DCA50DA6-F55A-486E-87B4-A211C9DB5827}">
      <dgm:prSet/>
      <dgm:spPr/>
      <dgm:t>
        <a:bodyPr/>
        <a:lstStyle/>
        <a:p>
          <a:endParaRPr lang="en-US" sz="2200">
            <a:latin typeface="Times New Roman" panose="02020603050405020304" pitchFamily="18" charset="0"/>
            <a:cs typeface="Times New Roman" panose="02020603050405020304" pitchFamily="18" charset="0"/>
          </a:endParaRPr>
        </a:p>
      </dgm:t>
    </dgm:pt>
    <dgm:pt modelId="{DC860E9A-9F8D-48A5-8855-9AD6B3D06DAC}" type="pres">
      <dgm:prSet presAssocID="{422222B9-C2F2-484B-986B-BE7C44992155}" presName="linear" presStyleCnt="0">
        <dgm:presLayoutVars>
          <dgm:animLvl val="lvl"/>
          <dgm:resizeHandles val="exact"/>
        </dgm:presLayoutVars>
      </dgm:prSet>
      <dgm:spPr/>
    </dgm:pt>
    <dgm:pt modelId="{FF90459C-2E60-4C6A-BCBC-AC104CD99E2C}" type="pres">
      <dgm:prSet presAssocID="{38D6E20E-923D-43B2-9200-246E672C3EED}" presName="parentText" presStyleLbl="node1" presStyleIdx="0" presStyleCnt="4">
        <dgm:presLayoutVars>
          <dgm:chMax val="0"/>
          <dgm:bulletEnabled val="1"/>
        </dgm:presLayoutVars>
      </dgm:prSet>
      <dgm:spPr/>
    </dgm:pt>
    <dgm:pt modelId="{3F2A4F41-1434-411F-94EA-D8B68F3CBEBE}" type="pres">
      <dgm:prSet presAssocID="{585F77E2-6267-4DA6-88CE-885CEE2B1398}" presName="spacer" presStyleCnt="0"/>
      <dgm:spPr/>
    </dgm:pt>
    <dgm:pt modelId="{A53E1003-8587-432F-BBD4-9F0427FCCB3A}" type="pres">
      <dgm:prSet presAssocID="{EAFCD9A3-3A80-40DD-86C8-CED58E1236C2}" presName="parentText" presStyleLbl="node1" presStyleIdx="1" presStyleCnt="4">
        <dgm:presLayoutVars>
          <dgm:chMax val="0"/>
          <dgm:bulletEnabled val="1"/>
        </dgm:presLayoutVars>
      </dgm:prSet>
      <dgm:spPr/>
    </dgm:pt>
    <dgm:pt modelId="{05AFFF93-1CAC-4BD7-A12B-30D5223256CF}" type="pres">
      <dgm:prSet presAssocID="{EC617341-0B1B-41D0-9933-CB83B308824F}" presName="spacer" presStyleCnt="0"/>
      <dgm:spPr/>
    </dgm:pt>
    <dgm:pt modelId="{DF998610-EDF2-463C-9A04-EF452823857D}" type="pres">
      <dgm:prSet presAssocID="{53E16051-19DB-4429-B521-8A443B22FE06}" presName="parentText" presStyleLbl="node1" presStyleIdx="2" presStyleCnt="4">
        <dgm:presLayoutVars>
          <dgm:chMax val="0"/>
          <dgm:bulletEnabled val="1"/>
        </dgm:presLayoutVars>
      </dgm:prSet>
      <dgm:spPr/>
    </dgm:pt>
    <dgm:pt modelId="{8B8E1DE5-0A4E-42A1-8565-A2DFDE60952E}" type="pres">
      <dgm:prSet presAssocID="{0980B26E-73B4-4023-8A28-EA3883E5CE4C}" presName="spacer" presStyleCnt="0"/>
      <dgm:spPr/>
    </dgm:pt>
    <dgm:pt modelId="{F67F847C-12BC-4E0E-BC78-88C9F38858E6}" type="pres">
      <dgm:prSet presAssocID="{059B67F9-F7FE-4667-B87B-C884DEA33FFA}" presName="parentText" presStyleLbl="node1" presStyleIdx="3" presStyleCnt="4">
        <dgm:presLayoutVars>
          <dgm:chMax val="0"/>
          <dgm:bulletEnabled val="1"/>
        </dgm:presLayoutVars>
      </dgm:prSet>
      <dgm:spPr/>
    </dgm:pt>
  </dgm:ptLst>
  <dgm:cxnLst>
    <dgm:cxn modelId="{A7F03C1A-C14A-4E30-9DD9-60577DD3293A}" type="presOf" srcId="{53E16051-19DB-4429-B521-8A443B22FE06}" destId="{DF998610-EDF2-463C-9A04-EF452823857D}" srcOrd="0" destOrd="0" presId="urn:microsoft.com/office/officeart/2005/8/layout/vList2"/>
    <dgm:cxn modelId="{15105F35-E130-4F1F-B182-89B3A172F79D}" type="presOf" srcId="{422222B9-C2F2-484B-986B-BE7C44992155}" destId="{DC860E9A-9F8D-48A5-8855-9AD6B3D06DAC}" srcOrd="0" destOrd="0" presId="urn:microsoft.com/office/officeart/2005/8/layout/vList2"/>
    <dgm:cxn modelId="{940B4D68-001C-4DFF-8904-6D0B2491C806}" type="presOf" srcId="{EAFCD9A3-3A80-40DD-86C8-CED58E1236C2}" destId="{A53E1003-8587-432F-BBD4-9F0427FCCB3A}" srcOrd="0" destOrd="0" presId="urn:microsoft.com/office/officeart/2005/8/layout/vList2"/>
    <dgm:cxn modelId="{A0E8CB50-39B8-4706-B656-14C0BAF0FB49}" srcId="{422222B9-C2F2-484B-986B-BE7C44992155}" destId="{38D6E20E-923D-43B2-9200-246E672C3EED}" srcOrd="0" destOrd="0" parTransId="{9A3FE89B-7F57-4CDC-BF11-DAAC444B8432}" sibTransId="{585F77E2-6267-4DA6-88CE-885CEE2B1398}"/>
    <dgm:cxn modelId="{93362F73-D998-4DC8-9A52-6A90DD12B89C}" type="presOf" srcId="{38D6E20E-923D-43B2-9200-246E672C3EED}" destId="{FF90459C-2E60-4C6A-BCBC-AC104CD99E2C}" srcOrd="0" destOrd="0" presId="urn:microsoft.com/office/officeart/2005/8/layout/vList2"/>
    <dgm:cxn modelId="{DCA50DA6-F55A-486E-87B4-A211C9DB5827}" srcId="{422222B9-C2F2-484B-986B-BE7C44992155}" destId="{059B67F9-F7FE-4667-B87B-C884DEA33FFA}" srcOrd="3" destOrd="0" parTransId="{C8E45909-E196-42F4-893B-4496E619E30D}" sibTransId="{0503778B-048B-43CC-9B96-86A993F88E33}"/>
    <dgm:cxn modelId="{838214AA-7B24-48E0-B3B1-CF805ACC201C}" srcId="{422222B9-C2F2-484B-986B-BE7C44992155}" destId="{53E16051-19DB-4429-B521-8A443B22FE06}" srcOrd="2" destOrd="0" parTransId="{1D16AD4D-19FA-4838-ABEB-B855A3625487}" sibTransId="{0980B26E-73B4-4023-8A28-EA3883E5CE4C}"/>
    <dgm:cxn modelId="{5DBCD2E0-2E45-4329-8B3F-3B2B06DC2AD2}" type="presOf" srcId="{059B67F9-F7FE-4667-B87B-C884DEA33FFA}" destId="{F67F847C-12BC-4E0E-BC78-88C9F38858E6}" srcOrd="0" destOrd="0" presId="urn:microsoft.com/office/officeart/2005/8/layout/vList2"/>
    <dgm:cxn modelId="{B9FFC2F3-9921-45D4-B207-957C355A0D7B}" srcId="{422222B9-C2F2-484B-986B-BE7C44992155}" destId="{EAFCD9A3-3A80-40DD-86C8-CED58E1236C2}" srcOrd="1" destOrd="0" parTransId="{64797373-2E58-49B8-8017-A5D7B262C903}" sibTransId="{EC617341-0B1B-41D0-9933-CB83B308824F}"/>
    <dgm:cxn modelId="{3C0844F5-21FF-4391-B9D7-2ABDF1C7CAFB}" type="presParOf" srcId="{DC860E9A-9F8D-48A5-8855-9AD6B3D06DAC}" destId="{FF90459C-2E60-4C6A-BCBC-AC104CD99E2C}" srcOrd="0" destOrd="0" presId="urn:microsoft.com/office/officeart/2005/8/layout/vList2"/>
    <dgm:cxn modelId="{F3C0F000-BFC5-4444-AD7D-A99AA5837C77}" type="presParOf" srcId="{DC860E9A-9F8D-48A5-8855-9AD6B3D06DAC}" destId="{3F2A4F41-1434-411F-94EA-D8B68F3CBEBE}" srcOrd="1" destOrd="0" presId="urn:microsoft.com/office/officeart/2005/8/layout/vList2"/>
    <dgm:cxn modelId="{6A437B4F-3084-4B75-8C15-AB19FA4E1DD3}" type="presParOf" srcId="{DC860E9A-9F8D-48A5-8855-9AD6B3D06DAC}" destId="{A53E1003-8587-432F-BBD4-9F0427FCCB3A}" srcOrd="2" destOrd="0" presId="urn:microsoft.com/office/officeart/2005/8/layout/vList2"/>
    <dgm:cxn modelId="{353BA838-1EB4-49C1-AF8D-5F00A73D386C}" type="presParOf" srcId="{DC860E9A-9F8D-48A5-8855-9AD6B3D06DAC}" destId="{05AFFF93-1CAC-4BD7-A12B-30D5223256CF}" srcOrd="3" destOrd="0" presId="urn:microsoft.com/office/officeart/2005/8/layout/vList2"/>
    <dgm:cxn modelId="{C4E8E05E-72E8-4202-87AA-202EDB0F5C36}" type="presParOf" srcId="{DC860E9A-9F8D-48A5-8855-9AD6B3D06DAC}" destId="{DF998610-EDF2-463C-9A04-EF452823857D}" srcOrd="4" destOrd="0" presId="urn:microsoft.com/office/officeart/2005/8/layout/vList2"/>
    <dgm:cxn modelId="{55661CF5-C9A7-4B09-B588-0374D049527D}" type="presParOf" srcId="{DC860E9A-9F8D-48A5-8855-9AD6B3D06DAC}" destId="{8B8E1DE5-0A4E-42A1-8565-A2DFDE60952E}" srcOrd="5" destOrd="0" presId="urn:microsoft.com/office/officeart/2005/8/layout/vList2"/>
    <dgm:cxn modelId="{916137F6-0C7D-4326-A3AE-2A35507A13B3}" type="presParOf" srcId="{DC860E9A-9F8D-48A5-8855-9AD6B3D06DAC}" destId="{F67F847C-12BC-4E0E-BC78-88C9F38858E6}"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95E4657-293E-45CD-8800-85D329D42B4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26C917D-B779-44B0-AE8F-4BF611E2AA5C}">
      <dgm:prSet custT="1"/>
      <dgm:spPr>
        <a:solidFill>
          <a:srgbClr val="005870"/>
        </a:solidFill>
      </dgm:spPr>
      <dgm:t>
        <a:bodyPr/>
        <a:lstStyle/>
        <a:p>
          <a:r>
            <a:rPr lang="en-US" sz="2200" dirty="0">
              <a:latin typeface="Times New Roman" panose="02020603050405020304" pitchFamily="18" charset="0"/>
              <a:cs typeface="Times New Roman" panose="02020603050405020304" pitchFamily="18" charset="0"/>
            </a:rPr>
            <a:t>Duties and responsibilities</a:t>
          </a:r>
        </a:p>
      </dgm:t>
    </dgm:pt>
    <dgm:pt modelId="{93DFCA34-A0E0-4833-924F-4C180F0B29C1}" type="parTrans" cxnId="{A0F36BEC-AAB3-4E88-9485-C231A18C568E}">
      <dgm:prSet/>
      <dgm:spPr/>
      <dgm:t>
        <a:bodyPr/>
        <a:lstStyle/>
        <a:p>
          <a:endParaRPr lang="en-US" sz="2200">
            <a:latin typeface="Times New Roman" panose="02020603050405020304" pitchFamily="18" charset="0"/>
            <a:cs typeface="Times New Roman" panose="02020603050405020304" pitchFamily="18" charset="0"/>
          </a:endParaRPr>
        </a:p>
      </dgm:t>
    </dgm:pt>
    <dgm:pt modelId="{09363BC6-470C-4FEE-8493-A90EAA6E249E}" type="sibTrans" cxnId="{A0F36BEC-AAB3-4E88-9485-C231A18C568E}">
      <dgm:prSet/>
      <dgm:spPr/>
      <dgm:t>
        <a:bodyPr/>
        <a:lstStyle/>
        <a:p>
          <a:endParaRPr lang="en-US" sz="2200">
            <a:latin typeface="Times New Roman" panose="02020603050405020304" pitchFamily="18" charset="0"/>
            <a:cs typeface="Times New Roman" panose="02020603050405020304" pitchFamily="18" charset="0"/>
          </a:endParaRPr>
        </a:p>
      </dgm:t>
    </dgm:pt>
    <dgm:pt modelId="{E0386BE8-9BC8-4D82-8D3C-44523C472E8A}">
      <dgm:prSet custT="1"/>
      <dgm:spPr>
        <a:solidFill>
          <a:srgbClr val="005870"/>
        </a:solidFill>
      </dgm:spPr>
      <dgm:t>
        <a:bodyPr/>
        <a:lstStyle/>
        <a:p>
          <a:r>
            <a:rPr lang="en-US" sz="2200" dirty="0">
              <a:latin typeface="Times New Roman" panose="02020603050405020304" pitchFamily="18" charset="0"/>
              <a:cs typeface="Times New Roman" panose="02020603050405020304" pitchFamily="18" charset="0"/>
            </a:rPr>
            <a:t>Authorities and powers</a:t>
          </a:r>
        </a:p>
      </dgm:t>
    </dgm:pt>
    <dgm:pt modelId="{3D1EA84D-6B6F-4331-9752-3E63B4031B4D}" type="parTrans" cxnId="{53650660-E7A6-4F50-8978-22DB53DA6C78}">
      <dgm:prSet/>
      <dgm:spPr/>
      <dgm:t>
        <a:bodyPr/>
        <a:lstStyle/>
        <a:p>
          <a:endParaRPr lang="en-US" sz="2200">
            <a:latin typeface="Times New Roman" panose="02020603050405020304" pitchFamily="18" charset="0"/>
            <a:cs typeface="Times New Roman" panose="02020603050405020304" pitchFamily="18" charset="0"/>
          </a:endParaRPr>
        </a:p>
      </dgm:t>
    </dgm:pt>
    <dgm:pt modelId="{F4608210-2F39-4D5C-9C06-7437B51258ED}" type="sibTrans" cxnId="{53650660-E7A6-4F50-8978-22DB53DA6C78}">
      <dgm:prSet/>
      <dgm:spPr/>
      <dgm:t>
        <a:bodyPr/>
        <a:lstStyle/>
        <a:p>
          <a:endParaRPr lang="en-US" sz="2200">
            <a:latin typeface="Times New Roman" panose="02020603050405020304" pitchFamily="18" charset="0"/>
            <a:cs typeface="Times New Roman" panose="02020603050405020304" pitchFamily="18" charset="0"/>
          </a:endParaRPr>
        </a:p>
      </dgm:t>
    </dgm:pt>
    <dgm:pt modelId="{B95A8124-8267-49DF-9778-28F915EEACB6}">
      <dgm:prSet custT="1"/>
      <dgm:spPr>
        <a:solidFill>
          <a:srgbClr val="005870"/>
        </a:solidFill>
      </dgm:spPr>
      <dgm:t>
        <a:bodyPr/>
        <a:lstStyle/>
        <a:p>
          <a:r>
            <a:rPr lang="en-US" sz="2200" dirty="0">
              <a:latin typeface="Times New Roman" panose="02020603050405020304" pitchFamily="18" charset="0"/>
              <a:cs typeface="Times New Roman" panose="02020603050405020304" pitchFamily="18" charset="0"/>
            </a:rPr>
            <a:t>Management fee</a:t>
          </a:r>
        </a:p>
      </dgm:t>
    </dgm:pt>
    <dgm:pt modelId="{E44C5AC8-186C-4308-BA06-F93B22052E66}" type="parTrans" cxnId="{18E21B9C-CF33-4CC1-96CA-63830C08E0D6}">
      <dgm:prSet/>
      <dgm:spPr/>
      <dgm:t>
        <a:bodyPr/>
        <a:lstStyle/>
        <a:p>
          <a:endParaRPr lang="en-US" sz="2200">
            <a:latin typeface="Times New Roman" panose="02020603050405020304" pitchFamily="18" charset="0"/>
            <a:cs typeface="Times New Roman" panose="02020603050405020304" pitchFamily="18" charset="0"/>
          </a:endParaRPr>
        </a:p>
      </dgm:t>
    </dgm:pt>
    <dgm:pt modelId="{E12A1762-C9C8-4C04-A702-2F6F67A23A8A}" type="sibTrans" cxnId="{18E21B9C-CF33-4CC1-96CA-63830C08E0D6}">
      <dgm:prSet/>
      <dgm:spPr/>
      <dgm:t>
        <a:bodyPr/>
        <a:lstStyle/>
        <a:p>
          <a:endParaRPr lang="en-US" sz="2200">
            <a:latin typeface="Times New Roman" panose="02020603050405020304" pitchFamily="18" charset="0"/>
            <a:cs typeface="Times New Roman" panose="02020603050405020304" pitchFamily="18" charset="0"/>
          </a:endParaRPr>
        </a:p>
      </dgm:t>
    </dgm:pt>
    <dgm:pt modelId="{A8761D67-2FC2-488E-AD40-7AAF6A0F953C}">
      <dgm:prSet custT="1"/>
      <dgm:spPr>
        <a:solidFill>
          <a:srgbClr val="005870"/>
        </a:solidFill>
      </dgm:spPr>
      <dgm:t>
        <a:bodyPr/>
        <a:lstStyle/>
        <a:p>
          <a:r>
            <a:rPr lang="en-US" sz="2200" dirty="0">
              <a:latin typeface="Times New Roman" panose="02020603050405020304" pitchFamily="18" charset="0"/>
              <a:cs typeface="Times New Roman" panose="02020603050405020304" pitchFamily="18" charset="0"/>
            </a:rPr>
            <a:t>Period of agreement</a:t>
          </a:r>
        </a:p>
      </dgm:t>
    </dgm:pt>
    <dgm:pt modelId="{A05556C8-06BD-4E7D-A210-581F2CF6857A}" type="parTrans" cxnId="{E7B2C866-6AE7-4A95-B9C3-72EDCDFAD224}">
      <dgm:prSet/>
      <dgm:spPr/>
      <dgm:t>
        <a:bodyPr/>
        <a:lstStyle/>
        <a:p>
          <a:endParaRPr lang="en-US" sz="2200">
            <a:latin typeface="Times New Roman" panose="02020603050405020304" pitchFamily="18" charset="0"/>
            <a:cs typeface="Times New Roman" panose="02020603050405020304" pitchFamily="18" charset="0"/>
          </a:endParaRPr>
        </a:p>
      </dgm:t>
    </dgm:pt>
    <dgm:pt modelId="{98ED370D-E428-4162-92F3-05B4924CDCF1}" type="sibTrans" cxnId="{E7B2C866-6AE7-4A95-B9C3-72EDCDFAD224}">
      <dgm:prSet/>
      <dgm:spPr/>
      <dgm:t>
        <a:bodyPr/>
        <a:lstStyle/>
        <a:p>
          <a:endParaRPr lang="en-US" sz="2200">
            <a:latin typeface="Times New Roman" panose="02020603050405020304" pitchFamily="18" charset="0"/>
            <a:cs typeface="Times New Roman" panose="02020603050405020304" pitchFamily="18" charset="0"/>
          </a:endParaRPr>
        </a:p>
      </dgm:t>
    </dgm:pt>
    <dgm:pt modelId="{7C718D29-8870-4792-9660-08867340640C}" type="pres">
      <dgm:prSet presAssocID="{995E4657-293E-45CD-8800-85D329D42B46}" presName="linear" presStyleCnt="0">
        <dgm:presLayoutVars>
          <dgm:animLvl val="lvl"/>
          <dgm:resizeHandles val="exact"/>
        </dgm:presLayoutVars>
      </dgm:prSet>
      <dgm:spPr/>
    </dgm:pt>
    <dgm:pt modelId="{0F5699AE-813B-445D-A32D-272FF58D30B6}" type="pres">
      <dgm:prSet presAssocID="{526C917D-B779-44B0-AE8F-4BF611E2AA5C}" presName="parentText" presStyleLbl="node1" presStyleIdx="0" presStyleCnt="4">
        <dgm:presLayoutVars>
          <dgm:chMax val="0"/>
          <dgm:bulletEnabled val="1"/>
        </dgm:presLayoutVars>
      </dgm:prSet>
      <dgm:spPr/>
    </dgm:pt>
    <dgm:pt modelId="{C5C11CF2-5634-46E4-A1E2-BAC89356EDB8}" type="pres">
      <dgm:prSet presAssocID="{09363BC6-470C-4FEE-8493-A90EAA6E249E}" presName="spacer" presStyleCnt="0"/>
      <dgm:spPr/>
    </dgm:pt>
    <dgm:pt modelId="{BE9E63E6-8385-4C75-876F-424A57482D6E}" type="pres">
      <dgm:prSet presAssocID="{E0386BE8-9BC8-4D82-8D3C-44523C472E8A}" presName="parentText" presStyleLbl="node1" presStyleIdx="1" presStyleCnt="4">
        <dgm:presLayoutVars>
          <dgm:chMax val="0"/>
          <dgm:bulletEnabled val="1"/>
        </dgm:presLayoutVars>
      </dgm:prSet>
      <dgm:spPr/>
    </dgm:pt>
    <dgm:pt modelId="{3952C20F-A549-4883-A868-1CB73634621C}" type="pres">
      <dgm:prSet presAssocID="{F4608210-2F39-4D5C-9C06-7437B51258ED}" presName="spacer" presStyleCnt="0"/>
      <dgm:spPr/>
    </dgm:pt>
    <dgm:pt modelId="{34971DED-166D-4DCF-8AFB-AA235E033CE8}" type="pres">
      <dgm:prSet presAssocID="{A8761D67-2FC2-488E-AD40-7AAF6A0F953C}" presName="parentText" presStyleLbl="node1" presStyleIdx="2" presStyleCnt="4">
        <dgm:presLayoutVars>
          <dgm:chMax val="0"/>
          <dgm:bulletEnabled val="1"/>
        </dgm:presLayoutVars>
      </dgm:prSet>
      <dgm:spPr/>
    </dgm:pt>
    <dgm:pt modelId="{F5517239-0FA6-4C87-ACE5-49A2B6B21978}" type="pres">
      <dgm:prSet presAssocID="{98ED370D-E428-4162-92F3-05B4924CDCF1}" presName="spacer" presStyleCnt="0"/>
      <dgm:spPr/>
    </dgm:pt>
    <dgm:pt modelId="{A1F1FA4D-2C03-4924-BBD8-41EC35AC9DBF}" type="pres">
      <dgm:prSet presAssocID="{B95A8124-8267-49DF-9778-28F915EEACB6}" presName="parentText" presStyleLbl="node1" presStyleIdx="3" presStyleCnt="4">
        <dgm:presLayoutVars>
          <dgm:chMax val="0"/>
          <dgm:bulletEnabled val="1"/>
        </dgm:presLayoutVars>
      </dgm:prSet>
      <dgm:spPr/>
    </dgm:pt>
  </dgm:ptLst>
  <dgm:cxnLst>
    <dgm:cxn modelId="{53650660-E7A6-4F50-8978-22DB53DA6C78}" srcId="{995E4657-293E-45CD-8800-85D329D42B46}" destId="{E0386BE8-9BC8-4D82-8D3C-44523C472E8A}" srcOrd="1" destOrd="0" parTransId="{3D1EA84D-6B6F-4331-9752-3E63B4031B4D}" sibTransId="{F4608210-2F39-4D5C-9C06-7437B51258ED}"/>
    <dgm:cxn modelId="{2587B460-2B7F-4C10-A6BE-A560DAE9D290}" type="presOf" srcId="{B95A8124-8267-49DF-9778-28F915EEACB6}" destId="{A1F1FA4D-2C03-4924-BBD8-41EC35AC9DBF}" srcOrd="0" destOrd="0" presId="urn:microsoft.com/office/officeart/2005/8/layout/vList2"/>
    <dgm:cxn modelId="{E7B2C866-6AE7-4A95-B9C3-72EDCDFAD224}" srcId="{995E4657-293E-45CD-8800-85D329D42B46}" destId="{A8761D67-2FC2-488E-AD40-7AAF6A0F953C}" srcOrd="2" destOrd="0" parTransId="{A05556C8-06BD-4E7D-A210-581F2CF6857A}" sibTransId="{98ED370D-E428-4162-92F3-05B4924CDCF1}"/>
    <dgm:cxn modelId="{18E21B9C-CF33-4CC1-96CA-63830C08E0D6}" srcId="{995E4657-293E-45CD-8800-85D329D42B46}" destId="{B95A8124-8267-49DF-9778-28F915EEACB6}" srcOrd="3" destOrd="0" parTransId="{E44C5AC8-186C-4308-BA06-F93B22052E66}" sibTransId="{E12A1762-C9C8-4C04-A702-2F6F67A23A8A}"/>
    <dgm:cxn modelId="{0E9BA2A5-A2F0-4B96-B022-24E1F28C1EA9}" type="presOf" srcId="{995E4657-293E-45CD-8800-85D329D42B46}" destId="{7C718D29-8870-4792-9660-08867340640C}" srcOrd="0" destOrd="0" presId="urn:microsoft.com/office/officeart/2005/8/layout/vList2"/>
    <dgm:cxn modelId="{A235DDC1-7F8A-4166-A175-9C299C3485D2}" type="presOf" srcId="{E0386BE8-9BC8-4D82-8D3C-44523C472E8A}" destId="{BE9E63E6-8385-4C75-876F-424A57482D6E}" srcOrd="0" destOrd="0" presId="urn:microsoft.com/office/officeart/2005/8/layout/vList2"/>
    <dgm:cxn modelId="{1DFFA0C8-50E5-476B-8D59-F2BC6A078F63}" type="presOf" srcId="{526C917D-B779-44B0-AE8F-4BF611E2AA5C}" destId="{0F5699AE-813B-445D-A32D-272FF58D30B6}" srcOrd="0" destOrd="0" presId="urn:microsoft.com/office/officeart/2005/8/layout/vList2"/>
    <dgm:cxn modelId="{30B243D2-57EF-4762-85E8-2E535CF30F78}" type="presOf" srcId="{A8761D67-2FC2-488E-AD40-7AAF6A0F953C}" destId="{34971DED-166D-4DCF-8AFB-AA235E033CE8}" srcOrd="0" destOrd="0" presId="urn:microsoft.com/office/officeart/2005/8/layout/vList2"/>
    <dgm:cxn modelId="{A0F36BEC-AAB3-4E88-9485-C231A18C568E}" srcId="{995E4657-293E-45CD-8800-85D329D42B46}" destId="{526C917D-B779-44B0-AE8F-4BF611E2AA5C}" srcOrd="0" destOrd="0" parTransId="{93DFCA34-A0E0-4833-924F-4C180F0B29C1}" sibTransId="{09363BC6-470C-4FEE-8493-A90EAA6E249E}"/>
    <dgm:cxn modelId="{D53D30D8-F175-4AB4-B525-8E8066E7857B}" type="presParOf" srcId="{7C718D29-8870-4792-9660-08867340640C}" destId="{0F5699AE-813B-445D-A32D-272FF58D30B6}" srcOrd="0" destOrd="0" presId="urn:microsoft.com/office/officeart/2005/8/layout/vList2"/>
    <dgm:cxn modelId="{813261AC-737D-4A8F-B16D-B6B3BBCF4D6B}" type="presParOf" srcId="{7C718D29-8870-4792-9660-08867340640C}" destId="{C5C11CF2-5634-46E4-A1E2-BAC89356EDB8}" srcOrd="1" destOrd="0" presId="urn:microsoft.com/office/officeart/2005/8/layout/vList2"/>
    <dgm:cxn modelId="{B4CD6F99-3FDE-46E3-8CB4-6EDAF5B41FC6}" type="presParOf" srcId="{7C718D29-8870-4792-9660-08867340640C}" destId="{BE9E63E6-8385-4C75-876F-424A57482D6E}" srcOrd="2" destOrd="0" presId="urn:microsoft.com/office/officeart/2005/8/layout/vList2"/>
    <dgm:cxn modelId="{F9E51D17-3C0E-4AF3-ADCD-93755D218531}" type="presParOf" srcId="{7C718D29-8870-4792-9660-08867340640C}" destId="{3952C20F-A549-4883-A868-1CB73634621C}" srcOrd="3" destOrd="0" presId="urn:microsoft.com/office/officeart/2005/8/layout/vList2"/>
    <dgm:cxn modelId="{8B0CABA5-006F-47FB-81C5-884FA6CB7B30}" type="presParOf" srcId="{7C718D29-8870-4792-9660-08867340640C}" destId="{34971DED-166D-4DCF-8AFB-AA235E033CE8}" srcOrd="4" destOrd="0" presId="urn:microsoft.com/office/officeart/2005/8/layout/vList2"/>
    <dgm:cxn modelId="{F20C0C9F-1655-47D4-99D0-57845122A0C8}" type="presParOf" srcId="{7C718D29-8870-4792-9660-08867340640C}" destId="{F5517239-0FA6-4C87-ACE5-49A2B6B21978}" srcOrd="5" destOrd="0" presId="urn:microsoft.com/office/officeart/2005/8/layout/vList2"/>
    <dgm:cxn modelId="{F0A3249C-0EE0-4D50-BB85-4048561E703D}" type="presParOf" srcId="{7C718D29-8870-4792-9660-08867340640C}" destId="{A1F1FA4D-2C03-4924-BBD8-41EC35AC9DBF}"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6AE0BDF-AA9C-4890-838D-52968159790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25770AD-6E96-4723-B4FF-1C0439D9F59B}">
      <dgm:prSet custT="1"/>
      <dgm:spPr>
        <a:solidFill>
          <a:srgbClr val="005870"/>
        </a:solidFill>
      </dgm:spPr>
      <dgm:t>
        <a:bodyPr/>
        <a:lstStyle/>
        <a:p>
          <a:r>
            <a:rPr lang="en-US" sz="2200" baseline="0" dirty="0">
              <a:latin typeface="Times New Roman" panose="02020603050405020304" pitchFamily="18" charset="0"/>
              <a:cs typeface="Times New Roman" panose="02020603050405020304" pitchFamily="18" charset="0"/>
            </a:rPr>
            <a:t>Unpaid rent</a:t>
          </a:r>
          <a:endParaRPr lang="en-US" sz="2200" dirty="0">
            <a:latin typeface="Times New Roman" panose="02020603050405020304" pitchFamily="18" charset="0"/>
            <a:cs typeface="Times New Roman" panose="02020603050405020304" pitchFamily="18" charset="0"/>
          </a:endParaRPr>
        </a:p>
      </dgm:t>
    </dgm:pt>
    <dgm:pt modelId="{7DF8D86B-A6B2-4A11-9FC7-93CE7DC9D9E4}" type="parTrans" cxnId="{116BB645-6D15-4AA0-AC79-05324B534F67}">
      <dgm:prSet/>
      <dgm:spPr/>
      <dgm:t>
        <a:bodyPr/>
        <a:lstStyle/>
        <a:p>
          <a:endParaRPr lang="en-US" sz="2200">
            <a:latin typeface="Times New Roman" panose="02020603050405020304" pitchFamily="18" charset="0"/>
            <a:cs typeface="Times New Roman" panose="02020603050405020304" pitchFamily="18" charset="0"/>
          </a:endParaRPr>
        </a:p>
      </dgm:t>
    </dgm:pt>
    <dgm:pt modelId="{CF1939D0-DBD6-464B-83F7-0BC26607E48B}" type="sibTrans" cxnId="{116BB645-6D15-4AA0-AC79-05324B534F67}">
      <dgm:prSet/>
      <dgm:spPr/>
      <dgm:t>
        <a:bodyPr/>
        <a:lstStyle/>
        <a:p>
          <a:endParaRPr lang="en-US" sz="2200">
            <a:latin typeface="Times New Roman" panose="02020603050405020304" pitchFamily="18" charset="0"/>
            <a:cs typeface="Times New Roman" panose="02020603050405020304" pitchFamily="18" charset="0"/>
          </a:endParaRPr>
        </a:p>
      </dgm:t>
    </dgm:pt>
    <dgm:pt modelId="{260AB923-B40D-4FA7-87D6-3E00D7D8BD93}">
      <dgm:prSet custT="1"/>
      <dgm:spPr>
        <a:solidFill>
          <a:srgbClr val="005870"/>
        </a:solidFill>
      </dgm:spPr>
      <dgm:t>
        <a:bodyPr/>
        <a:lstStyle/>
        <a:p>
          <a:r>
            <a:rPr lang="en-US" sz="2200" baseline="0" dirty="0">
              <a:latin typeface="Times New Roman" panose="02020603050405020304" pitchFamily="18" charset="0"/>
              <a:cs typeface="Times New Roman" panose="02020603050405020304" pitchFamily="18" charset="0"/>
            </a:rPr>
            <a:t>Defaults (e.g., unpaid electricity bill)</a:t>
          </a:r>
          <a:endParaRPr lang="en-US" sz="2200" dirty="0">
            <a:latin typeface="Times New Roman" panose="02020603050405020304" pitchFamily="18" charset="0"/>
            <a:cs typeface="Times New Roman" panose="02020603050405020304" pitchFamily="18" charset="0"/>
          </a:endParaRPr>
        </a:p>
      </dgm:t>
    </dgm:pt>
    <dgm:pt modelId="{6EA531B3-FC96-4560-91A1-46D2AAD8D58E}" type="parTrans" cxnId="{FA458783-0247-404A-8EE9-9D6E4E591173}">
      <dgm:prSet/>
      <dgm:spPr/>
      <dgm:t>
        <a:bodyPr/>
        <a:lstStyle/>
        <a:p>
          <a:endParaRPr lang="en-US" sz="2200">
            <a:latin typeface="Times New Roman" panose="02020603050405020304" pitchFamily="18" charset="0"/>
            <a:cs typeface="Times New Roman" panose="02020603050405020304" pitchFamily="18" charset="0"/>
          </a:endParaRPr>
        </a:p>
      </dgm:t>
    </dgm:pt>
    <dgm:pt modelId="{0E45024D-47FE-4E06-8988-9F8A2EC49F36}" type="sibTrans" cxnId="{FA458783-0247-404A-8EE9-9D6E4E591173}">
      <dgm:prSet/>
      <dgm:spPr/>
      <dgm:t>
        <a:bodyPr/>
        <a:lstStyle/>
        <a:p>
          <a:endParaRPr lang="en-US" sz="2200">
            <a:latin typeface="Times New Roman" panose="02020603050405020304" pitchFamily="18" charset="0"/>
            <a:cs typeface="Times New Roman" panose="02020603050405020304" pitchFamily="18" charset="0"/>
          </a:endParaRPr>
        </a:p>
      </dgm:t>
    </dgm:pt>
    <dgm:pt modelId="{CBAD7255-F275-455F-8FE5-EF732312B611}">
      <dgm:prSet custT="1"/>
      <dgm:spPr>
        <a:solidFill>
          <a:srgbClr val="005870"/>
        </a:solidFill>
      </dgm:spPr>
      <dgm:t>
        <a:bodyPr/>
        <a:lstStyle/>
        <a:p>
          <a:r>
            <a:rPr lang="en-US" sz="2200" baseline="0" dirty="0">
              <a:latin typeface="Times New Roman" panose="02020603050405020304" pitchFamily="18" charset="0"/>
              <a:cs typeface="Times New Roman" panose="02020603050405020304" pitchFamily="18" charset="0"/>
            </a:rPr>
            <a:t>Damage in excess of “normal wear and tear”</a:t>
          </a:r>
          <a:endParaRPr lang="en-US" sz="2200" dirty="0">
            <a:latin typeface="Times New Roman" panose="02020603050405020304" pitchFamily="18" charset="0"/>
            <a:cs typeface="Times New Roman" panose="02020603050405020304" pitchFamily="18" charset="0"/>
          </a:endParaRPr>
        </a:p>
      </dgm:t>
    </dgm:pt>
    <dgm:pt modelId="{B2BAFB3D-F52F-4CC3-BDBD-DE4DCD5694C3}" type="parTrans" cxnId="{278AF958-C042-4B8E-8F39-138AED598114}">
      <dgm:prSet/>
      <dgm:spPr/>
      <dgm:t>
        <a:bodyPr/>
        <a:lstStyle/>
        <a:p>
          <a:endParaRPr lang="en-US" sz="2200">
            <a:latin typeface="Times New Roman" panose="02020603050405020304" pitchFamily="18" charset="0"/>
            <a:cs typeface="Times New Roman" panose="02020603050405020304" pitchFamily="18" charset="0"/>
          </a:endParaRPr>
        </a:p>
      </dgm:t>
    </dgm:pt>
    <dgm:pt modelId="{B90B01D1-3853-4894-855C-47E43930744F}" type="sibTrans" cxnId="{278AF958-C042-4B8E-8F39-138AED598114}">
      <dgm:prSet/>
      <dgm:spPr/>
      <dgm:t>
        <a:bodyPr/>
        <a:lstStyle/>
        <a:p>
          <a:endParaRPr lang="en-US" sz="2200">
            <a:latin typeface="Times New Roman" panose="02020603050405020304" pitchFamily="18" charset="0"/>
            <a:cs typeface="Times New Roman" panose="02020603050405020304" pitchFamily="18" charset="0"/>
          </a:endParaRPr>
        </a:p>
      </dgm:t>
    </dgm:pt>
    <dgm:pt modelId="{C5AF2F92-3A9F-47E3-842E-7A3B8C777C64}">
      <dgm:prSet custT="1"/>
      <dgm:spPr>
        <a:solidFill>
          <a:srgbClr val="005870"/>
        </a:solidFill>
      </dgm:spPr>
      <dgm:t>
        <a:bodyPr/>
        <a:lstStyle/>
        <a:p>
          <a:r>
            <a:rPr lang="en-US" sz="2200" baseline="0" dirty="0">
              <a:latin typeface="Times New Roman" panose="02020603050405020304" pitchFamily="18" charset="0"/>
              <a:cs typeface="Times New Roman" panose="02020603050405020304" pitchFamily="18" charset="0"/>
            </a:rPr>
            <a:t>Other breaches of lease</a:t>
          </a:r>
          <a:endParaRPr lang="en-US" sz="2200" dirty="0">
            <a:latin typeface="Times New Roman" panose="02020603050405020304" pitchFamily="18" charset="0"/>
            <a:cs typeface="Times New Roman" panose="02020603050405020304" pitchFamily="18" charset="0"/>
          </a:endParaRPr>
        </a:p>
      </dgm:t>
    </dgm:pt>
    <dgm:pt modelId="{CC9E188D-63B0-49D7-9567-A14B74C8F166}" type="parTrans" cxnId="{04EC86C2-FFEA-4FCB-AE7E-501F58C68DF9}">
      <dgm:prSet/>
      <dgm:spPr/>
      <dgm:t>
        <a:bodyPr/>
        <a:lstStyle/>
        <a:p>
          <a:endParaRPr lang="en-US" sz="2200">
            <a:latin typeface="Times New Roman" panose="02020603050405020304" pitchFamily="18" charset="0"/>
            <a:cs typeface="Times New Roman" panose="02020603050405020304" pitchFamily="18" charset="0"/>
          </a:endParaRPr>
        </a:p>
      </dgm:t>
    </dgm:pt>
    <dgm:pt modelId="{4C5AD900-2477-4343-926C-0C6494007A0B}" type="sibTrans" cxnId="{04EC86C2-FFEA-4FCB-AE7E-501F58C68DF9}">
      <dgm:prSet/>
      <dgm:spPr/>
      <dgm:t>
        <a:bodyPr/>
        <a:lstStyle/>
        <a:p>
          <a:endParaRPr lang="en-US" sz="2200">
            <a:latin typeface="Times New Roman" panose="02020603050405020304" pitchFamily="18" charset="0"/>
            <a:cs typeface="Times New Roman" panose="02020603050405020304" pitchFamily="18" charset="0"/>
          </a:endParaRPr>
        </a:p>
      </dgm:t>
    </dgm:pt>
    <dgm:pt modelId="{78E8C984-57B2-45A6-AF0A-D0E6CB39D52A}" type="pres">
      <dgm:prSet presAssocID="{86AE0BDF-AA9C-4890-838D-529681597904}" presName="linear" presStyleCnt="0">
        <dgm:presLayoutVars>
          <dgm:animLvl val="lvl"/>
          <dgm:resizeHandles val="exact"/>
        </dgm:presLayoutVars>
      </dgm:prSet>
      <dgm:spPr/>
    </dgm:pt>
    <dgm:pt modelId="{8DE38C74-2A1C-4AE5-9647-BD4DB84D5532}" type="pres">
      <dgm:prSet presAssocID="{525770AD-6E96-4723-B4FF-1C0439D9F59B}" presName="parentText" presStyleLbl="node1" presStyleIdx="0" presStyleCnt="4">
        <dgm:presLayoutVars>
          <dgm:chMax val="0"/>
          <dgm:bulletEnabled val="1"/>
        </dgm:presLayoutVars>
      </dgm:prSet>
      <dgm:spPr/>
    </dgm:pt>
    <dgm:pt modelId="{E64229CC-8F40-49F4-9ED2-4E7C25D482D6}" type="pres">
      <dgm:prSet presAssocID="{CF1939D0-DBD6-464B-83F7-0BC26607E48B}" presName="spacer" presStyleCnt="0"/>
      <dgm:spPr/>
    </dgm:pt>
    <dgm:pt modelId="{F8431035-CD9F-49F2-9B25-EC721E4372E6}" type="pres">
      <dgm:prSet presAssocID="{260AB923-B40D-4FA7-87D6-3E00D7D8BD93}" presName="parentText" presStyleLbl="node1" presStyleIdx="1" presStyleCnt="4">
        <dgm:presLayoutVars>
          <dgm:chMax val="0"/>
          <dgm:bulletEnabled val="1"/>
        </dgm:presLayoutVars>
      </dgm:prSet>
      <dgm:spPr/>
    </dgm:pt>
    <dgm:pt modelId="{09AEC46B-CEE6-4D0B-AF1D-3BC66B582562}" type="pres">
      <dgm:prSet presAssocID="{0E45024D-47FE-4E06-8988-9F8A2EC49F36}" presName="spacer" presStyleCnt="0"/>
      <dgm:spPr/>
    </dgm:pt>
    <dgm:pt modelId="{30A459EB-0871-4EF2-A020-90E8B72A6AF6}" type="pres">
      <dgm:prSet presAssocID="{CBAD7255-F275-455F-8FE5-EF732312B611}" presName="parentText" presStyleLbl="node1" presStyleIdx="2" presStyleCnt="4">
        <dgm:presLayoutVars>
          <dgm:chMax val="0"/>
          <dgm:bulletEnabled val="1"/>
        </dgm:presLayoutVars>
      </dgm:prSet>
      <dgm:spPr/>
    </dgm:pt>
    <dgm:pt modelId="{F344B767-82EC-45E0-8F8C-9B8F0B8D4B79}" type="pres">
      <dgm:prSet presAssocID="{B90B01D1-3853-4894-855C-47E43930744F}" presName="spacer" presStyleCnt="0"/>
      <dgm:spPr/>
    </dgm:pt>
    <dgm:pt modelId="{357309B7-FE4D-46D6-89F8-7278296590F6}" type="pres">
      <dgm:prSet presAssocID="{C5AF2F92-3A9F-47E3-842E-7A3B8C777C64}" presName="parentText" presStyleLbl="node1" presStyleIdx="3" presStyleCnt="4">
        <dgm:presLayoutVars>
          <dgm:chMax val="0"/>
          <dgm:bulletEnabled val="1"/>
        </dgm:presLayoutVars>
      </dgm:prSet>
      <dgm:spPr/>
    </dgm:pt>
  </dgm:ptLst>
  <dgm:cxnLst>
    <dgm:cxn modelId="{7B4F5560-9A43-4FBB-8BEF-96FD304D5B3B}" type="presOf" srcId="{260AB923-B40D-4FA7-87D6-3E00D7D8BD93}" destId="{F8431035-CD9F-49F2-9B25-EC721E4372E6}" srcOrd="0" destOrd="0" presId="urn:microsoft.com/office/officeart/2005/8/layout/vList2"/>
    <dgm:cxn modelId="{116BB645-6D15-4AA0-AC79-05324B534F67}" srcId="{86AE0BDF-AA9C-4890-838D-529681597904}" destId="{525770AD-6E96-4723-B4FF-1C0439D9F59B}" srcOrd="0" destOrd="0" parTransId="{7DF8D86B-A6B2-4A11-9FC7-93CE7DC9D9E4}" sibTransId="{CF1939D0-DBD6-464B-83F7-0BC26607E48B}"/>
    <dgm:cxn modelId="{278AF958-C042-4B8E-8F39-138AED598114}" srcId="{86AE0BDF-AA9C-4890-838D-529681597904}" destId="{CBAD7255-F275-455F-8FE5-EF732312B611}" srcOrd="2" destOrd="0" parTransId="{B2BAFB3D-F52F-4CC3-BDBD-DE4DCD5694C3}" sibTransId="{B90B01D1-3853-4894-855C-47E43930744F}"/>
    <dgm:cxn modelId="{FA458783-0247-404A-8EE9-9D6E4E591173}" srcId="{86AE0BDF-AA9C-4890-838D-529681597904}" destId="{260AB923-B40D-4FA7-87D6-3E00D7D8BD93}" srcOrd="1" destOrd="0" parTransId="{6EA531B3-FC96-4560-91A1-46D2AAD8D58E}" sibTransId="{0E45024D-47FE-4E06-8988-9F8A2EC49F36}"/>
    <dgm:cxn modelId="{5E9F5B8F-4FC2-4D4B-AC02-BC8A4E28F143}" type="presOf" srcId="{CBAD7255-F275-455F-8FE5-EF732312B611}" destId="{30A459EB-0871-4EF2-A020-90E8B72A6AF6}" srcOrd="0" destOrd="0" presId="urn:microsoft.com/office/officeart/2005/8/layout/vList2"/>
    <dgm:cxn modelId="{04EC86C2-FFEA-4FCB-AE7E-501F58C68DF9}" srcId="{86AE0BDF-AA9C-4890-838D-529681597904}" destId="{C5AF2F92-3A9F-47E3-842E-7A3B8C777C64}" srcOrd="3" destOrd="0" parTransId="{CC9E188D-63B0-49D7-9567-A14B74C8F166}" sibTransId="{4C5AD900-2477-4343-926C-0C6494007A0B}"/>
    <dgm:cxn modelId="{82CD55D1-1603-4443-BFEE-83DB373607E4}" type="presOf" srcId="{86AE0BDF-AA9C-4890-838D-529681597904}" destId="{78E8C984-57B2-45A6-AF0A-D0E6CB39D52A}" srcOrd="0" destOrd="0" presId="urn:microsoft.com/office/officeart/2005/8/layout/vList2"/>
    <dgm:cxn modelId="{4C3F41E8-C402-43B6-BE9C-E7B68F655F4E}" type="presOf" srcId="{525770AD-6E96-4723-B4FF-1C0439D9F59B}" destId="{8DE38C74-2A1C-4AE5-9647-BD4DB84D5532}" srcOrd="0" destOrd="0" presId="urn:microsoft.com/office/officeart/2005/8/layout/vList2"/>
    <dgm:cxn modelId="{CAF99EF6-75CA-42AA-98CC-E81A13855377}" type="presOf" srcId="{C5AF2F92-3A9F-47E3-842E-7A3B8C777C64}" destId="{357309B7-FE4D-46D6-89F8-7278296590F6}" srcOrd="0" destOrd="0" presId="urn:microsoft.com/office/officeart/2005/8/layout/vList2"/>
    <dgm:cxn modelId="{86485A22-E72C-4B64-B46A-D203FED66884}" type="presParOf" srcId="{78E8C984-57B2-45A6-AF0A-D0E6CB39D52A}" destId="{8DE38C74-2A1C-4AE5-9647-BD4DB84D5532}" srcOrd="0" destOrd="0" presId="urn:microsoft.com/office/officeart/2005/8/layout/vList2"/>
    <dgm:cxn modelId="{6581D173-6D0A-4FBE-AED6-8B2A4F4236B3}" type="presParOf" srcId="{78E8C984-57B2-45A6-AF0A-D0E6CB39D52A}" destId="{E64229CC-8F40-49F4-9ED2-4E7C25D482D6}" srcOrd="1" destOrd="0" presId="urn:microsoft.com/office/officeart/2005/8/layout/vList2"/>
    <dgm:cxn modelId="{FD370A17-D9B8-4393-938D-552CC1CB61C6}" type="presParOf" srcId="{78E8C984-57B2-45A6-AF0A-D0E6CB39D52A}" destId="{F8431035-CD9F-49F2-9B25-EC721E4372E6}" srcOrd="2" destOrd="0" presId="urn:microsoft.com/office/officeart/2005/8/layout/vList2"/>
    <dgm:cxn modelId="{8AF5895E-9AAD-4408-B23A-02245C4D0EFF}" type="presParOf" srcId="{78E8C984-57B2-45A6-AF0A-D0E6CB39D52A}" destId="{09AEC46B-CEE6-4D0B-AF1D-3BC66B582562}" srcOrd="3" destOrd="0" presId="urn:microsoft.com/office/officeart/2005/8/layout/vList2"/>
    <dgm:cxn modelId="{CABBD42B-96E9-4859-BE0A-E0DD9E7EFBED}" type="presParOf" srcId="{78E8C984-57B2-45A6-AF0A-D0E6CB39D52A}" destId="{30A459EB-0871-4EF2-A020-90E8B72A6AF6}" srcOrd="4" destOrd="0" presId="urn:microsoft.com/office/officeart/2005/8/layout/vList2"/>
    <dgm:cxn modelId="{2F57809E-C1DD-4245-A699-6226B86FCA0A}" type="presParOf" srcId="{78E8C984-57B2-45A6-AF0A-D0E6CB39D52A}" destId="{F344B767-82EC-45E0-8F8C-9B8F0B8D4B79}" srcOrd="5" destOrd="0" presId="urn:microsoft.com/office/officeart/2005/8/layout/vList2"/>
    <dgm:cxn modelId="{1F4004B9-B343-4668-97D8-AC6F3EDFF572}" type="presParOf" srcId="{78E8C984-57B2-45A6-AF0A-D0E6CB39D52A}" destId="{357309B7-FE4D-46D6-89F8-7278296590F6}" srcOrd="6" destOrd="0" presId="urn:microsoft.com/office/officeart/2005/8/layout/vList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F730FE6-3068-48B5-89E8-881079A224E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0635CCE-0821-42E7-B157-60152D5F18C6}">
      <dgm:prSet phldrT="[Text]" custT="1"/>
      <dgm:spPr>
        <a:solidFill>
          <a:srgbClr val="005870"/>
        </a:solidFill>
      </dgm:spPr>
      <dgm:t>
        <a:bodyPr/>
        <a:lstStyle/>
        <a:p>
          <a:r>
            <a:rPr lang="en-US" sz="2800" dirty="0">
              <a:latin typeface="Times New Roman" panose="02020603050405020304" pitchFamily="18" charset="0"/>
              <a:cs typeface="Times New Roman" panose="02020603050405020304" pitchFamily="18" charset="0"/>
            </a:rPr>
            <a:t>Rental account</a:t>
          </a:r>
        </a:p>
      </dgm:t>
    </dgm:pt>
    <dgm:pt modelId="{D5CCEB08-A2B0-4EB9-8F20-D287CE5147F1}" type="parTrans" cxnId="{539B8C82-999C-4208-9CD5-4BD5C8CAC7C8}">
      <dgm:prSet/>
      <dgm:spPr/>
      <dgm:t>
        <a:bodyPr/>
        <a:lstStyle/>
        <a:p>
          <a:endParaRPr lang="en-US">
            <a:latin typeface="Times New Roman" panose="02020603050405020304" pitchFamily="18" charset="0"/>
            <a:cs typeface="Times New Roman" panose="02020603050405020304" pitchFamily="18" charset="0"/>
          </a:endParaRPr>
        </a:p>
      </dgm:t>
    </dgm:pt>
    <dgm:pt modelId="{137AF201-BCA6-4B8D-A2D0-6EB62AB74A45}" type="sibTrans" cxnId="{539B8C82-999C-4208-9CD5-4BD5C8CAC7C8}">
      <dgm:prSet/>
      <dgm:spPr/>
      <dgm:t>
        <a:bodyPr/>
        <a:lstStyle/>
        <a:p>
          <a:endParaRPr lang="en-US">
            <a:latin typeface="Times New Roman" panose="02020603050405020304" pitchFamily="18" charset="0"/>
            <a:cs typeface="Times New Roman" panose="02020603050405020304" pitchFamily="18" charset="0"/>
          </a:endParaRPr>
        </a:p>
      </dgm:t>
    </dgm:pt>
    <dgm:pt modelId="{14E011B8-3E5E-4BFB-AB40-13FF4783739E}">
      <dgm:prSet phldrT="[Text]" custT="1"/>
      <dgm:spPr/>
      <dgm:t>
        <a:bodyPr/>
        <a:lstStyle/>
        <a:p>
          <a:r>
            <a:rPr lang="en-US" sz="2400" kern="1200" dirty="0">
              <a:latin typeface="Times New Roman" panose="02020603050405020304" pitchFamily="18" charset="0"/>
              <a:cs typeface="Times New Roman" panose="02020603050405020304" pitchFamily="18" charset="0"/>
            </a:rPr>
            <a:t>“</a:t>
          </a:r>
          <a:r>
            <a:rPr lang="en-US" sz="2400" kern="1200" dirty="0">
              <a:solidFill>
                <a:srgbClr val="005870"/>
              </a:solidFill>
              <a:latin typeface="Times New Roman" panose="02020603050405020304" pitchFamily="18" charset="0"/>
              <a:cs typeface="Times New Roman" panose="02020603050405020304" pitchFamily="18" charset="0"/>
            </a:rPr>
            <a:t>Rental </a:t>
          </a:r>
          <a:r>
            <a:rPr lang="en-US" sz="2400" kern="1200" dirty="0">
              <a:solidFill>
                <a:srgbClr val="005870"/>
              </a:solidFill>
              <a:latin typeface="Times New Roman" panose="02020603050405020304" pitchFamily="18" charset="0"/>
              <a:ea typeface="+mn-ea"/>
              <a:cs typeface="Times New Roman" panose="02020603050405020304" pitchFamily="18" charset="0"/>
            </a:rPr>
            <a:t>Trust Account</a:t>
          </a:r>
          <a:r>
            <a:rPr lang="en-US" sz="2400" kern="1200" dirty="0">
              <a:latin typeface="Times New Roman" panose="02020603050405020304" pitchFamily="18" charset="0"/>
              <a:cs typeface="Times New Roman" panose="02020603050405020304" pitchFamily="18" charset="0"/>
            </a:rPr>
            <a:t>” </a:t>
          </a:r>
          <a:r>
            <a:rPr lang="en-US" sz="2200" kern="1200" baseline="0" dirty="0">
              <a:solidFill>
                <a:schemeClr val="tx1"/>
              </a:solidFill>
              <a:latin typeface="Times New Roman" panose="02020603050405020304" pitchFamily="18" charset="0"/>
              <a:ea typeface="+mn-ea"/>
              <a:cs typeface="Times New Roman" panose="02020603050405020304" pitchFamily="18" charset="0"/>
            </a:rPr>
            <a:t>on all checks and statements</a:t>
          </a:r>
        </a:p>
      </dgm:t>
    </dgm:pt>
    <dgm:pt modelId="{EFCA344D-5C84-4BE4-82FE-404BAD7A3593}" type="parTrans" cxnId="{A392B247-7B19-42D7-BC25-A75704F326A8}">
      <dgm:prSet/>
      <dgm:spPr/>
      <dgm:t>
        <a:bodyPr/>
        <a:lstStyle/>
        <a:p>
          <a:endParaRPr lang="en-US">
            <a:latin typeface="Times New Roman" panose="02020603050405020304" pitchFamily="18" charset="0"/>
            <a:cs typeface="Times New Roman" panose="02020603050405020304" pitchFamily="18" charset="0"/>
          </a:endParaRPr>
        </a:p>
      </dgm:t>
    </dgm:pt>
    <dgm:pt modelId="{76862B46-3E93-4BA7-B136-ADA5D663D2AB}" type="sibTrans" cxnId="{A392B247-7B19-42D7-BC25-A75704F326A8}">
      <dgm:prSet/>
      <dgm:spPr/>
      <dgm:t>
        <a:bodyPr/>
        <a:lstStyle/>
        <a:p>
          <a:endParaRPr lang="en-US">
            <a:latin typeface="Times New Roman" panose="02020603050405020304" pitchFamily="18" charset="0"/>
            <a:cs typeface="Times New Roman" panose="02020603050405020304" pitchFamily="18" charset="0"/>
          </a:endParaRPr>
        </a:p>
      </dgm:t>
    </dgm:pt>
    <dgm:pt modelId="{292CE90D-8F03-4F9B-A657-4F8206C0707A}">
      <dgm:prSet phldrT="[Text]" custT="1"/>
      <dgm:spPr>
        <a:solidFill>
          <a:srgbClr val="005870"/>
        </a:solidFill>
      </dgm:spPr>
      <dgm:t>
        <a:bodyPr/>
        <a:lstStyle/>
        <a:p>
          <a:r>
            <a:rPr lang="en-US" sz="2800" dirty="0">
              <a:latin typeface="Times New Roman" panose="02020603050405020304" pitchFamily="18" charset="0"/>
              <a:cs typeface="Times New Roman" panose="02020603050405020304" pitchFamily="18" charset="0"/>
            </a:rPr>
            <a:t>Security deposit account</a:t>
          </a:r>
        </a:p>
      </dgm:t>
    </dgm:pt>
    <dgm:pt modelId="{295FA88F-2BAE-435B-BF82-F78D36189F25}" type="parTrans" cxnId="{3619E2EF-18AB-4459-BF72-4F6BB502CD75}">
      <dgm:prSet/>
      <dgm:spPr/>
      <dgm:t>
        <a:bodyPr/>
        <a:lstStyle/>
        <a:p>
          <a:endParaRPr lang="en-US">
            <a:latin typeface="Times New Roman" panose="02020603050405020304" pitchFamily="18" charset="0"/>
            <a:cs typeface="Times New Roman" panose="02020603050405020304" pitchFamily="18" charset="0"/>
          </a:endParaRPr>
        </a:p>
      </dgm:t>
    </dgm:pt>
    <dgm:pt modelId="{F09B6995-3AF3-4C78-BB3E-AFB4B5BFB194}" type="sibTrans" cxnId="{3619E2EF-18AB-4459-BF72-4F6BB502CD75}">
      <dgm:prSet/>
      <dgm:spPr/>
      <dgm:t>
        <a:bodyPr/>
        <a:lstStyle/>
        <a:p>
          <a:endParaRPr lang="en-US">
            <a:latin typeface="Times New Roman" panose="02020603050405020304" pitchFamily="18" charset="0"/>
            <a:cs typeface="Times New Roman" panose="02020603050405020304" pitchFamily="18" charset="0"/>
          </a:endParaRPr>
        </a:p>
      </dgm:t>
    </dgm:pt>
    <dgm:pt modelId="{4A7233F2-B09E-47BE-A802-527947DF8641}">
      <dgm:prSet phldrT="[Text]" custT="1"/>
      <dgm:spPr/>
      <dgm:t>
        <a:bodyPr/>
        <a:lstStyle/>
        <a:p>
          <a:r>
            <a:rPr lang="en-US" sz="2400" kern="1200" dirty="0">
              <a:latin typeface="Times New Roman" panose="02020603050405020304" pitchFamily="18" charset="0"/>
              <a:cs typeface="Times New Roman" panose="02020603050405020304" pitchFamily="18" charset="0"/>
            </a:rPr>
            <a:t>“</a:t>
          </a:r>
          <a:r>
            <a:rPr lang="en-US" sz="2400" kern="1200" dirty="0">
              <a:solidFill>
                <a:srgbClr val="005870"/>
              </a:solidFill>
              <a:latin typeface="Times New Roman" panose="02020603050405020304" pitchFamily="18" charset="0"/>
              <a:cs typeface="Times New Roman" panose="02020603050405020304" pitchFamily="18" charset="0"/>
            </a:rPr>
            <a:t>Security Deposit </a:t>
          </a:r>
          <a:r>
            <a:rPr lang="en-US" sz="2400" kern="1200" dirty="0">
              <a:solidFill>
                <a:srgbClr val="005870"/>
              </a:solidFill>
              <a:latin typeface="Times New Roman" panose="02020603050405020304" pitchFamily="18" charset="0"/>
              <a:ea typeface="+mn-ea"/>
              <a:cs typeface="Times New Roman" panose="02020603050405020304" pitchFamily="18" charset="0"/>
            </a:rPr>
            <a:t>Trust Account</a:t>
          </a:r>
          <a:r>
            <a:rPr lang="en-US" sz="2400" kern="1200" dirty="0">
              <a:latin typeface="Times New Roman" panose="02020603050405020304" pitchFamily="18" charset="0"/>
              <a:cs typeface="Times New Roman" panose="02020603050405020304" pitchFamily="18" charset="0"/>
            </a:rPr>
            <a:t>” </a:t>
          </a:r>
          <a:r>
            <a:rPr lang="en-US" sz="2200" kern="1200" baseline="0" dirty="0">
              <a:solidFill>
                <a:schemeClr val="tx1"/>
              </a:solidFill>
              <a:latin typeface="Times New Roman" panose="02020603050405020304" pitchFamily="18" charset="0"/>
              <a:ea typeface="+mn-ea"/>
              <a:cs typeface="Times New Roman" panose="02020603050405020304" pitchFamily="18" charset="0"/>
            </a:rPr>
            <a:t>on all checks and statements</a:t>
          </a:r>
        </a:p>
      </dgm:t>
    </dgm:pt>
    <dgm:pt modelId="{7A274DA3-14E7-4E59-911F-0328984A37F7}" type="parTrans" cxnId="{B35CF2EB-6395-4406-9AD1-68FEF95BA6A3}">
      <dgm:prSet/>
      <dgm:spPr/>
      <dgm:t>
        <a:bodyPr/>
        <a:lstStyle/>
        <a:p>
          <a:endParaRPr lang="en-US">
            <a:latin typeface="Times New Roman" panose="02020603050405020304" pitchFamily="18" charset="0"/>
            <a:cs typeface="Times New Roman" panose="02020603050405020304" pitchFamily="18" charset="0"/>
          </a:endParaRPr>
        </a:p>
      </dgm:t>
    </dgm:pt>
    <dgm:pt modelId="{905F6F1A-E021-43B5-BBDC-6441D008DE40}" type="sibTrans" cxnId="{B35CF2EB-6395-4406-9AD1-68FEF95BA6A3}">
      <dgm:prSet/>
      <dgm:spPr/>
      <dgm:t>
        <a:bodyPr/>
        <a:lstStyle/>
        <a:p>
          <a:endParaRPr lang="en-US">
            <a:latin typeface="Times New Roman" panose="02020603050405020304" pitchFamily="18" charset="0"/>
            <a:cs typeface="Times New Roman" panose="02020603050405020304" pitchFamily="18" charset="0"/>
          </a:endParaRPr>
        </a:p>
      </dgm:t>
    </dgm:pt>
    <dgm:pt modelId="{9876FA21-07CF-4BD7-AE7C-BA438EC2B972}" type="pres">
      <dgm:prSet presAssocID="{3F730FE6-3068-48B5-89E8-881079A224EF}" presName="linear" presStyleCnt="0">
        <dgm:presLayoutVars>
          <dgm:animLvl val="lvl"/>
          <dgm:resizeHandles val="exact"/>
        </dgm:presLayoutVars>
      </dgm:prSet>
      <dgm:spPr/>
    </dgm:pt>
    <dgm:pt modelId="{528F10A3-54C8-4003-BAAB-8BC90226535F}" type="pres">
      <dgm:prSet presAssocID="{A0635CCE-0821-42E7-B157-60152D5F18C6}" presName="parentText" presStyleLbl="node1" presStyleIdx="0" presStyleCnt="2">
        <dgm:presLayoutVars>
          <dgm:chMax val="0"/>
          <dgm:bulletEnabled val="1"/>
        </dgm:presLayoutVars>
      </dgm:prSet>
      <dgm:spPr/>
    </dgm:pt>
    <dgm:pt modelId="{E66DA02D-736F-4D22-A43E-C4A891C7274D}" type="pres">
      <dgm:prSet presAssocID="{A0635CCE-0821-42E7-B157-60152D5F18C6}" presName="childText" presStyleLbl="revTx" presStyleIdx="0" presStyleCnt="2">
        <dgm:presLayoutVars>
          <dgm:bulletEnabled val="1"/>
        </dgm:presLayoutVars>
      </dgm:prSet>
      <dgm:spPr/>
    </dgm:pt>
    <dgm:pt modelId="{5ED9BC7A-23C7-4DE7-B232-83C88A836FEB}" type="pres">
      <dgm:prSet presAssocID="{292CE90D-8F03-4F9B-A657-4F8206C0707A}" presName="parentText" presStyleLbl="node1" presStyleIdx="1" presStyleCnt="2">
        <dgm:presLayoutVars>
          <dgm:chMax val="0"/>
          <dgm:bulletEnabled val="1"/>
        </dgm:presLayoutVars>
      </dgm:prSet>
      <dgm:spPr/>
    </dgm:pt>
    <dgm:pt modelId="{8C6D0A3B-06B9-4A9F-81A0-4526F406027B}" type="pres">
      <dgm:prSet presAssocID="{292CE90D-8F03-4F9B-A657-4F8206C0707A}" presName="childText" presStyleLbl="revTx" presStyleIdx="1" presStyleCnt="2">
        <dgm:presLayoutVars>
          <dgm:bulletEnabled val="1"/>
        </dgm:presLayoutVars>
      </dgm:prSet>
      <dgm:spPr/>
    </dgm:pt>
  </dgm:ptLst>
  <dgm:cxnLst>
    <dgm:cxn modelId="{AB4C793E-E825-408E-AF30-66CD34CFBC38}" type="presOf" srcId="{3F730FE6-3068-48B5-89E8-881079A224EF}" destId="{9876FA21-07CF-4BD7-AE7C-BA438EC2B972}" srcOrd="0" destOrd="0" presId="urn:microsoft.com/office/officeart/2005/8/layout/vList2"/>
    <dgm:cxn modelId="{A392B247-7B19-42D7-BC25-A75704F326A8}" srcId="{A0635CCE-0821-42E7-B157-60152D5F18C6}" destId="{14E011B8-3E5E-4BFB-AB40-13FF4783739E}" srcOrd="0" destOrd="0" parTransId="{EFCA344D-5C84-4BE4-82FE-404BAD7A3593}" sibTransId="{76862B46-3E93-4BA7-B136-ADA5D663D2AB}"/>
    <dgm:cxn modelId="{AD66265A-3050-4A46-B734-D24286508961}" type="presOf" srcId="{4A7233F2-B09E-47BE-A802-527947DF8641}" destId="{8C6D0A3B-06B9-4A9F-81A0-4526F406027B}" srcOrd="0" destOrd="0" presId="urn:microsoft.com/office/officeart/2005/8/layout/vList2"/>
    <dgm:cxn modelId="{539B8C82-999C-4208-9CD5-4BD5C8CAC7C8}" srcId="{3F730FE6-3068-48B5-89E8-881079A224EF}" destId="{A0635CCE-0821-42E7-B157-60152D5F18C6}" srcOrd="0" destOrd="0" parTransId="{D5CCEB08-A2B0-4EB9-8F20-D287CE5147F1}" sibTransId="{137AF201-BCA6-4B8D-A2D0-6EB62AB74A45}"/>
    <dgm:cxn modelId="{347D49A6-81FF-42D8-952E-90BDDD40F5FF}" type="presOf" srcId="{A0635CCE-0821-42E7-B157-60152D5F18C6}" destId="{528F10A3-54C8-4003-BAAB-8BC90226535F}" srcOrd="0" destOrd="0" presId="urn:microsoft.com/office/officeart/2005/8/layout/vList2"/>
    <dgm:cxn modelId="{ACFB09B0-9334-4A7D-90E1-3C6A37FD44F5}" type="presOf" srcId="{14E011B8-3E5E-4BFB-AB40-13FF4783739E}" destId="{E66DA02D-736F-4D22-A43E-C4A891C7274D}" srcOrd="0" destOrd="0" presId="urn:microsoft.com/office/officeart/2005/8/layout/vList2"/>
    <dgm:cxn modelId="{B35CF2EB-6395-4406-9AD1-68FEF95BA6A3}" srcId="{292CE90D-8F03-4F9B-A657-4F8206C0707A}" destId="{4A7233F2-B09E-47BE-A802-527947DF8641}" srcOrd="0" destOrd="0" parTransId="{7A274DA3-14E7-4E59-911F-0328984A37F7}" sibTransId="{905F6F1A-E021-43B5-BBDC-6441D008DE40}"/>
    <dgm:cxn modelId="{3619E2EF-18AB-4459-BF72-4F6BB502CD75}" srcId="{3F730FE6-3068-48B5-89E8-881079A224EF}" destId="{292CE90D-8F03-4F9B-A657-4F8206C0707A}" srcOrd="1" destOrd="0" parTransId="{295FA88F-2BAE-435B-BF82-F78D36189F25}" sibTransId="{F09B6995-3AF3-4C78-BB3E-AFB4B5BFB194}"/>
    <dgm:cxn modelId="{153BB6F5-ADE4-492D-9F95-1DEAAAEE4F17}" type="presOf" srcId="{292CE90D-8F03-4F9B-A657-4F8206C0707A}" destId="{5ED9BC7A-23C7-4DE7-B232-83C88A836FEB}" srcOrd="0" destOrd="0" presId="urn:microsoft.com/office/officeart/2005/8/layout/vList2"/>
    <dgm:cxn modelId="{3315F0C9-26B3-4EC2-ABAB-255AE57FC363}" type="presParOf" srcId="{9876FA21-07CF-4BD7-AE7C-BA438EC2B972}" destId="{528F10A3-54C8-4003-BAAB-8BC90226535F}" srcOrd="0" destOrd="0" presId="urn:microsoft.com/office/officeart/2005/8/layout/vList2"/>
    <dgm:cxn modelId="{037DB055-B3EE-4146-804E-A8E2CE54AF4E}" type="presParOf" srcId="{9876FA21-07CF-4BD7-AE7C-BA438EC2B972}" destId="{E66DA02D-736F-4D22-A43E-C4A891C7274D}" srcOrd="1" destOrd="0" presId="urn:microsoft.com/office/officeart/2005/8/layout/vList2"/>
    <dgm:cxn modelId="{5EA59C71-6C75-4777-9CF4-8FCB97F8F281}" type="presParOf" srcId="{9876FA21-07CF-4BD7-AE7C-BA438EC2B972}" destId="{5ED9BC7A-23C7-4DE7-B232-83C88A836FEB}" srcOrd="2" destOrd="0" presId="urn:microsoft.com/office/officeart/2005/8/layout/vList2"/>
    <dgm:cxn modelId="{48383DC0-0C46-4532-A40B-604C342BE636}" type="presParOf" srcId="{9876FA21-07CF-4BD7-AE7C-BA438EC2B972}" destId="{8C6D0A3B-06B9-4A9F-81A0-4526F406027B}"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4B9D1-CB62-4C74-AA9E-0B1B0AF76513}">
      <dsp:nvSpPr>
        <dsp:cNvPr id="0" name=""/>
        <dsp:cNvSpPr/>
      </dsp:nvSpPr>
      <dsp:spPr>
        <a:xfrm>
          <a:off x="29" y="13697"/>
          <a:ext cx="2848570" cy="1094400"/>
        </a:xfrm>
        <a:prstGeom prst="rect">
          <a:avLst/>
        </a:prstGeom>
        <a:solidFill>
          <a:srgbClr val="00587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In-house</a:t>
          </a:r>
        </a:p>
      </dsp:txBody>
      <dsp:txXfrm>
        <a:off x="29" y="13697"/>
        <a:ext cx="2848570" cy="1094400"/>
      </dsp:txXfrm>
    </dsp:sp>
    <dsp:sp modelId="{D968C61F-6A44-47B9-BD8B-4AA54FD70DDB}">
      <dsp:nvSpPr>
        <dsp:cNvPr id="0" name=""/>
        <dsp:cNvSpPr/>
      </dsp:nvSpPr>
      <dsp:spPr>
        <a:xfrm>
          <a:off x="29" y="1108097"/>
          <a:ext cx="2848570" cy="1981889"/>
        </a:xfrm>
        <a:prstGeom prst="rect">
          <a:avLst/>
        </a:prstGeom>
        <a:noFill/>
        <a:ln w="12700" cap="flat" cmpd="sng" algn="ctr">
          <a:solidFill>
            <a:srgbClr val="434E7E">
              <a:alpha val="89804"/>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0" lvl="1" indent="0" algn="l" defTabSz="685783" rtl="0" eaLnBrk="1" latinLnBrk="0" hangingPunct="1">
            <a:lnSpc>
              <a:spcPct val="100000"/>
            </a:lnSpc>
            <a:spcBef>
              <a:spcPct val="0"/>
            </a:spcBef>
            <a:spcAft>
              <a:spcPct val="15000"/>
            </a:spcAft>
            <a:buClr>
              <a:srgbClr val="003F50"/>
            </a:buClr>
            <a:buFont typeface="Arial" panose="020B0604020202020204" pitchFamily="34" charset="0"/>
            <a:buNone/>
          </a:pPr>
          <a:r>
            <a:rPr lang="en-US" sz="2200" kern="1200" baseline="0" dirty="0">
              <a:solidFill>
                <a:schemeClr val="tx1"/>
              </a:solidFill>
              <a:latin typeface="Times New Roman" panose="02020603050405020304" pitchFamily="18" charset="0"/>
              <a:ea typeface="+mn-ea"/>
              <a:cs typeface="Times New Roman" panose="02020603050405020304" pitchFamily="18" charset="0"/>
            </a:rPr>
            <a:t>Internal function for a company that has ownership control of real estate</a:t>
          </a:r>
        </a:p>
      </dsp:txBody>
      <dsp:txXfrm>
        <a:off x="29" y="1108097"/>
        <a:ext cx="2848570" cy="1981889"/>
      </dsp:txXfrm>
    </dsp:sp>
    <dsp:sp modelId="{44997558-7368-4733-9FEE-A1B319C6F694}">
      <dsp:nvSpPr>
        <dsp:cNvPr id="0" name=""/>
        <dsp:cNvSpPr/>
      </dsp:nvSpPr>
      <dsp:spPr>
        <a:xfrm>
          <a:off x="3247399" y="13697"/>
          <a:ext cx="2848570" cy="1094400"/>
        </a:xfrm>
        <a:prstGeom prst="rect">
          <a:avLst/>
        </a:prstGeom>
        <a:solidFill>
          <a:srgbClr val="00587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Third-party</a:t>
          </a:r>
        </a:p>
      </dsp:txBody>
      <dsp:txXfrm>
        <a:off x="3247399" y="13697"/>
        <a:ext cx="2848570" cy="1094400"/>
      </dsp:txXfrm>
    </dsp:sp>
    <dsp:sp modelId="{DC7A06BB-4D2B-4586-A7EE-8E55E44C9FB9}">
      <dsp:nvSpPr>
        <dsp:cNvPr id="0" name=""/>
        <dsp:cNvSpPr/>
      </dsp:nvSpPr>
      <dsp:spPr>
        <a:xfrm>
          <a:off x="3247399" y="1108097"/>
          <a:ext cx="2848570" cy="1981889"/>
        </a:xfrm>
        <a:prstGeom prst="rect">
          <a:avLst/>
        </a:prstGeom>
        <a:noFill/>
        <a:ln w="12700" cap="flat" cmpd="sng" algn="ctr">
          <a:solidFill>
            <a:srgbClr val="434E7E">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31775" lvl="1" indent="-231775" algn="l" defTabSz="685783" rtl="0" eaLnBrk="1" latinLnBrk="0" hangingPunct="1">
            <a:lnSpc>
              <a:spcPct val="100000"/>
            </a:lnSpc>
            <a:spcBef>
              <a:spcPct val="0"/>
            </a:spcBef>
            <a:spcAft>
              <a:spcPct val="15000"/>
            </a:spcAft>
            <a:buClr>
              <a:srgbClr val="003F50"/>
            </a:buClr>
            <a:buFont typeface="Arial" panose="020B0604020202020204" pitchFamily="34" charset="0"/>
            <a:buChar char="•"/>
          </a:pPr>
          <a:r>
            <a:rPr lang="en-US" sz="2200" kern="1200" baseline="0" dirty="0">
              <a:solidFill>
                <a:schemeClr val="tx1"/>
              </a:solidFill>
              <a:latin typeface="Times New Roman" panose="02020603050405020304" pitchFamily="18" charset="0"/>
              <a:ea typeface="+mn-ea"/>
              <a:cs typeface="Times New Roman" panose="02020603050405020304" pitchFamily="18" charset="0"/>
            </a:rPr>
            <a:t>External function</a:t>
          </a:r>
        </a:p>
        <a:p>
          <a:pPr marL="231775" lvl="1" indent="-231775" algn="l" defTabSz="685783" rtl="0" eaLnBrk="1" latinLnBrk="0" hangingPunct="1">
            <a:lnSpc>
              <a:spcPct val="100000"/>
            </a:lnSpc>
            <a:spcBef>
              <a:spcPct val="0"/>
            </a:spcBef>
            <a:spcAft>
              <a:spcPts val="0"/>
            </a:spcAft>
            <a:buClr>
              <a:srgbClr val="003F50"/>
            </a:buClr>
            <a:buFont typeface="Arial" panose="020B0604020202020204" pitchFamily="34" charset="0"/>
            <a:buChar char="•"/>
          </a:pPr>
          <a:r>
            <a:rPr lang="en-US" sz="2200" kern="1200" baseline="0" dirty="0">
              <a:solidFill>
                <a:schemeClr val="tx1"/>
              </a:solidFill>
              <a:latin typeface="Times New Roman" panose="02020603050405020304" pitchFamily="18" charset="0"/>
              <a:ea typeface="+mn-ea"/>
              <a:cs typeface="Times New Roman" panose="02020603050405020304" pitchFamily="18" charset="0"/>
            </a:rPr>
            <a:t>Also referred to as third-party fee management or fee management</a:t>
          </a:r>
        </a:p>
      </dsp:txBody>
      <dsp:txXfrm>
        <a:off x="3247399" y="1108097"/>
        <a:ext cx="2848570" cy="198188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BE6D01-DBED-41A4-AC1B-EF967732DDDD}">
      <dsp:nvSpPr>
        <dsp:cNvPr id="0" name=""/>
        <dsp:cNvSpPr/>
      </dsp:nvSpPr>
      <dsp:spPr>
        <a:xfrm>
          <a:off x="1246605" y="0"/>
          <a:ext cx="2892394" cy="1735436"/>
        </a:xfrm>
        <a:prstGeom prst="rect">
          <a:avLst/>
        </a:prstGeom>
        <a:solidFill>
          <a:srgbClr val="0058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Fair Housing Act</a:t>
          </a:r>
        </a:p>
      </dsp:txBody>
      <dsp:txXfrm>
        <a:off x="1246605" y="0"/>
        <a:ext cx="2892394" cy="1735436"/>
      </dsp:txXfrm>
    </dsp:sp>
    <dsp:sp modelId="{C49183D6-7873-467A-9DDE-9AC8787BC601}">
      <dsp:nvSpPr>
        <dsp:cNvPr id="0" name=""/>
        <dsp:cNvSpPr/>
      </dsp:nvSpPr>
      <dsp:spPr>
        <a:xfrm>
          <a:off x="4428239" y="0"/>
          <a:ext cx="2892394" cy="1735436"/>
        </a:xfrm>
        <a:prstGeom prst="rect">
          <a:avLst/>
        </a:prstGeom>
        <a:solidFill>
          <a:srgbClr val="0058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Equal Credit Opportunity Act</a:t>
          </a:r>
        </a:p>
      </dsp:txBody>
      <dsp:txXfrm>
        <a:off x="4428239" y="0"/>
        <a:ext cx="2892394" cy="1735436"/>
      </dsp:txXfrm>
    </dsp:sp>
    <dsp:sp modelId="{C511E8B4-5EBE-4BBD-9434-CC86F337A908}">
      <dsp:nvSpPr>
        <dsp:cNvPr id="0" name=""/>
        <dsp:cNvSpPr/>
      </dsp:nvSpPr>
      <dsp:spPr>
        <a:xfrm>
          <a:off x="1246605" y="1830926"/>
          <a:ext cx="2892394" cy="1735436"/>
        </a:xfrm>
        <a:prstGeom prst="rect">
          <a:avLst/>
        </a:prstGeom>
        <a:solidFill>
          <a:srgbClr val="0058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Sherman Antitrust Act</a:t>
          </a:r>
        </a:p>
      </dsp:txBody>
      <dsp:txXfrm>
        <a:off x="1246605" y="1830926"/>
        <a:ext cx="2892394" cy="1735436"/>
      </dsp:txXfrm>
    </dsp:sp>
    <dsp:sp modelId="{BDE18F7E-A5DD-4A2F-A9B3-7D9F1B1FC7C2}">
      <dsp:nvSpPr>
        <dsp:cNvPr id="0" name=""/>
        <dsp:cNvSpPr/>
      </dsp:nvSpPr>
      <dsp:spPr>
        <a:xfrm>
          <a:off x="4428239" y="1830926"/>
          <a:ext cx="2892394" cy="1735436"/>
        </a:xfrm>
        <a:prstGeom prst="rect">
          <a:avLst/>
        </a:prstGeom>
        <a:solidFill>
          <a:srgbClr val="0058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Americans with Disabilities Act</a:t>
          </a:r>
        </a:p>
      </dsp:txBody>
      <dsp:txXfrm>
        <a:off x="4428239" y="1830926"/>
        <a:ext cx="2892394" cy="1735436"/>
      </dsp:txXfrm>
    </dsp:sp>
    <dsp:sp modelId="{48E07F60-6931-4B14-B15D-9070625BD0EB}">
      <dsp:nvSpPr>
        <dsp:cNvPr id="0" name=""/>
        <dsp:cNvSpPr/>
      </dsp:nvSpPr>
      <dsp:spPr>
        <a:xfrm>
          <a:off x="1246605" y="3855603"/>
          <a:ext cx="2892394" cy="1735436"/>
        </a:xfrm>
        <a:prstGeom prst="rect">
          <a:avLst/>
        </a:prstGeom>
        <a:solidFill>
          <a:srgbClr val="0058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Lead Based Paint Hazard Reduction Act</a:t>
          </a:r>
        </a:p>
      </dsp:txBody>
      <dsp:txXfrm>
        <a:off x="1246605" y="3855603"/>
        <a:ext cx="2892394" cy="1735436"/>
      </dsp:txXfrm>
    </dsp:sp>
    <dsp:sp modelId="{B851DE21-5299-4242-B057-E69D8FA8F3A6}">
      <dsp:nvSpPr>
        <dsp:cNvPr id="0" name=""/>
        <dsp:cNvSpPr/>
      </dsp:nvSpPr>
      <dsp:spPr>
        <a:xfrm>
          <a:off x="4428239" y="3855603"/>
          <a:ext cx="2892394" cy="1735436"/>
        </a:xfrm>
        <a:prstGeom prst="rect">
          <a:avLst/>
        </a:prstGeom>
        <a:solidFill>
          <a:srgbClr val="0058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Uniform Residential Landlord and Tenant Act</a:t>
          </a:r>
        </a:p>
      </dsp:txBody>
      <dsp:txXfrm>
        <a:off x="4428239" y="3855603"/>
        <a:ext cx="2892394" cy="173543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BE6D01-DBED-41A4-AC1B-EF967732DDDD}">
      <dsp:nvSpPr>
        <dsp:cNvPr id="0" name=""/>
        <dsp:cNvSpPr/>
      </dsp:nvSpPr>
      <dsp:spPr>
        <a:xfrm>
          <a:off x="1218462" y="3205"/>
          <a:ext cx="2892394" cy="1735436"/>
        </a:xfrm>
        <a:prstGeom prst="rect">
          <a:avLst/>
        </a:prstGeom>
        <a:solidFill>
          <a:srgbClr val="005870"/>
        </a:solidFill>
        <a:ln w="38100" cap="flat" cmpd="sng" algn="ctr">
          <a:solidFill>
            <a:srgbClr val="70737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1" kern="1200" dirty="0">
              <a:solidFill>
                <a:schemeClr val="bg1"/>
              </a:solidFill>
              <a:latin typeface="Times New Roman" panose="02020603050405020304" pitchFamily="18" charset="0"/>
              <a:cs typeface="Times New Roman" panose="02020603050405020304" pitchFamily="18" charset="0"/>
            </a:rPr>
            <a:t>Fair Housing Act</a:t>
          </a:r>
        </a:p>
      </dsp:txBody>
      <dsp:txXfrm>
        <a:off x="1218462" y="3205"/>
        <a:ext cx="2892394" cy="1735436"/>
      </dsp:txXfrm>
    </dsp:sp>
    <dsp:sp modelId="{C49183D6-7873-467A-9DDE-9AC8787BC601}">
      <dsp:nvSpPr>
        <dsp:cNvPr id="0" name=""/>
        <dsp:cNvSpPr/>
      </dsp:nvSpPr>
      <dsp:spPr>
        <a:xfrm>
          <a:off x="4400096" y="3205"/>
          <a:ext cx="2892394" cy="1735436"/>
        </a:xfrm>
        <a:prstGeom prst="rect">
          <a:avLst/>
        </a:prstGeom>
        <a:solidFill>
          <a:srgbClr val="005870"/>
        </a:solidFill>
        <a:ln w="3175"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chemeClr val="bg1">
                  <a:lumMod val="65000"/>
                </a:schemeClr>
              </a:solidFill>
              <a:latin typeface="Times New Roman" panose="02020603050405020304" pitchFamily="18" charset="0"/>
              <a:cs typeface="Times New Roman" panose="02020603050405020304" pitchFamily="18" charset="0"/>
            </a:rPr>
            <a:t>Equal Credit Opportunity Act</a:t>
          </a:r>
        </a:p>
      </dsp:txBody>
      <dsp:txXfrm>
        <a:off x="4400096" y="3205"/>
        <a:ext cx="2892394" cy="1735436"/>
      </dsp:txXfrm>
    </dsp:sp>
    <dsp:sp modelId="{C511E8B4-5EBE-4BBD-9434-CC86F337A908}">
      <dsp:nvSpPr>
        <dsp:cNvPr id="0" name=""/>
        <dsp:cNvSpPr/>
      </dsp:nvSpPr>
      <dsp:spPr>
        <a:xfrm>
          <a:off x="1218462" y="2027881"/>
          <a:ext cx="2892394" cy="1735436"/>
        </a:xfrm>
        <a:prstGeom prst="rect">
          <a:avLst/>
        </a:prstGeom>
        <a:solidFill>
          <a:srgbClr val="005870"/>
        </a:solidFill>
        <a:ln w="3175"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chemeClr val="bg1">
                  <a:lumMod val="65000"/>
                </a:schemeClr>
              </a:solidFill>
              <a:latin typeface="Times New Roman" panose="02020603050405020304" pitchFamily="18" charset="0"/>
              <a:cs typeface="Times New Roman" panose="02020603050405020304" pitchFamily="18" charset="0"/>
            </a:rPr>
            <a:t>Sherman Antitrust Act</a:t>
          </a:r>
        </a:p>
      </dsp:txBody>
      <dsp:txXfrm>
        <a:off x="1218462" y="2027881"/>
        <a:ext cx="2892394" cy="1735436"/>
      </dsp:txXfrm>
    </dsp:sp>
    <dsp:sp modelId="{BDE18F7E-A5DD-4A2F-A9B3-7D9F1B1FC7C2}">
      <dsp:nvSpPr>
        <dsp:cNvPr id="0" name=""/>
        <dsp:cNvSpPr/>
      </dsp:nvSpPr>
      <dsp:spPr>
        <a:xfrm>
          <a:off x="4400096" y="2027881"/>
          <a:ext cx="2892394" cy="1735436"/>
        </a:xfrm>
        <a:prstGeom prst="rect">
          <a:avLst/>
        </a:prstGeom>
        <a:solidFill>
          <a:srgbClr val="005870"/>
        </a:solidFill>
        <a:ln w="3175" cap="flat" cmpd="sng" algn="ctr">
          <a:solidFill>
            <a:prstClr val="white">
              <a:lumMod val="6500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chemeClr val="bg1">
                  <a:lumMod val="65000"/>
                </a:schemeClr>
              </a:solidFill>
              <a:latin typeface="Times New Roman" panose="02020603050405020304" pitchFamily="18" charset="0"/>
              <a:cs typeface="Times New Roman" panose="02020603050405020304" pitchFamily="18" charset="0"/>
            </a:rPr>
            <a:t>Americans with Disabilities Act</a:t>
          </a:r>
        </a:p>
      </dsp:txBody>
      <dsp:txXfrm>
        <a:off x="4400096" y="2027881"/>
        <a:ext cx="2892394" cy="1735436"/>
      </dsp:txXfrm>
    </dsp:sp>
    <dsp:sp modelId="{48E07F60-6931-4B14-B15D-9070625BD0EB}">
      <dsp:nvSpPr>
        <dsp:cNvPr id="0" name=""/>
        <dsp:cNvSpPr/>
      </dsp:nvSpPr>
      <dsp:spPr>
        <a:xfrm>
          <a:off x="1218462" y="4052557"/>
          <a:ext cx="2892394" cy="1735436"/>
        </a:xfrm>
        <a:prstGeom prst="rect">
          <a:avLst/>
        </a:prstGeom>
        <a:solidFill>
          <a:srgbClr val="005870"/>
        </a:solidFill>
        <a:ln w="3175" cap="flat" cmpd="sng" algn="ctr">
          <a:solidFill>
            <a:prstClr val="white">
              <a:lumMod val="6500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lumMod val="65000"/>
                </a:schemeClr>
              </a:solidFill>
              <a:latin typeface="Times New Roman" panose="02020603050405020304" pitchFamily="18" charset="0"/>
              <a:cs typeface="Times New Roman" panose="02020603050405020304" pitchFamily="18" charset="0"/>
            </a:rPr>
            <a:t>Lead </a:t>
          </a:r>
          <a:r>
            <a:rPr lang="en-US" sz="2800" kern="1200" dirty="0">
              <a:solidFill>
                <a:schemeClr val="bg1">
                  <a:lumMod val="65000"/>
                </a:schemeClr>
              </a:solidFill>
              <a:latin typeface="Times New Roman" panose="02020603050405020304" pitchFamily="18" charset="0"/>
              <a:ea typeface="+mn-ea"/>
              <a:cs typeface="Times New Roman" panose="02020603050405020304" pitchFamily="18" charset="0"/>
            </a:rPr>
            <a:t>Based</a:t>
          </a:r>
          <a:r>
            <a:rPr lang="en-US" sz="2800" kern="1200" dirty="0">
              <a:solidFill>
                <a:schemeClr val="bg1">
                  <a:lumMod val="65000"/>
                </a:schemeClr>
              </a:solidFill>
              <a:latin typeface="Times New Roman" panose="02020603050405020304" pitchFamily="18" charset="0"/>
              <a:cs typeface="Times New Roman" panose="02020603050405020304" pitchFamily="18" charset="0"/>
            </a:rPr>
            <a:t> Paint Hazard Reduction Act</a:t>
          </a:r>
        </a:p>
      </dsp:txBody>
      <dsp:txXfrm>
        <a:off x="1218462" y="4052557"/>
        <a:ext cx="2892394" cy="1735436"/>
      </dsp:txXfrm>
    </dsp:sp>
    <dsp:sp modelId="{B851DE21-5299-4242-B057-E69D8FA8F3A6}">
      <dsp:nvSpPr>
        <dsp:cNvPr id="0" name=""/>
        <dsp:cNvSpPr/>
      </dsp:nvSpPr>
      <dsp:spPr>
        <a:xfrm>
          <a:off x="4400096" y="4052557"/>
          <a:ext cx="2892394" cy="1735436"/>
        </a:xfrm>
        <a:prstGeom prst="rect">
          <a:avLst/>
        </a:prstGeom>
        <a:solidFill>
          <a:srgbClr val="005870"/>
        </a:solidFill>
        <a:ln w="3175" cap="flat" cmpd="sng" algn="ctr">
          <a:solidFill>
            <a:prstClr val="white">
              <a:lumMod val="6500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lumMod val="65000"/>
                </a:schemeClr>
              </a:solidFill>
              <a:latin typeface="Times New Roman" panose="02020603050405020304" pitchFamily="18" charset="0"/>
              <a:cs typeface="Times New Roman" panose="02020603050405020304" pitchFamily="18" charset="0"/>
            </a:rPr>
            <a:t>Uniform </a:t>
          </a:r>
          <a:r>
            <a:rPr lang="en-US" sz="2800" kern="1200" dirty="0">
              <a:solidFill>
                <a:schemeClr val="bg1">
                  <a:lumMod val="65000"/>
                </a:schemeClr>
              </a:solidFill>
              <a:latin typeface="Times New Roman" panose="02020603050405020304" pitchFamily="18" charset="0"/>
              <a:ea typeface="+mn-ea"/>
              <a:cs typeface="Times New Roman" panose="02020603050405020304" pitchFamily="18" charset="0"/>
            </a:rPr>
            <a:t>Residential</a:t>
          </a:r>
          <a:r>
            <a:rPr lang="en-US" sz="2800" kern="1200" dirty="0">
              <a:solidFill>
                <a:schemeClr val="bg1">
                  <a:lumMod val="65000"/>
                </a:schemeClr>
              </a:solidFill>
              <a:latin typeface="Times New Roman" panose="02020603050405020304" pitchFamily="18" charset="0"/>
              <a:cs typeface="Times New Roman" panose="02020603050405020304" pitchFamily="18" charset="0"/>
            </a:rPr>
            <a:t> Landlord and Tenant Act</a:t>
          </a:r>
        </a:p>
      </dsp:txBody>
      <dsp:txXfrm>
        <a:off x="4400096" y="4052557"/>
        <a:ext cx="2892394" cy="173543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2198B-A778-42C4-818D-670DEAA16D1C}">
      <dsp:nvSpPr>
        <dsp:cNvPr id="0" name=""/>
        <dsp:cNvSpPr/>
      </dsp:nvSpPr>
      <dsp:spPr>
        <a:xfrm>
          <a:off x="33" y="671310"/>
          <a:ext cx="3222445" cy="1288978"/>
        </a:xfrm>
        <a:prstGeom prst="rect">
          <a:avLst/>
        </a:prstGeom>
        <a:solidFill>
          <a:srgbClr val="00587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Different treatment</a:t>
          </a:r>
        </a:p>
      </dsp:txBody>
      <dsp:txXfrm>
        <a:off x="33" y="671310"/>
        <a:ext cx="3222445" cy="1288978"/>
      </dsp:txXfrm>
    </dsp:sp>
    <dsp:sp modelId="{304F21EF-62FD-4ED2-BE07-5FAA721AC787}">
      <dsp:nvSpPr>
        <dsp:cNvPr id="0" name=""/>
        <dsp:cNvSpPr/>
      </dsp:nvSpPr>
      <dsp:spPr>
        <a:xfrm>
          <a:off x="33" y="1960289"/>
          <a:ext cx="3222445"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solidFill>
                <a:schemeClr val="tx1"/>
              </a:solidFill>
              <a:latin typeface="Times New Roman" panose="02020603050405020304" pitchFamily="18" charset="0"/>
              <a:cs typeface="Times New Roman" panose="02020603050405020304" pitchFamily="18" charset="0"/>
            </a:rPr>
            <a:t>Treating people from protected classes differently, either intentionally or unintentionally</a:t>
          </a:r>
        </a:p>
      </dsp:txBody>
      <dsp:txXfrm>
        <a:off x="33" y="1960289"/>
        <a:ext cx="3222445" cy="2854800"/>
      </dsp:txXfrm>
    </dsp:sp>
    <dsp:sp modelId="{FBCB4555-DE0D-4F1D-A649-D681D41495CA}">
      <dsp:nvSpPr>
        <dsp:cNvPr id="0" name=""/>
        <dsp:cNvSpPr/>
      </dsp:nvSpPr>
      <dsp:spPr>
        <a:xfrm>
          <a:off x="3673621" y="671310"/>
          <a:ext cx="3222445" cy="1288978"/>
        </a:xfrm>
        <a:prstGeom prst="rect">
          <a:avLst/>
        </a:prstGeom>
        <a:solidFill>
          <a:srgbClr val="00587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Disparate impact</a:t>
          </a:r>
        </a:p>
      </dsp:txBody>
      <dsp:txXfrm>
        <a:off x="3673621" y="671310"/>
        <a:ext cx="3222445" cy="1288978"/>
      </dsp:txXfrm>
    </dsp:sp>
    <dsp:sp modelId="{439DB3A0-A694-4E1D-9E64-CEBC20B5AD7B}">
      <dsp:nvSpPr>
        <dsp:cNvPr id="0" name=""/>
        <dsp:cNvSpPr/>
      </dsp:nvSpPr>
      <dsp:spPr>
        <a:xfrm>
          <a:off x="3673621" y="1960289"/>
          <a:ext cx="3222445"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solidFill>
                <a:schemeClr val="tx1"/>
              </a:solidFill>
              <a:latin typeface="Times New Roman" panose="02020603050405020304" pitchFamily="18" charset="0"/>
              <a:cs typeface="Times New Roman" panose="02020603050405020304" pitchFamily="18" charset="0"/>
            </a:rPr>
            <a:t>A neutral-appearing action or policy that applied equally to everyone still results in a negative impact on some classes</a:t>
          </a:r>
        </a:p>
      </dsp:txBody>
      <dsp:txXfrm>
        <a:off x="3673621" y="1960289"/>
        <a:ext cx="3222445" cy="28548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C7C405-C62A-4430-B241-6A6D2807F460}">
      <dsp:nvSpPr>
        <dsp:cNvPr id="0" name=""/>
        <dsp:cNvSpPr/>
      </dsp:nvSpPr>
      <dsp:spPr>
        <a:xfrm>
          <a:off x="0" y="571643"/>
          <a:ext cx="8393723" cy="1573425"/>
        </a:xfrm>
        <a:prstGeom prst="rect">
          <a:avLst/>
        </a:prstGeom>
        <a:solidFill>
          <a:schemeClr val="lt1">
            <a:alpha val="9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51446" tIns="770636" rIns="651446"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latin typeface="Times New Roman" panose="02020603050405020304" pitchFamily="18" charset="0"/>
              <a:cs typeface="Times New Roman" panose="02020603050405020304" pitchFamily="18" charset="0"/>
            </a:rPr>
            <a:t>Changes to policies and procedures to give disabled equal housing opportunity</a:t>
          </a:r>
        </a:p>
      </dsp:txBody>
      <dsp:txXfrm>
        <a:off x="0" y="571643"/>
        <a:ext cx="8393723" cy="1573425"/>
      </dsp:txXfrm>
    </dsp:sp>
    <dsp:sp modelId="{518B304E-99BF-472C-8384-CBB42F136EF7}">
      <dsp:nvSpPr>
        <dsp:cNvPr id="0" name=""/>
        <dsp:cNvSpPr/>
      </dsp:nvSpPr>
      <dsp:spPr>
        <a:xfrm>
          <a:off x="419686" y="25523"/>
          <a:ext cx="5875606" cy="1092240"/>
        </a:xfrm>
        <a:prstGeom prst="roundRect">
          <a:avLst/>
        </a:prstGeom>
        <a:solidFill>
          <a:srgbClr val="005870">
            <a:alpha val="9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084" tIns="0" rIns="222084" bIns="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Reasonable accommodation</a:t>
          </a:r>
        </a:p>
      </dsp:txBody>
      <dsp:txXfrm>
        <a:off x="473005" y="78842"/>
        <a:ext cx="5768968" cy="985602"/>
      </dsp:txXfrm>
    </dsp:sp>
    <dsp:sp modelId="{24A81C3C-0499-45DB-9A7F-BDE8BF9EE68F}">
      <dsp:nvSpPr>
        <dsp:cNvPr id="0" name=""/>
        <dsp:cNvSpPr/>
      </dsp:nvSpPr>
      <dsp:spPr>
        <a:xfrm>
          <a:off x="0" y="2890989"/>
          <a:ext cx="8393723" cy="1573425"/>
        </a:xfrm>
        <a:prstGeom prst="rect">
          <a:avLst/>
        </a:prstGeom>
        <a:solidFill>
          <a:schemeClr val="lt1">
            <a:alpha val="90000"/>
            <a:hueOff val="0"/>
            <a:satOff val="0"/>
            <a:lumOff val="0"/>
            <a:alphaOff val="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51446" tIns="770636" rIns="651446"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latin typeface="Times New Roman" panose="02020603050405020304" pitchFamily="18" charset="0"/>
              <a:cs typeface="Times New Roman" panose="02020603050405020304" pitchFamily="18" charset="0"/>
            </a:rPr>
            <a:t>Physical changes to the property to allow disabled full use of the premises</a:t>
          </a:r>
        </a:p>
      </dsp:txBody>
      <dsp:txXfrm>
        <a:off x="0" y="2890989"/>
        <a:ext cx="8393723" cy="1573425"/>
      </dsp:txXfrm>
    </dsp:sp>
    <dsp:sp modelId="{4804874B-1E46-43D3-AB28-7ED397F90257}">
      <dsp:nvSpPr>
        <dsp:cNvPr id="0" name=""/>
        <dsp:cNvSpPr/>
      </dsp:nvSpPr>
      <dsp:spPr>
        <a:xfrm>
          <a:off x="419686" y="2344869"/>
          <a:ext cx="5875606" cy="1092240"/>
        </a:xfrm>
        <a:prstGeom prst="roundRect">
          <a:avLst/>
        </a:prstGeom>
        <a:solidFill>
          <a:srgbClr val="00587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084" tIns="0" rIns="222084" bIns="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Reasonable modification</a:t>
          </a:r>
        </a:p>
      </dsp:txBody>
      <dsp:txXfrm>
        <a:off x="473005" y="2398188"/>
        <a:ext cx="5768968" cy="98560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81D9AC-7B91-4204-BB75-0C9823AF16CD}">
      <dsp:nvSpPr>
        <dsp:cNvPr id="0" name=""/>
        <dsp:cNvSpPr/>
      </dsp:nvSpPr>
      <dsp:spPr>
        <a:xfrm>
          <a:off x="429570" y="472"/>
          <a:ext cx="3346456" cy="2007873"/>
        </a:xfrm>
        <a:prstGeom prst="rect">
          <a:avLst/>
        </a:prstGeom>
        <a:solidFill>
          <a:srgbClr val="0058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baseline="0" dirty="0">
              <a:latin typeface="Times New Roman" panose="02020603050405020304" pitchFamily="18" charset="0"/>
              <a:cs typeface="Times New Roman" panose="02020603050405020304" pitchFamily="18" charset="0"/>
            </a:rPr>
            <a:t>Policies and procedures</a:t>
          </a:r>
          <a:endParaRPr lang="en-US" sz="2800" kern="1200" dirty="0">
            <a:latin typeface="Times New Roman" panose="02020603050405020304" pitchFamily="18" charset="0"/>
            <a:cs typeface="Times New Roman" panose="02020603050405020304" pitchFamily="18" charset="0"/>
          </a:endParaRPr>
        </a:p>
      </dsp:txBody>
      <dsp:txXfrm>
        <a:off x="429570" y="472"/>
        <a:ext cx="3346456" cy="2007873"/>
      </dsp:txXfrm>
    </dsp:sp>
    <dsp:sp modelId="{07842754-41ED-49F7-9EE3-C48CABC841F4}">
      <dsp:nvSpPr>
        <dsp:cNvPr id="0" name=""/>
        <dsp:cNvSpPr/>
      </dsp:nvSpPr>
      <dsp:spPr>
        <a:xfrm>
          <a:off x="4110672" y="472"/>
          <a:ext cx="3346456" cy="2007873"/>
        </a:xfrm>
        <a:prstGeom prst="rect">
          <a:avLst/>
        </a:prstGeom>
        <a:solidFill>
          <a:srgbClr val="0081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baseline="0" dirty="0">
              <a:latin typeface="Times New Roman" panose="02020603050405020304" pitchFamily="18" charset="0"/>
              <a:cs typeface="Times New Roman" panose="02020603050405020304" pitchFamily="18" charset="0"/>
            </a:rPr>
            <a:t>Ongoing training</a:t>
          </a:r>
          <a:endParaRPr lang="en-US" sz="2800" kern="1200" dirty="0">
            <a:latin typeface="Times New Roman" panose="02020603050405020304" pitchFamily="18" charset="0"/>
            <a:cs typeface="Times New Roman" panose="02020603050405020304" pitchFamily="18" charset="0"/>
          </a:endParaRPr>
        </a:p>
      </dsp:txBody>
      <dsp:txXfrm>
        <a:off x="4110672" y="472"/>
        <a:ext cx="3346456" cy="2007873"/>
      </dsp:txXfrm>
    </dsp:sp>
    <dsp:sp modelId="{073FB303-2F04-488B-8DE8-202CECCA6FF0}">
      <dsp:nvSpPr>
        <dsp:cNvPr id="0" name=""/>
        <dsp:cNvSpPr/>
      </dsp:nvSpPr>
      <dsp:spPr>
        <a:xfrm>
          <a:off x="2270121" y="2342991"/>
          <a:ext cx="3346456" cy="2007873"/>
        </a:xfrm>
        <a:prstGeom prst="rect">
          <a:avLst/>
        </a:prstGeom>
        <a:solidFill>
          <a:srgbClr val="0097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Legal counsel</a:t>
          </a:r>
        </a:p>
      </dsp:txBody>
      <dsp:txXfrm>
        <a:off x="2270121" y="2342991"/>
        <a:ext cx="3346456" cy="200787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BE6D01-DBED-41A4-AC1B-EF967732DDDD}">
      <dsp:nvSpPr>
        <dsp:cNvPr id="0" name=""/>
        <dsp:cNvSpPr/>
      </dsp:nvSpPr>
      <dsp:spPr>
        <a:xfrm>
          <a:off x="1218462" y="3205"/>
          <a:ext cx="2892394" cy="1735436"/>
        </a:xfrm>
        <a:prstGeom prst="rect">
          <a:avLst/>
        </a:prstGeom>
        <a:solidFill>
          <a:srgbClr val="005870"/>
        </a:solidFill>
        <a:ln w="3175" cap="flat" cmpd="sng" algn="ctr">
          <a:solidFill>
            <a:prstClr val="white">
              <a:lumMod val="6500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solidFill>
                <a:prstClr val="white">
                  <a:lumMod val="65000"/>
                </a:prstClr>
              </a:solidFill>
              <a:latin typeface="Times New Roman" panose="02020603050405020304" pitchFamily="18" charset="0"/>
              <a:ea typeface="+mn-ea"/>
              <a:cs typeface="Times New Roman" panose="02020603050405020304" pitchFamily="18" charset="0"/>
            </a:rPr>
            <a:t>Fair Housing Act</a:t>
          </a:r>
        </a:p>
      </dsp:txBody>
      <dsp:txXfrm>
        <a:off x="1218462" y="3205"/>
        <a:ext cx="2892394" cy="1735436"/>
      </dsp:txXfrm>
    </dsp:sp>
    <dsp:sp modelId="{C49183D6-7873-467A-9DDE-9AC8787BC601}">
      <dsp:nvSpPr>
        <dsp:cNvPr id="0" name=""/>
        <dsp:cNvSpPr/>
      </dsp:nvSpPr>
      <dsp:spPr>
        <a:xfrm>
          <a:off x="4400096" y="3205"/>
          <a:ext cx="2892394" cy="1735436"/>
        </a:xfrm>
        <a:prstGeom prst="rect">
          <a:avLst/>
        </a:prstGeom>
        <a:solidFill>
          <a:srgbClr val="005870"/>
        </a:solidFill>
        <a:ln w="3175"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chemeClr val="bg1">
                  <a:lumMod val="65000"/>
                </a:schemeClr>
              </a:solidFill>
              <a:latin typeface="Times New Roman" panose="02020603050405020304" pitchFamily="18" charset="0"/>
              <a:cs typeface="Times New Roman" panose="02020603050405020304" pitchFamily="18" charset="0"/>
            </a:rPr>
            <a:t>Equal Credit Opportunity Act</a:t>
          </a:r>
        </a:p>
      </dsp:txBody>
      <dsp:txXfrm>
        <a:off x="4400096" y="3205"/>
        <a:ext cx="2892394" cy="1735436"/>
      </dsp:txXfrm>
    </dsp:sp>
    <dsp:sp modelId="{C511E8B4-5EBE-4BBD-9434-CC86F337A908}">
      <dsp:nvSpPr>
        <dsp:cNvPr id="0" name=""/>
        <dsp:cNvSpPr/>
      </dsp:nvSpPr>
      <dsp:spPr>
        <a:xfrm>
          <a:off x="1218462" y="2027881"/>
          <a:ext cx="2892394" cy="1735436"/>
        </a:xfrm>
        <a:prstGeom prst="rect">
          <a:avLst/>
        </a:prstGeom>
        <a:solidFill>
          <a:srgbClr val="005870"/>
        </a:solidFill>
        <a:ln w="38100" cap="flat" cmpd="sng" algn="ctr">
          <a:solidFill>
            <a:srgbClr val="70737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dirty="0">
              <a:solidFill>
                <a:prstClr val="white"/>
              </a:solidFill>
              <a:latin typeface="Times New Roman" panose="02020603050405020304" pitchFamily="18" charset="0"/>
              <a:ea typeface="+mn-ea"/>
              <a:cs typeface="Times New Roman" panose="02020603050405020304" pitchFamily="18" charset="0"/>
            </a:rPr>
            <a:t>Sherman Antitrust Act</a:t>
          </a:r>
        </a:p>
      </dsp:txBody>
      <dsp:txXfrm>
        <a:off x="1218462" y="2027881"/>
        <a:ext cx="2892394" cy="1735436"/>
      </dsp:txXfrm>
    </dsp:sp>
    <dsp:sp modelId="{BDE18F7E-A5DD-4A2F-A9B3-7D9F1B1FC7C2}">
      <dsp:nvSpPr>
        <dsp:cNvPr id="0" name=""/>
        <dsp:cNvSpPr/>
      </dsp:nvSpPr>
      <dsp:spPr>
        <a:xfrm>
          <a:off x="4400096" y="2027881"/>
          <a:ext cx="2892394" cy="1735436"/>
        </a:xfrm>
        <a:prstGeom prst="rect">
          <a:avLst/>
        </a:prstGeom>
        <a:solidFill>
          <a:srgbClr val="005870"/>
        </a:solidFill>
        <a:ln w="3175" cap="flat" cmpd="sng" algn="ctr">
          <a:solidFill>
            <a:prstClr val="white">
              <a:lumMod val="6500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chemeClr val="bg1">
                  <a:lumMod val="65000"/>
                </a:schemeClr>
              </a:solidFill>
              <a:latin typeface="Times New Roman" panose="02020603050405020304" pitchFamily="18" charset="0"/>
              <a:cs typeface="Times New Roman" panose="02020603050405020304" pitchFamily="18" charset="0"/>
            </a:rPr>
            <a:t>Americans with Disabilities Act</a:t>
          </a:r>
        </a:p>
      </dsp:txBody>
      <dsp:txXfrm>
        <a:off x="4400096" y="2027881"/>
        <a:ext cx="2892394" cy="1735436"/>
      </dsp:txXfrm>
    </dsp:sp>
    <dsp:sp modelId="{48E07F60-6931-4B14-B15D-9070625BD0EB}">
      <dsp:nvSpPr>
        <dsp:cNvPr id="0" name=""/>
        <dsp:cNvSpPr/>
      </dsp:nvSpPr>
      <dsp:spPr>
        <a:xfrm>
          <a:off x="1218462" y="4052557"/>
          <a:ext cx="2892394" cy="1735436"/>
        </a:xfrm>
        <a:prstGeom prst="rect">
          <a:avLst/>
        </a:prstGeom>
        <a:solidFill>
          <a:srgbClr val="005870"/>
        </a:solidFill>
        <a:ln w="3175" cap="flat" cmpd="sng" algn="ctr">
          <a:solidFill>
            <a:prstClr val="white">
              <a:lumMod val="6500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lumMod val="65000"/>
                </a:schemeClr>
              </a:solidFill>
              <a:latin typeface="Times New Roman" panose="02020603050405020304" pitchFamily="18" charset="0"/>
              <a:cs typeface="Times New Roman" panose="02020603050405020304" pitchFamily="18" charset="0"/>
            </a:rPr>
            <a:t>Lead </a:t>
          </a:r>
          <a:r>
            <a:rPr lang="en-US" sz="2800" kern="1200" dirty="0">
              <a:solidFill>
                <a:schemeClr val="bg1">
                  <a:lumMod val="65000"/>
                </a:schemeClr>
              </a:solidFill>
              <a:latin typeface="Times New Roman" panose="02020603050405020304" pitchFamily="18" charset="0"/>
              <a:ea typeface="+mn-ea"/>
              <a:cs typeface="Times New Roman" panose="02020603050405020304" pitchFamily="18" charset="0"/>
            </a:rPr>
            <a:t>Based</a:t>
          </a:r>
          <a:r>
            <a:rPr lang="en-US" sz="2800" kern="1200" dirty="0">
              <a:solidFill>
                <a:schemeClr val="bg1">
                  <a:lumMod val="65000"/>
                </a:schemeClr>
              </a:solidFill>
              <a:latin typeface="Times New Roman" panose="02020603050405020304" pitchFamily="18" charset="0"/>
              <a:cs typeface="Times New Roman" panose="02020603050405020304" pitchFamily="18" charset="0"/>
            </a:rPr>
            <a:t> Paint Hazard Reduction Act</a:t>
          </a:r>
        </a:p>
      </dsp:txBody>
      <dsp:txXfrm>
        <a:off x="1218462" y="4052557"/>
        <a:ext cx="2892394" cy="1735436"/>
      </dsp:txXfrm>
    </dsp:sp>
    <dsp:sp modelId="{B851DE21-5299-4242-B057-E69D8FA8F3A6}">
      <dsp:nvSpPr>
        <dsp:cNvPr id="0" name=""/>
        <dsp:cNvSpPr/>
      </dsp:nvSpPr>
      <dsp:spPr>
        <a:xfrm>
          <a:off x="4400096" y="4052557"/>
          <a:ext cx="2892394" cy="1735436"/>
        </a:xfrm>
        <a:prstGeom prst="rect">
          <a:avLst/>
        </a:prstGeom>
        <a:solidFill>
          <a:srgbClr val="005870"/>
        </a:solidFill>
        <a:ln w="3175" cap="flat" cmpd="sng" algn="ctr">
          <a:solidFill>
            <a:prstClr val="white">
              <a:lumMod val="6500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lumMod val="65000"/>
                </a:schemeClr>
              </a:solidFill>
              <a:latin typeface="Times New Roman" panose="02020603050405020304" pitchFamily="18" charset="0"/>
              <a:cs typeface="Times New Roman" panose="02020603050405020304" pitchFamily="18" charset="0"/>
            </a:rPr>
            <a:t>Uniform </a:t>
          </a:r>
          <a:r>
            <a:rPr lang="en-US" sz="2800" kern="1200" dirty="0">
              <a:solidFill>
                <a:schemeClr val="bg1">
                  <a:lumMod val="65000"/>
                </a:schemeClr>
              </a:solidFill>
              <a:latin typeface="Times New Roman" panose="02020603050405020304" pitchFamily="18" charset="0"/>
              <a:ea typeface="+mn-ea"/>
              <a:cs typeface="Times New Roman" panose="02020603050405020304" pitchFamily="18" charset="0"/>
            </a:rPr>
            <a:t>Residential</a:t>
          </a:r>
          <a:r>
            <a:rPr lang="en-US" sz="2800" kern="1200" dirty="0">
              <a:solidFill>
                <a:schemeClr val="bg1">
                  <a:lumMod val="65000"/>
                </a:schemeClr>
              </a:solidFill>
              <a:latin typeface="Times New Roman" panose="02020603050405020304" pitchFamily="18" charset="0"/>
              <a:cs typeface="Times New Roman" panose="02020603050405020304" pitchFamily="18" charset="0"/>
            </a:rPr>
            <a:t> Landlord and Tenant Act</a:t>
          </a:r>
        </a:p>
      </dsp:txBody>
      <dsp:txXfrm>
        <a:off x="4400096" y="4052557"/>
        <a:ext cx="2892394" cy="173543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BE6D01-DBED-41A4-AC1B-EF967732DDDD}">
      <dsp:nvSpPr>
        <dsp:cNvPr id="0" name=""/>
        <dsp:cNvSpPr/>
      </dsp:nvSpPr>
      <dsp:spPr>
        <a:xfrm>
          <a:off x="1218462" y="3205"/>
          <a:ext cx="2892394" cy="1735436"/>
        </a:xfrm>
        <a:prstGeom prst="rect">
          <a:avLst/>
        </a:prstGeom>
        <a:solidFill>
          <a:srgbClr val="005870"/>
        </a:solidFill>
        <a:ln w="3175" cap="flat" cmpd="sng" algn="ctr">
          <a:solidFill>
            <a:prstClr val="white">
              <a:lumMod val="6500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solidFill>
                <a:prstClr val="white">
                  <a:lumMod val="65000"/>
                </a:prstClr>
              </a:solidFill>
              <a:latin typeface="Times New Roman" panose="02020603050405020304" pitchFamily="18" charset="0"/>
              <a:ea typeface="+mn-ea"/>
              <a:cs typeface="Times New Roman" panose="02020603050405020304" pitchFamily="18" charset="0"/>
            </a:rPr>
            <a:t>Fair Housing Act</a:t>
          </a:r>
        </a:p>
      </dsp:txBody>
      <dsp:txXfrm>
        <a:off x="1218462" y="3205"/>
        <a:ext cx="2892394" cy="1735436"/>
      </dsp:txXfrm>
    </dsp:sp>
    <dsp:sp modelId="{C49183D6-7873-467A-9DDE-9AC8787BC601}">
      <dsp:nvSpPr>
        <dsp:cNvPr id="0" name=""/>
        <dsp:cNvSpPr/>
      </dsp:nvSpPr>
      <dsp:spPr>
        <a:xfrm>
          <a:off x="4400096" y="3205"/>
          <a:ext cx="2892394" cy="1735436"/>
        </a:xfrm>
        <a:prstGeom prst="rect">
          <a:avLst/>
        </a:prstGeom>
        <a:solidFill>
          <a:srgbClr val="005870"/>
        </a:solidFill>
        <a:ln w="3175"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chemeClr val="bg1">
                  <a:lumMod val="65000"/>
                </a:schemeClr>
              </a:solidFill>
              <a:latin typeface="Times New Roman" panose="02020603050405020304" pitchFamily="18" charset="0"/>
              <a:cs typeface="Times New Roman" panose="02020603050405020304" pitchFamily="18" charset="0"/>
            </a:rPr>
            <a:t>Equal Credit Opportunity Act</a:t>
          </a:r>
        </a:p>
      </dsp:txBody>
      <dsp:txXfrm>
        <a:off x="4400096" y="3205"/>
        <a:ext cx="2892394" cy="1735436"/>
      </dsp:txXfrm>
    </dsp:sp>
    <dsp:sp modelId="{C511E8B4-5EBE-4BBD-9434-CC86F337A908}">
      <dsp:nvSpPr>
        <dsp:cNvPr id="0" name=""/>
        <dsp:cNvSpPr/>
      </dsp:nvSpPr>
      <dsp:spPr>
        <a:xfrm>
          <a:off x="1218462" y="2027881"/>
          <a:ext cx="2892394" cy="1735436"/>
        </a:xfrm>
        <a:prstGeom prst="rect">
          <a:avLst/>
        </a:prstGeom>
        <a:solidFill>
          <a:srgbClr val="005870"/>
        </a:solidFill>
        <a:ln w="3175" cap="flat" cmpd="sng" algn="ctr">
          <a:solidFill>
            <a:prstClr val="white">
              <a:lumMod val="6500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solidFill>
                <a:prstClr val="white">
                  <a:lumMod val="65000"/>
                </a:prstClr>
              </a:solidFill>
              <a:latin typeface="Times New Roman" panose="02020603050405020304" pitchFamily="18" charset="0"/>
              <a:ea typeface="+mn-ea"/>
              <a:cs typeface="Times New Roman" panose="02020603050405020304" pitchFamily="18" charset="0"/>
            </a:rPr>
            <a:t>Sherman Antitrust Act</a:t>
          </a:r>
        </a:p>
      </dsp:txBody>
      <dsp:txXfrm>
        <a:off x="1218462" y="2027881"/>
        <a:ext cx="2892394" cy="1735436"/>
      </dsp:txXfrm>
    </dsp:sp>
    <dsp:sp modelId="{BDE18F7E-A5DD-4A2F-A9B3-7D9F1B1FC7C2}">
      <dsp:nvSpPr>
        <dsp:cNvPr id="0" name=""/>
        <dsp:cNvSpPr/>
      </dsp:nvSpPr>
      <dsp:spPr>
        <a:xfrm>
          <a:off x="4400096" y="2027881"/>
          <a:ext cx="2892394" cy="1735436"/>
        </a:xfrm>
        <a:prstGeom prst="rect">
          <a:avLst/>
        </a:prstGeom>
        <a:solidFill>
          <a:srgbClr val="005870"/>
        </a:solidFill>
        <a:ln w="3175" cap="flat" cmpd="sng" algn="ctr">
          <a:solidFill>
            <a:prstClr val="white">
              <a:lumMod val="6500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chemeClr val="bg1">
                  <a:lumMod val="65000"/>
                </a:schemeClr>
              </a:solidFill>
              <a:latin typeface="Times New Roman" panose="02020603050405020304" pitchFamily="18" charset="0"/>
              <a:cs typeface="Times New Roman" panose="02020603050405020304" pitchFamily="18" charset="0"/>
            </a:rPr>
            <a:t>Americans with Disabilities Act</a:t>
          </a:r>
        </a:p>
      </dsp:txBody>
      <dsp:txXfrm>
        <a:off x="4400096" y="2027881"/>
        <a:ext cx="2892394" cy="1735436"/>
      </dsp:txXfrm>
    </dsp:sp>
    <dsp:sp modelId="{48E07F60-6931-4B14-B15D-9070625BD0EB}">
      <dsp:nvSpPr>
        <dsp:cNvPr id="0" name=""/>
        <dsp:cNvSpPr/>
      </dsp:nvSpPr>
      <dsp:spPr>
        <a:xfrm>
          <a:off x="1218462" y="4052557"/>
          <a:ext cx="2892394" cy="1735436"/>
        </a:xfrm>
        <a:prstGeom prst="rect">
          <a:avLst/>
        </a:prstGeom>
        <a:solidFill>
          <a:srgbClr val="005870"/>
        </a:solidFill>
        <a:ln w="38100" cap="flat" cmpd="sng" algn="ctr">
          <a:solidFill>
            <a:srgbClr val="70737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2800" b="1" kern="1200" dirty="0">
              <a:solidFill>
                <a:prstClr val="white"/>
              </a:solidFill>
              <a:latin typeface="Times New Roman" panose="02020603050405020304" pitchFamily="18" charset="0"/>
              <a:ea typeface="+mn-ea"/>
              <a:cs typeface="Times New Roman" panose="02020603050405020304" pitchFamily="18" charset="0"/>
            </a:rPr>
            <a:t>Lead Based Paint Hazard Reduction Act</a:t>
          </a:r>
        </a:p>
      </dsp:txBody>
      <dsp:txXfrm>
        <a:off x="1218462" y="4052557"/>
        <a:ext cx="2892394" cy="1735436"/>
      </dsp:txXfrm>
    </dsp:sp>
    <dsp:sp modelId="{B851DE21-5299-4242-B057-E69D8FA8F3A6}">
      <dsp:nvSpPr>
        <dsp:cNvPr id="0" name=""/>
        <dsp:cNvSpPr/>
      </dsp:nvSpPr>
      <dsp:spPr>
        <a:xfrm>
          <a:off x="4400096" y="4052557"/>
          <a:ext cx="2892394" cy="1735436"/>
        </a:xfrm>
        <a:prstGeom prst="rect">
          <a:avLst/>
        </a:prstGeom>
        <a:solidFill>
          <a:srgbClr val="005870"/>
        </a:solidFill>
        <a:ln w="3175" cap="flat" cmpd="sng" algn="ctr">
          <a:solidFill>
            <a:prstClr val="white">
              <a:lumMod val="6500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lumMod val="65000"/>
                </a:schemeClr>
              </a:solidFill>
              <a:latin typeface="Times New Roman" panose="02020603050405020304" pitchFamily="18" charset="0"/>
              <a:cs typeface="Times New Roman" panose="02020603050405020304" pitchFamily="18" charset="0"/>
            </a:rPr>
            <a:t>Uniform </a:t>
          </a:r>
          <a:r>
            <a:rPr lang="en-US" sz="2800" kern="1200" dirty="0">
              <a:solidFill>
                <a:schemeClr val="bg1">
                  <a:lumMod val="65000"/>
                </a:schemeClr>
              </a:solidFill>
              <a:latin typeface="Times New Roman" panose="02020603050405020304" pitchFamily="18" charset="0"/>
              <a:ea typeface="+mn-ea"/>
              <a:cs typeface="Times New Roman" panose="02020603050405020304" pitchFamily="18" charset="0"/>
            </a:rPr>
            <a:t>Residential</a:t>
          </a:r>
          <a:r>
            <a:rPr lang="en-US" sz="2800" kern="1200" dirty="0">
              <a:solidFill>
                <a:schemeClr val="bg1">
                  <a:lumMod val="65000"/>
                </a:schemeClr>
              </a:solidFill>
              <a:latin typeface="Times New Roman" panose="02020603050405020304" pitchFamily="18" charset="0"/>
              <a:cs typeface="Times New Roman" panose="02020603050405020304" pitchFamily="18" charset="0"/>
            </a:rPr>
            <a:t> Landlord and Tenant Act</a:t>
          </a:r>
        </a:p>
      </dsp:txBody>
      <dsp:txXfrm>
        <a:off x="4400096" y="4052557"/>
        <a:ext cx="2892394" cy="173543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BE6D01-DBED-41A4-AC1B-EF967732DDDD}">
      <dsp:nvSpPr>
        <dsp:cNvPr id="0" name=""/>
        <dsp:cNvSpPr/>
      </dsp:nvSpPr>
      <dsp:spPr>
        <a:xfrm>
          <a:off x="1218462" y="3205"/>
          <a:ext cx="2892394" cy="1735436"/>
        </a:xfrm>
        <a:prstGeom prst="rect">
          <a:avLst/>
        </a:prstGeom>
        <a:solidFill>
          <a:srgbClr val="005870"/>
        </a:solidFill>
        <a:ln w="3175" cap="flat" cmpd="sng" algn="ctr">
          <a:solidFill>
            <a:prstClr val="white">
              <a:lumMod val="6500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solidFill>
                <a:prstClr val="white">
                  <a:lumMod val="65000"/>
                </a:prstClr>
              </a:solidFill>
              <a:latin typeface="Times New Roman" panose="02020603050405020304" pitchFamily="18" charset="0"/>
              <a:ea typeface="+mn-ea"/>
              <a:cs typeface="Times New Roman" panose="02020603050405020304" pitchFamily="18" charset="0"/>
            </a:rPr>
            <a:t>Fair Housing Act</a:t>
          </a:r>
        </a:p>
      </dsp:txBody>
      <dsp:txXfrm>
        <a:off x="1218462" y="3205"/>
        <a:ext cx="2892394" cy="1735436"/>
      </dsp:txXfrm>
    </dsp:sp>
    <dsp:sp modelId="{C49183D6-7873-467A-9DDE-9AC8787BC601}">
      <dsp:nvSpPr>
        <dsp:cNvPr id="0" name=""/>
        <dsp:cNvSpPr/>
      </dsp:nvSpPr>
      <dsp:spPr>
        <a:xfrm>
          <a:off x="4400096" y="3205"/>
          <a:ext cx="2892394" cy="1735436"/>
        </a:xfrm>
        <a:prstGeom prst="rect">
          <a:avLst/>
        </a:prstGeom>
        <a:solidFill>
          <a:srgbClr val="005870"/>
        </a:solidFill>
        <a:ln w="38100" cap="flat" cmpd="sng" algn="ctr">
          <a:solidFill>
            <a:srgbClr val="70737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2800" b="1" kern="1200" dirty="0">
              <a:solidFill>
                <a:prstClr val="white"/>
              </a:solidFill>
              <a:latin typeface="Times New Roman" panose="02020603050405020304" pitchFamily="18" charset="0"/>
              <a:ea typeface="+mn-ea"/>
              <a:cs typeface="Times New Roman" panose="02020603050405020304" pitchFamily="18" charset="0"/>
            </a:rPr>
            <a:t>Equal Credit Opportunity Act</a:t>
          </a:r>
        </a:p>
      </dsp:txBody>
      <dsp:txXfrm>
        <a:off x="4400096" y="3205"/>
        <a:ext cx="2892394" cy="1735436"/>
      </dsp:txXfrm>
    </dsp:sp>
    <dsp:sp modelId="{C511E8B4-5EBE-4BBD-9434-CC86F337A908}">
      <dsp:nvSpPr>
        <dsp:cNvPr id="0" name=""/>
        <dsp:cNvSpPr/>
      </dsp:nvSpPr>
      <dsp:spPr>
        <a:xfrm>
          <a:off x="1218462" y="2027881"/>
          <a:ext cx="2892394" cy="1735436"/>
        </a:xfrm>
        <a:prstGeom prst="rect">
          <a:avLst/>
        </a:prstGeom>
        <a:solidFill>
          <a:srgbClr val="005870"/>
        </a:solidFill>
        <a:ln w="3175" cap="flat" cmpd="sng" algn="ctr">
          <a:solidFill>
            <a:prstClr val="white">
              <a:lumMod val="6500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solidFill>
                <a:prstClr val="white">
                  <a:lumMod val="65000"/>
                </a:prstClr>
              </a:solidFill>
              <a:latin typeface="Times New Roman" panose="02020603050405020304" pitchFamily="18" charset="0"/>
              <a:ea typeface="+mn-ea"/>
              <a:cs typeface="Times New Roman" panose="02020603050405020304" pitchFamily="18" charset="0"/>
            </a:rPr>
            <a:t>Sherman Antitrust Act</a:t>
          </a:r>
        </a:p>
      </dsp:txBody>
      <dsp:txXfrm>
        <a:off x="1218462" y="2027881"/>
        <a:ext cx="2892394" cy="1735436"/>
      </dsp:txXfrm>
    </dsp:sp>
    <dsp:sp modelId="{BDE18F7E-A5DD-4A2F-A9B3-7D9F1B1FC7C2}">
      <dsp:nvSpPr>
        <dsp:cNvPr id="0" name=""/>
        <dsp:cNvSpPr/>
      </dsp:nvSpPr>
      <dsp:spPr>
        <a:xfrm>
          <a:off x="4400096" y="2027881"/>
          <a:ext cx="2892394" cy="1735436"/>
        </a:xfrm>
        <a:prstGeom prst="rect">
          <a:avLst/>
        </a:prstGeom>
        <a:solidFill>
          <a:srgbClr val="005870"/>
        </a:solidFill>
        <a:ln w="3175" cap="flat" cmpd="sng" algn="ctr">
          <a:solidFill>
            <a:prstClr val="white">
              <a:lumMod val="6500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chemeClr val="bg1">
                  <a:lumMod val="65000"/>
                </a:schemeClr>
              </a:solidFill>
              <a:latin typeface="Times New Roman" panose="02020603050405020304" pitchFamily="18" charset="0"/>
              <a:cs typeface="Times New Roman" panose="02020603050405020304" pitchFamily="18" charset="0"/>
            </a:rPr>
            <a:t>Americans with Disabilities Act</a:t>
          </a:r>
        </a:p>
      </dsp:txBody>
      <dsp:txXfrm>
        <a:off x="4400096" y="2027881"/>
        <a:ext cx="2892394" cy="1735436"/>
      </dsp:txXfrm>
    </dsp:sp>
    <dsp:sp modelId="{48E07F60-6931-4B14-B15D-9070625BD0EB}">
      <dsp:nvSpPr>
        <dsp:cNvPr id="0" name=""/>
        <dsp:cNvSpPr/>
      </dsp:nvSpPr>
      <dsp:spPr>
        <a:xfrm>
          <a:off x="1218462" y="4052557"/>
          <a:ext cx="2892394" cy="1735436"/>
        </a:xfrm>
        <a:prstGeom prst="rect">
          <a:avLst/>
        </a:prstGeom>
        <a:solidFill>
          <a:srgbClr val="005870"/>
        </a:solidFill>
        <a:ln w="3175" cap="flat" cmpd="sng" algn="ctr">
          <a:solidFill>
            <a:prstClr val="white">
              <a:lumMod val="6500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solidFill>
                <a:prstClr val="white">
                  <a:lumMod val="65000"/>
                </a:prstClr>
              </a:solidFill>
              <a:latin typeface="Times New Roman" panose="02020603050405020304" pitchFamily="18" charset="0"/>
              <a:ea typeface="+mn-ea"/>
              <a:cs typeface="Times New Roman" panose="02020603050405020304" pitchFamily="18" charset="0"/>
            </a:rPr>
            <a:t>Lead Based Paint Hazard Reduction Act</a:t>
          </a:r>
        </a:p>
      </dsp:txBody>
      <dsp:txXfrm>
        <a:off x="1218462" y="4052557"/>
        <a:ext cx="2892394" cy="1735436"/>
      </dsp:txXfrm>
    </dsp:sp>
    <dsp:sp modelId="{B851DE21-5299-4242-B057-E69D8FA8F3A6}">
      <dsp:nvSpPr>
        <dsp:cNvPr id="0" name=""/>
        <dsp:cNvSpPr/>
      </dsp:nvSpPr>
      <dsp:spPr>
        <a:xfrm>
          <a:off x="4400096" y="4052557"/>
          <a:ext cx="2892394" cy="1735436"/>
        </a:xfrm>
        <a:prstGeom prst="rect">
          <a:avLst/>
        </a:prstGeom>
        <a:solidFill>
          <a:srgbClr val="005870"/>
        </a:solidFill>
        <a:ln w="3175" cap="flat" cmpd="sng" algn="ctr">
          <a:solidFill>
            <a:prstClr val="white">
              <a:lumMod val="6500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lumMod val="65000"/>
                </a:schemeClr>
              </a:solidFill>
              <a:latin typeface="Times New Roman" panose="02020603050405020304" pitchFamily="18" charset="0"/>
              <a:cs typeface="Times New Roman" panose="02020603050405020304" pitchFamily="18" charset="0"/>
            </a:rPr>
            <a:t>Uniform </a:t>
          </a:r>
          <a:r>
            <a:rPr lang="en-US" sz="2800" kern="1200" dirty="0">
              <a:solidFill>
                <a:schemeClr val="bg1">
                  <a:lumMod val="65000"/>
                </a:schemeClr>
              </a:solidFill>
              <a:latin typeface="Times New Roman" panose="02020603050405020304" pitchFamily="18" charset="0"/>
              <a:ea typeface="+mn-ea"/>
              <a:cs typeface="Times New Roman" panose="02020603050405020304" pitchFamily="18" charset="0"/>
            </a:rPr>
            <a:t>Residential</a:t>
          </a:r>
          <a:r>
            <a:rPr lang="en-US" sz="2800" kern="1200" dirty="0">
              <a:solidFill>
                <a:schemeClr val="bg1">
                  <a:lumMod val="65000"/>
                </a:schemeClr>
              </a:solidFill>
              <a:latin typeface="Times New Roman" panose="02020603050405020304" pitchFamily="18" charset="0"/>
              <a:cs typeface="Times New Roman" panose="02020603050405020304" pitchFamily="18" charset="0"/>
            </a:rPr>
            <a:t> Landlord and Tenant Act</a:t>
          </a:r>
        </a:p>
      </dsp:txBody>
      <dsp:txXfrm>
        <a:off x="4400096" y="4052557"/>
        <a:ext cx="2892394" cy="173543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BE6D01-DBED-41A4-AC1B-EF967732DDDD}">
      <dsp:nvSpPr>
        <dsp:cNvPr id="0" name=""/>
        <dsp:cNvSpPr/>
      </dsp:nvSpPr>
      <dsp:spPr>
        <a:xfrm>
          <a:off x="1218462" y="3205"/>
          <a:ext cx="2892394" cy="1735436"/>
        </a:xfrm>
        <a:prstGeom prst="rect">
          <a:avLst/>
        </a:prstGeom>
        <a:solidFill>
          <a:srgbClr val="005870"/>
        </a:solidFill>
        <a:ln w="3175" cap="flat" cmpd="sng" algn="ctr">
          <a:solidFill>
            <a:prstClr val="white">
              <a:lumMod val="6500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solidFill>
                <a:prstClr val="white">
                  <a:lumMod val="65000"/>
                </a:prstClr>
              </a:solidFill>
              <a:latin typeface="Times New Roman" panose="02020603050405020304" pitchFamily="18" charset="0"/>
              <a:ea typeface="+mn-ea"/>
              <a:cs typeface="Times New Roman" panose="02020603050405020304" pitchFamily="18" charset="0"/>
            </a:rPr>
            <a:t>Fair Housing Act</a:t>
          </a:r>
        </a:p>
      </dsp:txBody>
      <dsp:txXfrm>
        <a:off x="1218462" y="3205"/>
        <a:ext cx="2892394" cy="1735436"/>
      </dsp:txXfrm>
    </dsp:sp>
    <dsp:sp modelId="{C49183D6-7873-467A-9DDE-9AC8787BC601}">
      <dsp:nvSpPr>
        <dsp:cNvPr id="0" name=""/>
        <dsp:cNvSpPr/>
      </dsp:nvSpPr>
      <dsp:spPr>
        <a:xfrm>
          <a:off x="4400096" y="3205"/>
          <a:ext cx="2892394" cy="1735436"/>
        </a:xfrm>
        <a:prstGeom prst="rect">
          <a:avLst/>
        </a:prstGeom>
        <a:solidFill>
          <a:srgbClr val="005870"/>
        </a:solidFill>
        <a:ln w="3175" cap="flat" cmpd="sng" algn="ctr">
          <a:solidFill>
            <a:prstClr val="white">
              <a:lumMod val="6500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solidFill>
                <a:prstClr val="white">
                  <a:lumMod val="65000"/>
                </a:prstClr>
              </a:solidFill>
              <a:latin typeface="Times New Roman" panose="02020603050405020304" pitchFamily="18" charset="0"/>
              <a:ea typeface="+mn-ea"/>
              <a:cs typeface="Times New Roman" panose="02020603050405020304" pitchFamily="18" charset="0"/>
            </a:rPr>
            <a:t>Equal Credit Opportunity Act</a:t>
          </a:r>
        </a:p>
      </dsp:txBody>
      <dsp:txXfrm>
        <a:off x="4400096" y="3205"/>
        <a:ext cx="2892394" cy="1735436"/>
      </dsp:txXfrm>
    </dsp:sp>
    <dsp:sp modelId="{C511E8B4-5EBE-4BBD-9434-CC86F337A908}">
      <dsp:nvSpPr>
        <dsp:cNvPr id="0" name=""/>
        <dsp:cNvSpPr/>
      </dsp:nvSpPr>
      <dsp:spPr>
        <a:xfrm>
          <a:off x="1218462" y="2027881"/>
          <a:ext cx="2892394" cy="1735436"/>
        </a:xfrm>
        <a:prstGeom prst="rect">
          <a:avLst/>
        </a:prstGeom>
        <a:solidFill>
          <a:srgbClr val="005870"/>
        </a:solidFill>
        <a:ln w="3175" cap="flat" cmpd="sng" algn="ctr">
          <a:solidFill>
            <a:prstClr val="white">
              <a:lumMod val="6500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solidFill>
                <a:prstClr val="white">
                  <a:lumMod val="65000"/>
                </a:prstClr>
              </a:solidFill>
              <a:latin typeface="Times New Roman" panose="02020603050405020304" pitchFamily="18" charset="0"/>
              <a:ea typeface="+mn-ea"/>
              <a:cs typeface="Times New Roman" panose="02020603050405020304" pitchFamily="18" charset="0"/>
            </a:rPr>
            <a:t>Sherman Antitrust Act</a:t>
          </a:r>
        </a:p>
      </dsp:txBody>
      <dsp:txXfrm>
        <a:off x="1218462" y="2027881"/>
        <a:ext cx="2892394" cy="1735436"/>
      </dsp:txXfrm>
    </dsp:sp>
    <dsp:sp modelId="{BDE18F7E-A5DD-4A2F-A9B3-7D9F1B1FC7C2}">
      <dsp:nvSpPr>
        <dsp:cNvPr id="0" name=""/>
        <dsp:cNvSpPr/>
      </dsp:nvSpPr>
      <dsp:spPr>
        <a:xfrm>
          <a:off x="4400096" y="2027881"/>
          <a:ext cx="2892394" cy="1735436"/>
        </a:xfrm>
        <a:prstGeom prst="rect">
          <a:avLst/>
        </a:prstGeom>
        <a:solidFill>
          <a:srgbClr val="005870"/>
        </a:solidFill>
        <a:ln w="38100" cap="flat" cmpd="sng" algn="ctr">
          <a:solidFill>
            <a:srgbClr val="70737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200" b="1" kern="1200" dirty="0">
              <a:solidFill>
                <a:prstClr val="white"/>
              </a:solidFill>
              <a:latin typeface="Times New Roman" panose="02020603050405020304" pitchFamily="18" charset="0"/>
              <a:ea typeface="+mn-ea"/>
              <a:cs typeface="Times New Roman" panose="02020603050405020304" pitchFamily="18" charset="0"/>
            </a:rPr>
            <a:t>Americans with Disabilities Act</a:t>
          </a:r>
        </a:p>
      </dsp:txBody>
      <dsp:txXfrm>
        <a:off x="4400096" y="2027881"/>
        <a:ext cx="2892394" cy="1735436"/>
      </dsp:txXfrm>
    </dsp:sp>
    <dsp:sp modelId="{48E07F60-6931-4B14-B15D-9070625BD0EB}">
      <dsp:nvSpPr>
        <dsp:cNvPr id="0" name=""/>
        <dsp:cNvSpPr/>
      </dsp:nvSpPr>
      <dsp:spPr>
        <a:xfrm>
          <a:off x="1218462" y="4052557"/>
          <a:ext cx="2892394" cy="1735436"/>
        </a:xfrm>
        <a:prstGeom prst="rect">
          <a:avLst/>
        </a:prstGeom>
        <a:solidFill>
          <a:srgbClr val="005870"/>
        </a:solidFill>
        <a:ln w="3175" cap="flat" cmpd="sng" algn="ctr">
          <a:solidFill>
            <a:prstClr val="white">
              <a:lumMod val="6500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solidFill>
                <a:prstClr val="white">
                  <a:lumMod val="65000"/>
                </a:prstClr>
              </a:solidFill>
              <a:latin typeface="Times New Roman" panose="02020603050405020304" pitchFamily="18" charset="0"/>
              <a:ea typeface="+mn-ea"/>
              <a:cs typeface="Times New Roman" panose="02020603050405020304" pitchFamily="18" charset="0"/>
            </a:rPr>
            <a:t>Lead Based Paint Hazard Reduction Act</a:t>
          </a:r>
        </a:p>
      </dsp:txBody>
      <dsp:txXfrm>
        <a:off x="1218462" y="4052557"/>
        <a:ext cx="2892394" cy="1735436"/>
      </dsp:txXfrm>
    </dsp:sp>
    <dsp:sp modelId="{B851DE21-5299-4242-B057-E69D8FA8F3A6}">
      <dsp:nvSpPr>
        <dsp:cNvPr id="0" name=""/>
        <dsp:cNvSpPr/>
      </dsp:nvSpPr>
      <dsp:spPr>
        <a:xfrm>
          <a:off x="4400096" y="4052557"/>
          <a:ext cx="2892394" cy="1735436"/>
        </a:xfrm>
        <a:prstGeom prst="rect">
          <a:avLst/>
        </a:prstGeom>
        <a:solidFill>
          <a:srgbClr val="005870"/>
        </a:solidFill>
        <a:ln w="3175" cap="flat" cmpd="sng" algn="ctr">
          <a:solidFill>
            <a:prstClr val="white">
              <a:lumMod val="6500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lumMod val="65000"/>
                </a:schemeClr>
              </a:solidFill>
              <a:latin typeface="Times New Roman" panose="02020603050405020304" pitchFamily="18" charset="0"/>
              <a:cs typeface="Times New Roman" panose="02020603050405020304" pitchFamily="18" charset="0"/>
            </a:rPr>
            <a:t>Uniform </a:t>
          </a:r>
          <a:r>
            <a:rPr lang="en-US" sz="2800" kern="1200" dirty="0">
              <a:solidFill>
                <a:schemeClr val="bg1">
                  <a:lumMod val="65000"/>
                </a:schemeClr>
              </a:solidFill>
              <a:latin typeface="Times New Roman" panose="02020603050405020304" pitchFamily="18" charset="0"/>
              <a:ea typeface="+mn-ea"/>
              <a:cs typeface="Times New Roman" panose="02020603050405020304" pitchFamily="18" charset="0"/>
            </a:rPr>
            <a:t>Residential</a:t>
          </a:r>
          <a:r>
            <a:rPr lang="en-US" sz="2800" kern="1200" dirty="0">
              <a:solidFill>
                <a:schemeClr val="bg1">
                  <a:lumMod val="65000"/>
                </a:schemeClr>
              </a:solidFill>
              <a:latin typeface="Times New Roman" panose="02020603050405020304" pitchFamily="18" charset="0"/>
              <a:cs typeface="Times New Roman" panose="02020603050405020304" pitchFamily="18" charset="0"/>
            </a:rPr>
            <a:t> Landlord and Tenant Act</a:t>
          </a:r>
        </a:p>
      </dsp:txBody>
      <dsp:txXfrm>
        <a:off x="4400096" y="4052557"/>
        <a:ext cx="2892394" cy="173543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BE6D01-DBED-41A4-AC1B-EF967732DDDD}">
      <dsp:nvSpPr>
        <dsp:cNvPr id="0" name=""/>
        <dsp:cNvSpPr/>
      </dsp:nvSpPr>
      <dsp:spPr>
        <a:xfrm>
          <a:off x="1218462" y="3205"/>
          <a:ext cx="2892394" cy="1735436"/>
        </a:xfrm>
        <a:prstGeom prst="rect">
          <a:avLst/>
        </a:prstGeom>
        <a:solidFill>
          <a:srgbClr val="005870"/>
        </a:solidFill>
        <a:ln w="3175" cap="flat" cmpd="sng" algn="ctr">
          <a:solidFill>
            <a:prstClr val="white">
              <a:lumMod val="6500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solidFill>
                <a:prstClr val="white">
                  <a:lumMod val="65000"/>
                </a:prstClr>
              </a:solidFill>
              <a:latin typeface="Times New Roman" panose="02020603050405020304" pitchFamily="18" charset="0"/>
              <a:ea typeface="+mn-ea"/>
              <a:cs typeface="Times New Roman" panose="02020603050405020304" pitchFamily="18" charset="0"/>
            </a:rPr>
            <a:t>Fair Housing Act</a:t>
          </a:r>
        </a:p>
      </dsp:txBody>
      <dsp:txXfrm>
        <a:off x="1218462" y="3205"/>
        <a:ext cx="2892394" cy="1735436"/>
      </dsp:txXfrm>
    </dsp:sp>
    <dsp:sp modelId="{C49183D6-7873-467A-9DDE-9AC8787BC601}">
      <dsp:nvSpPr>
        <dsp:cNvPr id="0" name=""/>
        <dsp:cNvSpPr/>
      </dsp:nvSpPr>
      <dsp:spPr>
        <a:xfrm>
          <a:off x="4400096" y="3205"/>
          <a:ext cx="2892394" cy="1735436"/>
        </a:xfrm>
        <a:prstGeom prst="rect">
          <a:avLst/>
        </a:prstGeom>
        <a:solidFill>
          <a:srgbClr val="005870"/>
        </a:solidFill>
        <a:ln w="38100" cap="flat" cmpd="sng" algn="ctr">
          <a:solidFill>
            <a:srgbClr val="70737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prstClr val="white">
                  <a:lumMod val="65000"/>
                </a:prstClr>
              </a:solidFill>
              <a:latin typeface="Times New Roman" panose="02020603050405020304" pitchFamily="18" charset="0"/>
              <a:ea typeface="+mn-ea"/>
              <a:cs typeface="Times New Roman" panose="02020603050405020304" pitchFamily="18" charset="0"/>
            </a:rPr>
            <a:t>Equal Credit Opportunity Act</a:t>
          </a:r>
        </a:p>
      </dsp:txBody>
      <dsp:txXfrm>
        <a:off x="4400096" y="3205"/>
        <a:ext cx="2892394" cy="1735436"/>
      </dsp:txXfrm>
    </dsp:sp>
    <dsp:sp modelId="{C511E8B4-5EBE-4BBD-9434-CC86F337A908}">
      <dsp:nvSpPr>
        <dsp:cNvPr id="0" name=""/>
        <dsp:cNvSpPr/>
      </dsp:nvSpPr>
      <dsp:spPr>
        <a:xfrm>
          <a:off x="1218462" y="2027881"/>
          <a:ext cx="2892394" cy="1735436"/>
        </a:xfrm>
        <a:prstGeom prst="rect">
          <a:avLst/>
        </a:prstGeom>
        <a:solidFill>
          <a:srgbClr val="005870"/>
        </a:solidFill>
        <a:ln w="3175" cap="flat" cmpd="sng" algn="ctr">
          <a:solidFill>
            <a:prstClr val="white">
              <a:lumMod val="6500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solidFill>
                <a:prstClr val="white">
                  <a:lumMod val="65000"/>
                </a:prstClr>
              </a:solidFill>
              <a:latin typeface="Times New Roman" panose="02020603050405020304" pitchFamily="18" charset="0"/>
              <a:ea typeface="+mn-ea"/>
              <a:cs typeface="Times New Roman" panose="02020603050405020304" pitchFamily="18" charset="0"/>
            </a:rPr>
            <a:t>Sherman Antitrust Act</a:t>
          </a:r>
        </a:p>
      </dsp:txBody>
      <dsp:txXfrm>
        <a:off x="1218462" y="2027881"/>
        <a:ext cx="2892394" cy="1735436"/>
      </dsp:txXfrm>
    </dsp:sp>
    <dsp:sp modelId="{BDE18F7E-A5DD-4A2F-A9B3-7D9F1B1FC7C2}">
      <dsp:nvSpPr>
        <dsp:cNvPr id="0" name=""/>
        <dsp:cNvSpPr/>
      </dsp:nvSpPr>
      <dsp:spPr>
        <a:xfrm>
          <a:off x="4400096" y="2027881"/>
          <a:ext cx="2892394" cy="1735436"/>
        </a:xfrm>
        <a:prstGeom prst="rect">
          <a:avLst/>
        </a:prstGeom>
        <a:solidFill>
          <a:srgbClr val="005870"/>
        </a:solidFill>
        <a:ln w="38100" cap="flat" cmpd="sng" algn="ctr">
          <a:solidFill>
            <a:srgbClr val="70737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prstClr val="white">
                  <a:lumMod val="65000"/>
                </a:prstClr>
              </a:solidFill>
              <a:latin typeface="Times New Roman" panose="02020603050405020304" pitchFamily="18" charset="0"/>
              <a:ea typeface="+mn-ea"/>
              <a:cs typeface="Times New Roman" panose="02020603050405020304" pitchFamily="18" charset="0"/>
            </a:rPr>
            <a:t>Americans with Disabilities Act</a:t>
          </a:r>
        </a:p>
      </dsp:txBody>
      <dsp:txXfrm>
        <a:off x="4400096" y="2027881"/>
        <a:ext cx="2892394" cy="1735436"/>
      </dsp:txXfrm>
    </dsp:sp>
    <dsp:sp modelId="{48E07F60-6931-4B14-B15D-9070625BD0EB}">
      <dsp:nvSpPr>
        <dsp:cNvPr id="0" name=""/>
        <dsp:cNvSpPr/>
      </dsp:nvSpPr>
      <dsp:spPr>
        <a:xfrm>
          <a:off x="1218462" y="4052557"/>
          <a:ext cx="2892394" cy="1735436"/>
        </a:xfrm>
        <a:prstGeom prst="rect">
          <a:avLst/>
        </a:prstGeom>
        <a:solidFill>
          <a:srgbClr val="005870"/>
        </a:solidFill>
        <a:ln w="3175" cap="flat" cmpd="sng" algn="ctr">
          <a:solidFill>
            <a:prstClr val="white">
              <a:lumMod val="6500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solidFill>
                <a:prstClr val="white">
                  <a:lumMod val="65000"/>
                </a:prstClr>
              </a:solidFill>
              <a:latin typeface="Times New Roman" panose="02020603050405020304" pitchFamily="18" charset="0"/>
              <a:ea typeface="+mn-ea"/>
              <a:cs typeface="Times New Roman" panose="02020603050405020304" pitchFamily="18" charset="0"/>
            </a:rPr>
            <a:t>Lead Based Paint Hazard Reduction Act</a:t>
          </a:r>
        </a:p>
      </dsp:txBody>
      <dsp:txXfrm>
        <a:off x="1218462" y="4052557"/>
        <a:ext cx="2892394" cy="1735436"/>
      </dsp:txXfrm>
    </dsp:sp>
    <dsp:sp modelId="{B851DE21-5299-4242-B057-E69D8FA8F3A6}">
      <dsp:nvSpPr>
        <dsp:cNvPr id="0" name=""/>
        <dsp:cNvSpPr/>
      </dsp:nvSpPr>
      <dsp:spPr>
        <a:xfrm>
          <a:off x="4400096" y="4052557"/>
          <a:ext cx="2892394" cy="1735436"/>
        </a:xfrm>
        <a:prstGeom prst="rect">
          <a:avLst/>
        </a:prstGeom>
        <a:solidFill>
          <a:srgbClr val="005870"/>
        </a:solidFill>
        <a:ln w="38100" cap="flat" cmpd="sng" algn="ctr">
          <a:solidFill>
            <a:srgbClr val="70737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2800" b="1" kern="1200" dirty="0">
              <a:solidFill>
                <a:prstClr val="white"/>
              </a:solidFill>
              <a:latin typeface="Times New Roman" panose="02020603050405020304" pitchFamily="18" charset="0"/>
              <a:ea typeface="+mn-ea"/>
              <a:cs typeface="Times New Roman" panose="02020603050405020304" pitchFamily="18" charset="0"/>
            </a:rPr>
            <a:t>Uniform Residential Landlord and Tenant Act</a:t>
          </a:r>
        </a:p>
      </dsp:txBody>
      <dsp:txXfrm>
        <a:off x="4400096" y="4052557"/>
        <a:ext cx="2892394" cy="17354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A66D79-768D-4B56-A2D2-D2F372037B1C}">
      <dsp:nvSpPr>
        <dsp:cNvPr id="0" name=""/>
        <dsp:cNvSpPr/>
      </dsp:nvSpPr>
      <dsp:spPr>
        <a:xfrm>
          <a:off x="0" y="455044"/>
          <a:ext cx="7886700" cy="1216800"/>
        </a:xfrm>
        <a:prstGeom prst="roundRect">
          <a:avLst/>
        </a:prstGeom>
        <a:solidFill>
          <a:srgbClr val="0058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Times New Roman" panose="02020603050405020304" pitchFamily="18" charset="0"/>
              <a:cs typeface="Times New Roman" panose="02020603050405020304" pitchFamily="18" charset="0"/>
            </a:rPr>
            <a:t>The management company </a:t>
          </a:r>
          <a:r>
            <a:rPr lang="en-US" sz="2400" kern="1200" dirty="0">
              <a:latin typeface="Times New Roman" panose="02020603050405020304" pitchFamily="18" charset="0"/>
              <a:cs typeface="Times New Roman" panose="02020603050405020304" pitchFamily="18" charset="0"/>
            </a:rPr>
            <a:t>is </a:t>
          </a:r>
          <a:r>
            <a:rPr lang="en-US" sz="2400" kern="1200" dirty="0">
              <a:solidFill>
                <a:srgbClr val="85CFF5"/>
              </a:solidFill>
              <a:latin typeface="Times New Roman" panose="02020603050405020304" pitchFamily="18" charset="0"/>
              <a:cs typeface="Times New Roman" panose="02020603050405020304" pitchFamily="18" charset="0"/>
            </a:rPr>
            <a:t>entrusted to act </a:t>
          </a:r>
          <a:br>
            <a:rPr lang="en-US" sz="2400" kern="1200" dirty="0">
              <a:solidFill>
                <a:srgbClr val="85CFF5"/>
              </a:solidFill>
              <a:latin typeface="Times New Roman" panose="02020603050405020304" pitchFamily="18" charset="0"/>
              <a:cs typeface="Times New Roman" panose="02020603050405020304" pitchFamily="18" charset="0"/>
            </a:rPr>
          </a:br>
          <a:r>
            <a:rPr lang="en-US" sz="2400" kern="1200" dirty="0">
              <a:solidFill>
                <a:srgbClr val="85CFF5"/>
              </a:solidFill>
              <a:latin typeface="Times New Roman" panose="02020603050405020304" pitchFamily="18" charset="0"/>
              <a:cs typeface="Times New Roman" panose="02020603050405020304" pitchFamily="18" charset="0"/>
            </a:rPr>
            <a:t>in the owner’s best interests</a:t>
          </a:r>
          <a:r>
            <a:rPr lang="en-US" sz="2400" kern="1200" dirty="0">
              <a:solidFill>
                <a:srgbClr val="FFC629"/>
              </a:solidFill>
              <a:latin typeface="Times New Roman" panose="02020603050405020304" pitchFamily="18" charset="0"/>
              <a:cs typeface="Times New Roman" panose="02020603050405020304" pitchFamily="18" charset="0"/>
            </a:rPr>
            <a:t> </a:t>
          </a:r>
          <a:r>
            <a:rPr lang="en-US" sz="2400" kern="1200" dirty="0">
              <a:solidFill>
                <a:schemeClr val="bg1"/>
              </a:solidFill>
              <a:latin typeface="Times New Roman" panose="02020603050405020304" pitchFamily="18" charset="0"/>
              <a:cs typeface="Times New Roman" panose="02020603050405020304" pitchFamily="18" charset="0"/>
            </a:rPr>
            <a:t>to safeguard the investment.</a:t>
          </a:r>
        </a:p>
      </dsp:txBody>
      <dsp:txXfrm>
        <a:off x="59399" y="514443"/>
        <a:ext cx="7767902" cy="1098002"/>
      </dsp:txXfrm>
    </dsp:sp>
    <dsp:sp modelId="{D280F96F-AD2A-4A6B-99E9-FDE5B9519144}">
      <dsp:nvSpPr>
        <dsp:cNvPr id="0" name=""/>
        <dsp:cNvSpPr/>
      </dsp:nvSpPr>
      <dsp:spPr>
        <a:xfrm>
          <a:off x="0" y="1859044"/>
          <a:ext cx="7886700" cy="1216800"/>
        </a:xfrm>
        <a:prstGeom prst="roundRect">
          <a:avLst/>
        </a:prstGeom>
        <a:solidFill>
          <a:srgbClr val="0058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Times New Roman" panose="02020603050405020304" pitchFamily="18" charset="0"/>
              <a:cs typeface="Times New Roman" panose="02020603050405020304" pitchFamily="18" charset="0"/>
            </a:rPr>
            <a:t>The property manager must </a:t>
          </a:r>
          <a:r>
            <a:rPr lang="en-US" sz="2400" kern="1200" dirty="0">
              <a:solidFill>
                <a:srgbClr val="85CFF5"/>
              </a:solidFill>
              <a:latin typeface="Times New Roman" panose="02020603050405020304" pitchFamily="18" charset="0"/>
              <a:cs typeface="Times New Roman" panose="02020603050405020304" pitchFamily="18" charset="0"/>
            </a:rPr>
            <a:t>advocate for the owner </a:t>
          </a:r>
          <a:r>
            <a:rPr lang="en-US" sz="2400" kern="1200" dirty="0">
              <a:solidFill>
                <a:schemeClr val="bg1"/>
              </a:solidFill>
              <a:latin typeface="Times New Roman" panose="02020603050405020304" pitchFamily="18" charset="0"/>
              <a:cs typeface="Times New Roman" panose="02020603050405020304" pitchFamily="18" charset="0"/>
            </a:rPr>
            <a:t>and think through the impact of decisions.</a:t>
          </a:r>
        </a:p>
      </dsp:txBody>
      <dsp:txXfrm>
        <a:off x="59399" y="1918443"/>
        <a:ext cx="7767902" cy="109800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11C7AE-9D5C-4F1F-A30F-C89785CCDC74}">
      <dsp:nvSpPr>
        <dsp:cNvPr id="0" name=""/>
        <dsp:cNvSpPr/>
      </dsp:nvSpPr>
      <dsp:spPr>
        <a:xfrm>
          <a:off x="0" y="632070"/>
          <a:ext cx="2153737" cy="1292242"/>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Lease</a:t>
          </a:r>
        </a:p>
      </dsp:txBody>
      <dsp:txXfrm>
        <a:off x="0" y="632070"/>
        <a:ext cx="2153737" cy="1292242"/>
      </dsp:txXfrm>
    </dsp:sp>
    <dsp:sp modelId="{A9C2249F-5A82-4FBE-8711-D03A4F1A0703}">
      <dsp:nvSpPr>
        <dsp:cNvPr id="0" name=""/>
        <dsp:cNvSpPr/>
      </dsp:nvSpPr>
      <dsp:spPr>
        <a:xfrm>
          <a:off x="2369110" y="632070"/>
          <a:ext cx="2153737" cy="1292242"/>
        </a:xfrm>
        <a:prstGeom prst="rect">
          <a:avLst/>
        </a:prstGeom>
        <a:solidFill>
          <a:schemeClr val="accent1">
            <a:shade val="80000"/>
            <a:hueOff val="40836"/>
            <a:satOff val="-4785"/>
            <a:lumOff val="79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Delivery of unit</a:t>
          </a:r>
        </a:p>
      </dsp:txBody>
      <dsp:txXfrm>
        <a:off x="2369110" y="632070"/>
        <a:ext cx="2153737" cy="1292242"/>
      </dsp:txXfrm>
    </dsp:sp>
    <dsp:sp modelId="{19926FA9-BC4A-40C8-B480-4341A6DD19F2}">
      <dsp:nvSpPr>
        <dsp:cNvPr id="0" name=""/>
        <dsp:cNvSpPr/>
      </dsp:nvSpPr>
      <dsp:spPr>
        <a:xfrm>
          <a:off x="4738221" y="632070"/>
          <a:ext cx="2153737" cy="1292242"/>
        </a:xfrm>
        <a:prstGeom prst="rect">
          <a:avLst/>
        </a:prstGeom>
        <a:solidFill>
          <a:schemeClr val="accent1">
            <a:shade val="80000"/>
            <a:hueOff val="81672"/>
            <a:satOff val="-9570"/>
            <a:lumOff val="159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Maintenance</a:t>
          </a:r>
        </a:p>
      </dsp:txBody>
      <dsp:txXfrm>
        <a:off x="4738221" y="632070"/>
        <a:ext cx="2153737" cy="1292242"/>
      </dsp:txXfrm>
    </dsp:sp>
    <dsp:sp modelId="{113D19A5-8F11-4C53-9533-8BBBA627D780}">
      <dsp:nvSpPr>
        <dsp:cNvPr id="0" name=""/>
        <dsp:cNvSpPr/>
      </dsp:nvSpPr>
      <dsp:spPr>
        <a:xfrm>
          <a:off x="1184555" y="2139686"/>
          <a:ext cx="2153737" cy="1292242"/>
        </a:xfrm>
        <a:prstGeom prst="rect">
          <a:avLst/>
        </a:prstGeom>
        <a:solidFill>
          <a:schemeClr val="accent1">
            <a:shade val="80000"/>
            <a:hueOff val="122508"/>
            <a:satOff val="-14354"/>
            <a:lumOff val="238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Use and enjoyment</a:t>
          </a:r>
        </a:p>
      </dsp:txBody>
      <dsp:txXfrm>
        <a:off x="1184555" y="2139686"/>
        <a:ext cx="2153737" cy="1292242"/>
      </dsp:txXfrm>
    </dsp:sp>
    <dsp:sp modelId="{548DEA22-59C5-4CBB-BB26-E840A9C32A14}">
      <dsp:nvSpPr>
        <dsp:cNvPr id="0" name=""/>
        <dsp:cNvSpPr/>
      </dsp:nvSpPr>
      <dsp:spPr>
        <a:xfrm>
          <a:off x="3553666" y="2139686"/>
          <a:ext cx="2153737" cy="1292242"/>
        </a:xfrm>
        <a:prstGeom prst="rect">
          <a:avLst/>
        </a:prstGeom>
        <a:solidFill>
          <a:schemeClr val="accent1">
            <a:shade val="80000"/>
            <a:hueOff val="163344"/>
            <a:satOff val="-19139"/>
            <a:lumOff val="318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Noncompliance and remedies</a:t>
          </a:r>
        </a:p>
      </dsp:txBody>
      <dsp:txXfrm>
        <a:off x="3553666" y="2139686"/>
        <a:ext cx="2153737" cy="129224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54B566-0044-4732-BB8E-EE22FD82603E}">
      <dsp:nvSpPr>
        <dsp:cNvPr id="0" name=""/>
        <dsp:cNvSpPr/>
      </dsp:nvSpPr>
      <dsp:spPr>
        <a:xfrm>
          <a:off x="223924" y="2632"/>
          <a:ext cx="7811841" cy="615473"/>
        </a:xfrm>
        <a:prstGeom prst="roundRect">
          <a:avLst>
            <a:gd name="adj" fmla="val 10000"/>
          </a:avLst>
        </a:prstGeom>
        <a:solidFill>
          <a:srgbClr val="0058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Times New Roman" panose="02020603050405020304" pitchFamily="18" charset="0"/>
              <a:cs typeface="Times New Roman" panose="02020603050405020304" pitchFamily="18" charset="0"/>
            </a:rPr>
            <a:t>1. Acknowledge the conflict</a:t>
          </a:r>
          <a:endParaRPr lang="en-US" sz="2400" kern="1200" dirty="0">
            <a:solidFill>
              <a:schemeClr val="bg1"/>
            </a:solidFill>
            <a:latin typeface="Times New Roman" panose="02020603050405020304" pitchFamily="18" charset="0"/>
            <a:cs typeface="Times New Roman" panose="02020603050405020304" pitchFamily="18" charset="0"/>
          </a:endParaRPr>
        </a:p>
      </dsp:txBody>
      <dsp:txXfrm>
        <a:off x="241951" y="20659"/>
        <a:ext cx="7775787" cy="579419"/>
      </dsp:txXfrm>
    </dsp:sp>
    <dsp:sp modelId="{53A1408B-B73F-4E23-BB86-04C3DED2BFFB}">
      <dsp:nvSpPr>
        <dsp:cNvPr id="0" name=""/>
        <dsp:cNvSpPr/>
      </dsp:nvSpPr>
      <dsp:spPr>
        <a:xfrm rot="5400000">
          <a:off x="4014443" y="633493"/>
          <a:ext cx="230802" cy="276963"/>
        </a:xfrm>
        <a:prstGeom prst="rightArrow">
          <a:avLst>
            <a:gd name="adj1" fmla="val 60000"/>
            <a:gd name="adj2" fmla="val 50000"/>
          </a:avLst>
        </a:prstGeom>
        <a:solidFill>
          <a:srgbClr val="939BA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Times New Roman" panose="02020603050405020304" pitchFamily="18" charset="0"/>
            <a:cs typeface="Times New Roman" panose="02020603050405020304" pitchFamily="18" charset="0"/>
          </a:endParaRPr>
        </a:p>
      </dsp:txBody>
      <dsp:txXfrm rot="-5400000">
        <a:off x="4046756" y="656574"/>
        <a:ext cx="166177" cy="161561"/>
      </dsp:txXfrm>
    </dsp:sp>
    <dsp:sp modelId="{99417D8A-2FCA-48B4-AB23-10FB9FFBD802}">
      <dsp:nvSpPr>
        <dsp:cNvPr id="0" name=""/>
        <dsp:cNvSpPr/>
      </dsp:nvSpPr>
      <dsp:spPr>
        <a:xfrm>
          <a:off x="223924" y="925843"/>
          <a:ext cx="7811841" cy="615473"/>
        </a:xfrm>
        <a:prstGeom prst="roundRect">
          <a:avLst>
            <a:gd name="adj" fmla="val 10000"/>
          </a:avLst>
        </a:prstGeom>
        <a:solidFill>
          <a:srgbClr val="0058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Times New Roman" panose="02020603050405020304" pitchFamily="18" charset="0"/>
              <a:cs typeface="Times New Roman" panose="02020603050405020304" pitchFamily="18" charset="0"/>
            </a:rPr>
            <a:t>2. Set expectations that conflict can be resolved</a:t>
          </a:r>
          <a:endParaRPr lang="en-US" sz="2400" kern="1200" dirty="0">
            <a:solidFill>
              <a:schemeClr val="bg1"/>
            </a:solidFill>
            <a:latin typeface="Times New Roman" panose="02020603050405020304" pitchFamily="18" charset="0"/>
            <a:cs typeface="Times New Roman" panose="02020603050405020304" pitchFamily="18" charset="0"/>
          </a:endParaRPr>
        </a:p>
      </dsp:txBody>
      <dsp:txXfrm>
        <a:off x="241951" y="943870"/>
        <a:ext cx="7775787" cy="579419"/>
      </dsp:txXfrm>
    </dsp:sp>
    <dsp:sp modelId="{B9AFFF28-9C6D-48E9-A9E4-BA0B5AFF66E0}">
      <dsp:nvSpPr>
        <dsp:cNvPr id="0" name=""/>
        <dsp:cNvSpPr/>
      </dsp:nvSpPr>
      <dsp:spPr>
        <a:xfrm rot="5400000">
          <a:off x="4014443" y="1556703"/>
          <a:ext cx="230802" cy="276963"/>
        </a:xfrm>
        <a:prstGeom prst="rightArrow">
          <a:avLst>
            <a:gd name="adj1" fmla="val 60000"/>
            <a:gd name="adj2" fmla="val 50000"/>
          </a:avLst>
        </a:prstGeom>
        <a:solidFill>
          <a:srgbClr val="939BA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Times New Roman" panose="02020603050405020304" pitchFamily="18" charset="0"/>
            <a:cs typeface="Times New Roman" panose="02020603050405020304" pitchFamily="18" charset="0"/>
          </a:endParaRPr>
        </a:p>
      </dsp:txBody>
      <dsp:txXfrm rot="-5400000">
        <a:off x="4046756" y="1579784"/>
        <a:ext cx="166177" cy="161561"/>
      </dsp:txXfrm>
    </dsp:sp>
    <dsp:sp modelId="{07F59FF6-D95A-4DBF-B86B-31B413AC59DE}">
      <dsp:nvSpPr>
        <dsp:cNvPr id="0" name=""/>
        <dsp:cNvSpPr/>
      </dsp:nvSpPr>
      <dsp:spPr>
        <a:xfrm>
          <a:off x="223924" y="1849054"/>
          <a:ext cx="7811841" cy="615473"/>
        </a:xfrm>
        <a:prstGeom prst="roundRect">
          <a:avLst>
            <a:gd name="adj" fmla="val 10000"/>
          </a:avLst>
        </a:prstGeom>
        <a:solidFill>
          <a:srgbClr val="0058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Times New Roman" panose="02020603050405020304" pitchFamily="18" charset="0"/>
              <a:cs typeface="Times New Roman" panose="02020603050405020304" pitchFamily="18" charset="0"/>
            </a:rPr>
            <a:t>3. Clarify the facts of the case</a:t>
          </a:r>
          <a:endParaRPr lang="en-US" sz="2400" kern="1200" dirty="0">
            <a:solidFill>
              <a:schemeClr val="bg1"/>
            </a:solidFill>
            <a:latin typeface="Times New Roman" panose="02020603050405020304" pitchFamily="18" charset="0"/>
            <a:cs typeface="Times New Roman" panose="02020603050405020304" pitchFamily="18" charset="0"/>
          </a:endParaRPr>
        </a:p>
      </dsp:txBody>
      <dsp:txXfrm>
        <a:off x="241951" y="1867081"/>
        <a:ext cx="7775787" cy="579419"/>
      </dsp:txXfrm>
    </dsp:sp>
    <dsp:sp modelId="{182D24E6-5B8D-4C0F-8D1F-D6F164E966E6}">
      <dsp:nvSpPr>
        <dsp:cNvPr id="0" name=""/>
        <dsp:cNvSpPr/>
      </dsp:nvSpPr>
      <dsp:spPr>
        <a:xfrm rot="5400000">
          <a:off x="4014443" y="2479914"/>
          <a:ext cx="230802" cy="276963"/>
        </a:xfrm>
        <a:prstGeom prst="rightArrow">
          <a:avLst>
            <a:gd name="adj1" fmla="val 60000"/>
            <a:gd name="adj2" fmla="val 50000"/>
          </a:avLst>
        </a:prstGeom>
        <a:solidFill>
          <a:srgbClr val="939BA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Times New Roman" panose="02020603050405020304" pitchFamily="18" charset="0"/>
            <a:cs typeface="Times New Roman" panose="02020603050405020304" pitchFamily="18" charset="0"/>
          </a:endParaRPr>
        </a:p>
      </dsp:txBody>
      <dsp:txXfrm rot="-5400000">
        <a:off x="4046756" y="2502995"/>
        <a:ext cx="166177" cy="161561"/>
      </dsp:txXfrm>
    </dsp:sp>
    <dsp:sp modelId="{66840A1F-7A9B-4F10-BC76-DCA1E43639FE}">
      <dsp:nvSpPr>
        <dsp:cNvPr id="0" name=""/>
        <dsp:cNvSpPr/>
      </dsp:nvSpPr>
      <dsp:spPr>
        <a:xfrm>
          <a:off x="318904" y="2772264"/>
          <a:ext cx="7621881" cy="615473"/>
        </a:xfrm>
        <a:prstGeom prst="roundRect">
          <a:avLst>
            <a:gd name="adj" fmla="val 10000"/>
          </a:avLst>
        </a:prstGeom>
        <a:solidFill>
          <a:srgbClr val="0058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Times New Roman" panose="02020603050405020304" pitchFamily="18" charset="0"/>
              <a:cs typeface="Times New Roman" panose="02020603050405020304" pitchFamily="18" charset="0"/>
            </a:rPr>
            <a:t>4. Listen actively and reflectively</a:t>
          </a:r>
          <a:endParaRPr lang="en-US" sz="2400" kern="1200" dirty="0">
            <a:solidFill>
              <a:schemeClr val="bg1"/>
            </a:solidFill>
            <a:latin typeface="Times New Roman" panose="02020603050405020304" pitchFamily="18" charset="0"/>
            <a:cs typeface="Times New Roman" panose="02020603050405020304" pitchFamily="18" charset="0"/>
          </a:endParaRPr>
        </a:p>
      </dsp:txBody>
      <dsp:txXfrm>
        <a:off x="336931" y="2790291"/>
        <a:ext cx="7585827" cy="579419"/>
      </dsp:txXfrm>
    </dsp:sp>
    <dsp:sp modelId="{1903F1F0-99BF-40EB-A9B8-46B649979F16}">
      <dsp:nvSpPr>
        <dsp:cNvPr id="0" name=""/>
        <dsp:cNvSpPr/>
      </dsp:nvSpPr>
      <dsp:spPr>
        <a:xfrm rot="5400000">
          <a:off x="4014443" y="3403125"/>
          <a:ext cx="230802" cy="276963"/>
        </a:xfrm>
        <a:prstGeom prst="rightArrow">
          <a:avLst>
            <a:gd name="adj1" fmla="val 60000"/>
            <a:gd name="adj2" fmla="val 50000"/>
          </a:avLst>
        </a:prstGeom>
        <a:solidFill>
          <a:srgbClr val="939BA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Times New Roman" panose="02020603050405020304" pitchFamily="18" charset="0"/>
            <a:cs typeface="Times New Roman" panose="02020603050405020304" pitchFamily="18" charset="0"/>
          </a:endParaRPr>
        </a:p>
      </dsp:txBody>
      <dsp:txXfrm rot="-5400000">
        <a:off x="4046756" y="3426206"/>
        <a:ext cx="166177" cy="161561"/>
      </dsp:txXfrm>
    </dsp:sp>
    <dsp:sp modelId="{9BD68025-A22E-4D6D-B7CE-D0E926C7E6D9}">
      <dsp:nvSpPr>
        <dsp:cNvPr id="0" name=""/>
        <dsp:cNvSpPr/>
      </dsp:nvSpPr>
      <dsp:spPr>
        <a:xfrm>
          <a:off x="305868" y="3695475"/>
          <a:ext cx="7647952" cy="615473"/>
        </a:xfrm>
        <a:prstGeom prst="roundRect">
          <a:avLst>
            <a:gd name="adj" fmla="val 10000"/>
          </a:avLst>
        </a:prstGeom>
        <a:solidFill>
          <a:srgbClr val="0058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Times New Roman" panose="02020603050405020304" pitchFamily="18" charset="0"/>
              <a:cs typeface="Times New Roman" panose="02020603050405020304" pitchFamily="18" charset="0"/>
            </a:rPr>
            <a:t>5. Negotiate a resolution using the appropriate style</a:t>
          </a:r>
        </a:p>
      </dsp:txBody>
      <dsp:txXfrm>
        <a:off x="323895" y="3713502"/>
        <a:ext cx="7611898" cy="57941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77F8BC-8766-4CF0-83E4-7495E71B8A3B}">
      <dsp:nvSpPr>
        <dsp:cNvPr id="0" name=""/>
        <dsp:cNvSpPr/>
      </dsp:nvSpPr>
      <dsp:spPr>
        <a:xfrm>
          <a:off x="3944280" y="2691471"/>
          <a:ext cx="3289576" cy="3289576"/>
        </a:xfrm>
        <a:prstGeom prst="gear9">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Times New Roman" panose="02020603050405020304" pitchFamily="18" charset="0"/>
              <a:cs typeface="Times New Roman" panose="02020603050405020304" pitchFamily="18" charset="0"/>
            </a:rPr>
            <a:t>Preventive</a:t>
          </a:r>
        </a:p>
      </dsp:txBody>
      <dsp:txXfrm>
        <a:off x="4605631" y="3462038"/>
        <a:ext cx="1966874" cy="1690910"/>
      </dsp:txXfrm>
    </dsp:sp>
    <dsp:sp modelId="{144B9ED4-9A3B-4F63-A22C-35186DE157CA}">
      <dsp:nvSpPr>
        <dsp:cNvPr id="0" name=""/>
        <dsp:cNvSpPr/>
      </dsp:nvSpPr>
      <dsp:spPr>
        <a:xfrm>
          <a:off x="3179206" y="4725027"/>
          <a:ext cx="2786166" cy="1256020"/>
        </a:xfrm>
        <a:prstGeom prst="roundRect">
          <a:avLst>
            <a:gd name="adj" fmla="val 10000"/>
          </a:avLst>
        </a:prstGeom>
        <a:solidFill>
          <a:schemeClr val="lt1">
            <a:alpha val="9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Times New Roman" panose="02020603050405020304" pitchFamily="18" charset="0"/>
              <a:cs typeface="Times New Roman" panose="02020603050405020304" pitchFamily="18" charset="0"/>
            </a:rPr>
            <a:t>Routine/custodial</a:t>
          </a:r>
        </a:p>
        <a:p>
          <a:pPr marL="171450" lvl="1" indent="-171450" algn="l" defTabSz="711200">
            <a:lnSpc>
              <a:spcPct val="90000"/>
            </a:lnSpc>
            <a:spcBef>
              <a:spcPct val="0"/>
            </a:spcBef>
            <a:spcAft>
              <a:spcPct val="15000"/>
            </a:spcAft>
            <a:buChar char="•"/>
          </a:pPr>
          <a:r>
            <a:rPr lang="en-US" sz="1600" kern="1200" dirty="0">
              <a:latin typeface="Times New Roman" panose="02020603050405020304" pitchFamily="18" charset="0"/>
              <a:cs typeface="Times New Roman" panose="02020603050405020304" pitchFamily="18" charset="0"/>
            </a:rPr>
            <a:t>Cosmetic</a:t>
          </a:r>
        </a:p>
        <a:p>
          <a:pPr marL="171450" lvl="1" indent="-171450" algn="l" defTabSz="711200">
            <a:lnSpc>
              <a:spcPct val="90000"/>
            </a:lnSpc>
            <a:spcBef>
              <a:spcPct val="0"/>
            </a:spcBef>
            <a:spcAft>
              <a:spcPct val="15000"/>
            </a:spcAft>
            <a:buChar char="•"/>
          </a:pPr>
          <a:r>
            <a:rPr lang="en-US" sz="1600" kern="1200" dirty="0">
              <a:latin typeface="Times New Roman" panose="02020603050405020304" pitchFamily="18" charset="0"/>
              <a:cs typeface="Times New Roman" panose="02020603050405020304" pitchFamily="18" charset="0"/>
            </a:rPr>
            <a:t>Efficiency/sustainability</a:t>
          </a:r>
        </a:p>
      </dsp:txBody>
      <dsp:txXfrm>
        <a:off x="3215994" y="4761815"/>
        <a:ext cx="2712590" cy="1182444"/>
      </dsp:txXfrm>
    </dsp:sp>
    <dsp:sp modelId="{E95A296E-463E-42DA-8200-41734C1A8DEC}">
      <dsp:nvSpPr>
        <dsp:cNvPr id="0" name=""/>
        <dsp:cNvSpPr/>
      </dsp:nvSpPr>
      <dsp:spPr>
        <a:xfrm>
          <a:off x="2030344" y="1913935"/>
          <a:ext cx="2392419" cy="2392419"/>
        </a:xfrm>
        <a:prstGeom prst="gear6">
          <a:avLst/>
        </a:prstGeom>
        <a:solidFill>
          <a:schemeClr val="accent1">
            <a:shade val="80000"/>
            <a:hueOff val="81672"/>
            <a:satOff val="-9570"/>
            <a:lumOff val="159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Times New Roman" panose="02020603050405020304" pitchFamily="18" charset="0"/>
              <a:cs typeface="Times New Roman" panose="02020603050405020304" pitchFamily="18" charset="0"/>
            </a:rPr>
            <a:t>Corrective</a:t>
          </a:r>
        </a:p>
      </dsp:txBody>
      <dsp:txXfrm>
        <a:off x="2632643" y="2519874"/>
        <a:ext cx="1187821" cy="1180541"/>
      </dsp:txXfrm>
    </dsp:sp>
    <dsp:sp modelId="{CA3156AE-0ECF-404B-8BAA-0D263D72B09A}">
      <dsp:nvSpPr>
        <dsp:cNvPr id="0" name=""/>
        <dsp:cNvSpPr/>
      </dsp:nvSpPr>
      <dsp:spPr>
        <a:xfrm>
          <a:off x="1252808" y="3799862"/>
          <a:ext cx="2093366" cy="594311"/>
        </a:xfrm>
        <a:prstGeom prst="roundRect">
          <a:avLst>
            <a:gd name="adj" fmla="val 10000"/>
          </a:avLst>
        </a:prstGeom>
        <a:solidFill>
          <a:schemeClr val="lt1">
            <a:alpha val="90000"/>
            <a:hueOff val="0"/>
            <a:satOff val="0"/>
            <a:lumOff val="0"/>
            <a:alphaOff val="0"/>
          </a:schemeClr>
        </a:solidFill>
        <a:ln w="12700" cap="flat" cmpd="sng" algn="ctr">
          <a:solidFill>
            <a:schemeClr val="accent1">
              <a:shade val="80000"/>
              <a:hueOff val="163344"/>
              <a:satOff val="-19139"/>
              <a:lumOff val="3180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Times New Roman" panose="02020603050405020304" pitchFamily="18" charset="0"/>
              <a:cs typeface="Times New Roman" panose="02020603050405020304" pitchFamily="18" charset="0"/>
            </a:rPr>
            <a:t>Emergency</a:t>
          </a:r>
        </a:p>
      </dsp:txBody>
      <dsp:txXfrm>
        <a:off x="1270215" y="3817269"/>
        <a:ext cx="2058552" cy="559497"/>
      </dsp:txXfrm>
    </dsp:sp>
    <dsp:sp modelId="{360CF3E9-EDC4-472D-955E-8605F2E8345B}">
      <dsp:nvSpPr>
        <dsp:cNvPr id="0" name=""/>
        <dsp:cNvSpPr/>
      </dsp:nvSpPr>
      <dsp:spPr>
        <a:xfrm rot="20700000">
          <a:off x="3370343" y="263410"/>
          <a:ext cx="2344082" cy="2344082"/>
        </a:xfrm>
        <a:prstGeom prst="gear6">
          <a:avLst/>
        </a:prstGeom>
        <a:solidFill>
          <a:schemeClr val="accent1">
            <a:shade val="80000"/>
            <a:hueOff val="163344"/>
            <a:satOff val="-19139"/>
            <a:lumOff val="318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Times New Roman" panose="02020603050405020304" pitchFamily="18" charset="0"/>
              <a:cs typeface="Times New Roman" panose="02020603050405020304" pitchFamily="18" charset="0"/>
            </a:rPr>
            <a:t>Deferred</a:t>
          </a:r>
        </a:p>
      </dsp:txBody>
      <dsp:txXfrm rot="-20700000">
        <a:off x="3884469" y="777536"/>
        <a:ext cx="1315830" cy="1315830"/>
      </dsp:txXfrm>
    </dsp:sp>
    <dsp:sp modelId="{4EFF0C15-D8E3-4904-B95A-60D743EE2FA3}">
      <dsp:nvSpPr>
        <dsp:cNvPr id="0" name=""/>
        <dsp:cNvSpPr/>
      </dsp:nvSpPr>
      <dsp:spPr>
        <a:xfrm>
          <a:off x="3711420" y="2183572"/>
          <a:ext cx="4210657" cy="4210657"/>
        </a:xfrm>
        <a:prstGeom prst="circularArrow">
          <a:avLst>
            <a:gd name="adj1" fmla="val 4688"/>
            <a:gd name="adj2" fmla="val 299029"/>
            <a:gd name="adj3" fmla="val 2547017"/>
            <a:gd name="adj4" fmla="val 15796348"/>
            <a:gd name="adj5" fmla="val 5469"/>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B48ADE4-FB9B-4933-A7B3-0D1D613FF3A2}">
      <dsp:nvSpPr>
        <dsp:cNvPr id="0" name=""/>
        <dsp:cNvSpPr/>
      </dsp:nvSpPr>
      <dsp:spPr>
        <a:xfrm>
          <a:off x="1606651" y="1376915"/>
          <a:ext cx="3059306" cy="3059306"/>
        </a:xfrm>
        <a:prstGeom prst="leftCircularArrow">
          <a:avLst>
            <a:gd name="adj1" fmla="val 6452"/>
            <a:gd name="adj2" fmla="val 429999"/>
            <a:gd name="adj3" fmla="val 10489124"/>
            <a:gd name="adj4" fmla="val 14837806"/>
            <a:gd name="adj5" fmla="val 7527"/>
          </a:avLst>
        </a:prstGeom>
        <a:solidFill>
          <a:schemeClr val="accent1">
            <a:shade val="90000"/>
            <a:hueOff val="81557"/>
            <a:satOff val="-9448"/>
            <a:lumOff val="1491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808986-836B-44A5-A443-F1F4C625A7F4}">
      <dsp:nvSpPr>
        <dsp:cNvPr id="0" name=""/>
        <dsp:cNvSpPr/>
      </dsp:nvSpPr>
      <dsp:spPr>
        <a:xfrm>
          <a:off x="2828133" y="-257699"/>
          <a:ext cx="3298547" cy="3298547"/>
        </a:xfrm>
        <a:prstGeom prst="circularArrow">
          <a:avLst>
            <a:gd name="adj1" fmla="val 5984"/>
            <a:gd name="adj2" fmla="val 394124"/>
            <a:gd name="adj3" fmla="val 13313824"/>
            <a:gd name="adj4" fmla="val 10508221"/>
            <a:gd name="adj5" fmla="val 6981"/>
          </a:avLst>
        </a:prstGeom>
        <a:solidFill>
          <a:schemeClr val="accent1">
            <a:shade val="90000"/>
            <a:hueOff val="163115"/>
            <a:satOff val="-18897"/>
            <a:lumOff val="29822"/>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95D955-D8FA-47CD-93DE-149B32BA96BB}">
      <dsp:nvSpPr>
        <dsp:cNvPr id="0" name=""/>
        <dsp:cNvSpPr/>
      </dsp:nvSpPr>
      <dsp:spPr>
        <a:xfrm>
          <a:off x="0" y="531"/>
          <a:ext cx="78867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578FAC-C922-487D-A634-0030F5A867BA}">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3E1BB9-8EBB-4DA7-986A-22FD1101BFFD}">
      <dsp:nvSpPr>
        <dsp:cNvPr id="0" name=""/>
        <dsp:cNvSpPr/>
      </dsp:nvSpPr>
      <dsp:spPr>
        <a:xfrm>
          <a:off x="1435590" y="531"/>
          <a:ext cx="64511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baseline="0" dirty="0">
              <a:latin typeface="Times New Roman" panose="02020603050405020304" pitchFamily="18" charset="0"/>
              <a:cs typeface="Times New Roman" panose="02020603050405020304" pitchFamily="18" charset="0"/>
            </a:rPr>
            <a:t>Take 10 minutes to read the scenario in the student workbook.</a:t>
          </a:r>
          <a:endParaRPr lang="en-US" sz="2500" kern="1200" dirty="0">
            <a:latin typeface="Times New Roman" panose="02020603050405020304" pitchFamily="18" charset="0"/>
            <a:cs typeface="Times New Roman" panose="02020603050405020304" pitchFamily="18" charset="0"/>
          </a:endParaRPr>
        </a:p>
      </dsp:txBody>
      <dsp:txXfrm>
        <a:off x="1435590" y="531"/>
        <a:ext cx="6451109" cy="1242935"/>
      </dsp:txXfrm>
    </dsp:sp>
    <dsp:sp modelId="{D001368C-DF69-47C9-9AEC-B70891617A93}">
      <dsp:nvSpPr>
        <dsp:cNvPr id="0" name=""/>
        <dsp:cNvSpPr/>
      </dsp:nvSpPr>
      <dsp:spPr>
        <a:xfrm>
          <a:off x="0" y="1554200"/>
          <a:ext cx="78867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A1D27F-8C76-453A-AF6D-3DBE22802EF7}">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E348C4-899F-4CB7-8B19-AE0A0D5F67DE}">
      <dsp:nvSpPr>
        <dsp:cNvPr id="0" name=""/>
        <dsp:cNvSpPr/>
      </dsp:nvSpPr>
      <dsp:spPr>
        <a:xfrm>
          <a:off x="1435590" y="1554200"/>
          <a:ext cx="64511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baseline="0">
              <a:latin typeface="Times New Roman" panose="02020603050405020304" pitchFamily="18" charset="0"/>
              <a:cs typeface="Times New Roman" panose="02020603050405020304" pitchFamily="18" charset="0"/>
            </a:rPr>
            <a:t>Answer the questions that follow the case study scenario.</a:t>
          </a:r>
          <a:endParaRPr lang="en-US" sz="2500" kern="1200">
            <a:latin typeface="Times New Roman" panose="02020603050405020304" pitchFamily="18" charset="0"/>
            <a:cs typeface="Times New Roman" panose="02020603050405020304" pitchFamily="18" charset="0"/>
          </a:endParaRPr>
        </a:p>
      </dsp:txBody>
      <dsp:txXfrm>
        <a:off x="1435590" y="1554200"/>
        <a:ext cx="6451109" cy="1242935"/>
      </dsp:txXfrm>
    </dsp:sp>
    <dsp:sp modelId="{CD1BE07F-AE38-4013-85B6-3879E7B3C303}">
      <dsp:nvSpPr>
        <dsp:cNvPr id="0" name=""/>
        <dsp:cNvSpPr/>
      </dsp:nvSpPr>
      <dsp:spPr>
        <a:xfrm>
          <a:off x="0" y="3107870"/>
          <a:ext cx="78867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1099C4-06E5-45A5-A14B-6AD1E19F30C9}">
      <dsp:nvSpPr>
        <dsp:cNvPr id="0" name=""/>
        <dsp:cNvSpPr/>
      </dsp:nvSpPr>
      <dsp:spPr>
        <a:xfrm>
          <a:off x="375988" y="3387530"/>
          <a:ext cx="683614" cy="683614"/>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BAFD99-CCDF-41B4-9C6F-74CB4C04EDEE}">
      <dsp:nvSpPr>
        <dsp:cNvPr id="0" name=""/>
        <dsp:cNvSpPr/>
      </dsp:nvSpPr>
      <dsp:spPr>
        <a:xfrm>
          <a:off x="1435590" y="3107870"/>
          <a:ext cx="64511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baseline="0">
              <a:latin typeface="Times New Roman" panose="02020603050405020304" pitchFamily="18" charset="0"/>
              <a:cs typeface="Times New Roman" panose="02020603050405020304" pitchFamily="18" charset="0"/>
            </a:rPr>
            <a:t>Discuss your responses with the class.</a:t>
          </a:r>
          <a:endParaRPr lang="en-US" sz="2500" kern="1200">
            <a:latin typeface="Times New Roman" panose="02020603050405020304" pitchFamily="18" charset="0"/>
            <a:cs typeface="Times New Roman" panose="02020603050405020304" pitchFamily="18" charset="0"/>
          </a:endParaRPr>
        </a:p>
      </dsp:txBody>
      <dsp:txXfrm>
        <a:off x="1435590" y="3107870"/>
        <a:ext cx="6451109" cy="12429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8287CD-961A-4C6E-B497-9AC21AFB2308}">
      <dsp:nvSpPr>
        <dsp:cNvPr id="0" name=""/>
        <dsp:cNvSpPr/>
      </dsp:nvSpPr>
      <dsp:spPr>
        <a:xfrm>
          <a:off x="0" y="1551"/>
          <a:ext cx="4507707" cy="696852"/>
        </a:xfrm>
        <a:prstGeom prst="roundRect">
          <a:avLst/>
        </a:prstGeom>
        <a:solidFill>
          <a:srgbClr val="0058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Strategy</a:t>
          </a:r>
        </a:p>
      </dsp:txBody>
      <dsp:txXfrm>
        <a:off x="34018" y="35569"/>
        <a:ext cx="4439671" cy="628816"/>
      </dsp:txXfrm>
    </dsp:sp>
    <dsp:sp modelId="{24E0A815-EF72-468F-AFF0-5C2A708233A5}">
      <dsp:nvSpPr>
        <dsp:cNvPr id="0" name=""/>
        <dsp:cNvSpPr/>
      </dsp:nvSpPr>
      <dsp:spPr>
        <a:xfrm>
          <a:off x="0" y="710399"/>
          <a:ext cx="4507707" cy="696852"/>
        </a:xfrm>
        <a:prstGeom prst="roundRect">
          <a:avLst/>
        </a:prstGeom>
        <a:solidFill>
          <a:srgbClr val="0058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Governance and policies</a:t>
          </a:r>
        </a:p>
      </dsp:txBody>
      <dsp:txXfrm>
        <a:off x="34018" y="744417"/>
        <a:ext cx="4439671" cy="628816"/>
      </dsp:txXfrm>
    </dsp:sp>
    <dsp:sp modelId="{657B74D3-D877-40D2-8E34-EF50F54F7AE2}">
      <dsp:nvSpPr>
        <dsp:cNvPr id="0" name=""/>
        <dsp:cNvSpPr/>
      </dsp:nvSpPr>
      <dsp:spPr>
        <a:xfrm>
          <a:off x="0" y="1419247"/>
          <a:ext cx="4507707" cy="696852"/>
        </a:xfrm>
        <a:prstGeom prst="roundRect">
          <a:avLst/>
        </a:prstGeom>
        <a:solidFill>
          <a:srgbClr val="0058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Company finance and accounting</a:t>
          </a:r>
        </a:p>
      </dsp:txBody>
      <dsp:txXfrm>
        <a:off x="34018" y="1453265"/>
        <a:ext cx="4439671" cy="628816"/>
      </dsp:txXfrm>
    </dsp:sp>
    <dsp:sp modelId="{F86B21DC-9B47-469C-90F8-D8C742F1A99B}">
      <dsp:nvSpPr>
        <dsp:cNvPr id="0" name=""/>
        <dsp:cNvSpPr/>
      </dsp:nvSpPr>
      <dsp:spPr>
        <a:xfrm>
          <a:off x="0" y="2128095"/>
          <a:ext cx="4507707" cy="696852"/>
        </a:xfrm>
        <a:prstGeom prst="roundRect">
          <a:avLst/>
        </a:prstGeom>
        <a:solidFill>
          <a:srgbClr val="0058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Client relations</a:t>
          </a:r>
        </a:p>
      </dsp:txBody>
      <dsp:txXfrm>
        <a:off x="34018" y="2162113"/>
        <a:ext cx="4439671" cy="628816"/>
      </dsp:txXfrm>
    </dsp:sp>
    <dsp:sp modelId="{69ED1472-F764-4571-852C-5A436B6A00DB}">
      <dsp:nvSpPr>
        <dsp:cNvPr id="0" name=""/>
        <dsp:cNvSpPr/>
      </dsp:nvSpPr>
      <dsp:spPr>
        <a:xfrm>
          <a:off x="0" y="2836943"/>
          <a:ext cx="4507707" cy="696852"/>
        </a:xfrm>
        <a:prstGeom prst="roundRect">
          <a:avLst/>
        </a:prstGeom>
        <a:solidFill>
          <a:srgbClr val="0058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Business development</a:t>
          </a:r>
        </a:p>
      </dsp:txBody>
      <dsp:txXfrm>
        <a:off x="34018" y="2870961"/>
        <a:ext cx="4439671" cy="628816"/>
      </dsp:txXfrm>
    </dsp:sp>
    <dsp:sp modelId="{4F457A39-28AD-4CAC-9E0C-4075DBE2B580}">
      <dsp:nvSpPr>
        <dsp:cNvPr id="0" name=""/>
        <dsp:cNvSpPr/>
      </dsp:nvSpPr>
      <dsp:spPr>
        <a:xfrm>
          <a:off x="0" y="3545791"/>
          <a:ext cx="4507707" cy="696852"/>
        </a:xfrm>
        <a:prstGeom prst="roundRect">
          <a:avLst/>
        </a:prstGeom>
        <a:solidFill>
          <a:srgbClr val="0058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Other functions depending on size, structure, etc.</a:t>
          </a:r>
        </a:p>
      </dsp:txBody>
      <dsp:txXfrm>
        <a:off x="34018" y="3579809"/>
        <a:ext cx="4439671" cy="6288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74D5F-B864-4E60-A612-77100F1DA376}">
      <dsp:nvSpPr>
        <dsp:cNvPr id="0" name=""/>
        <dsp:cNvSpPr/>
      </dsp:nvSpPr>
      <dsp:spPr>
        <a:xfrm>
          <a:off x="5391734" y="689483"/>
          <a:ext cx="144691" cy="633885"/>
        </a:xfrm>
        <a:custGeom>
          <a:avLst/>
          <a:gdLst/>
          <a:ahLst/>
          <a:cxnLst/>
          <a:rect l="0" t="0" r="0" b="0"/>
          <a:pathLst>
            <a:path>
              <a:moveTo>
                <a:pt x="144691" y="0"/>
              </a:moveTo>
              <a:lnTo>
                <a:pt x="144691" y="633885"/>
              </a:lnTo>
              <a:lnTo>
                <a:pt x="0" y="6338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DE0243-6AD8-4CF5-AEDB-E9366FB5C6B2}">
      <dsp:nvSpPr>
        <dsp:cNvPr id="0" name=""/>
        <dsp:cNvSpPr/>
      </dsp:nvSpPr>
      <dsp:spPr>
        <a:xfrm>
          <a:off x="5536425" y="689483"/>
          <a:ext cx="2501090" cy="1267770"/>
        </a:xfrm>
        <a:custGeom>
          <a:avLst/>
          <a:gdLst/>
          <a:ahLst/>
          <a:cxnLst/>
          <a:rect l="0" t="0" r="0" b="0"/>
          <a:pathLst>
            <a:path>
              <a:moveTo>
                <a:pt x="0" y="0"/>
              </a:moveTo>
              <a:lnTo>
                <a:pt x="0" y="1123079"/>
              </a:lnTo>
              <a:lnTo>
                <a:pt x="2501090" y="1123079"/>
              </a:lnTo>
              <a:lnTo>
                <a:pt x="2501090" y="126777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FDE072-3040-44AD-9E00-B7E29F485BF6}">
      <dsp:nvSpPr>
        <dsp:cNvPr id="0" name=""/>
        <dsp:cNvSpPr/>
      </dsp:nvSpPr>
      <dsp:spPr>
        <a:xfrm>
          <a:off x="5536425" y="689483"/>
          <a:ext cx="833696" cy="1267770"/>
        </a:xfrm>
        <a:custGeom>
          <a:avLst/>
          <a:gdLst/>
          <a:ahLst/>
          <a:cxnLst/>
          <a:rect l="0" t="0" r="0" b="0"/>
          <a:pathLst>
            <a:path>
              <a:moveTo>
                <a:pt x="0" y="0"/>
              </a:moveTo>
              <a:lnTo>
                <a:pt x="0" y="1123079"/>
              </a:lnTo>
              <a:lnTo>
                <a:pt x="833696" y="1123079"/>
              </a:lnTo>
              <a:lnTo>
                <a:pt x="833696" y="126777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733901-DB68-4DD3-96F0-8F552D3A60DC}">
      <dsp:nvSpPr>
        <dsp:cNvPr id="0" name=""/>
        <dsp:cNvSpPr/>
      </dsp:nvSpPr>
      <dsp:spPr>
        <a:xfrm>
          <a:off x="4702728" y="689483"/>
          <a:ext cx="833696" cy="1267770"/>
        </a:xfrm>
        <a:custGeom>
          <a:avLst/>
          <a:gdLst/>
          <a:ahLst/>
          <a:cxnLst/>
          <a:rect l="0" t="0" r="0" b="0"/>
          <a:pathLst>
            <a:path>
              <a:moveTo>
                <a:pt x="833696" y="0"/>
              </a:moveTo>
              <a:lnTo>
                <a:pt x="833696" y="1123079"/>
              </a:lnTo>
              <a:lnTo>
                <a:pt x="0" y="1123079"/>
              </a:lnTo>
              <a:lnTo>
                <a:pt x="0" y="126777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755CF7-31C7-4C50-94BF-97C60D070D9F}">
      <dsp:nvSpPr>
        <dsp:cNvPr id="0" name=""/>
        <dsp:cNvSpPr/>
      </dsp:nvSpPr>
      <dsp:spPr>
        <a:xfrm>
          <a:off x="2890643" y="2646258"/>
          <a:ext cx="144691" cy="633885"/>
        </a:xfrm>
        <a:custGeom>
          <a:avLst/>
          <a:gdLst/>
          <a:ahLst/>
          <a:cxnLst/>
          <a:rect l="0" t="0" r="0" b="0"/>
          <a:pathLst>
            <a:path>
              <a:moveTo>
                <a:pt x="144691" y="0"/>
              </a:moveTo>
              <a:lnTo>
                <a:pt x="144691" y="633885"/>
              </a:lnTo>
              <a:lnTo>
                <a:pt x="0" y="63388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9262F7-FB3E-4E81-AC09-36119D8D8637}">
      <dsp:nvSpPr>
        <dsp:cNvPr id="0" name=""/>
        <dsp:cNvSpPr/>
      </dsp:nvSpPr>
      <dsp:spPr>
        <a:xfrm>
          <a:off x="3281695" y="4602001"/>
          <a:ext cx="242833" cy="634918"/>
        </a:xfrm>
        <a:custGeom>
          <a:avLst/>
          <a:gdLst/>
          <a:ahLst/>
          <a:cxnLst/>
          <a:rect l="0" t="0" r="0" b="0"/>
          <a:pathLst>
            <a:path>
              <a:moveTo>
                <a:pt x="0" y="0"/>
              </a:moveTo>
              <a:lnTo>
                <a:pt x="0" y="634918"/>
              </a:lnTo>
              <a:lnTo>
                <a:pt x="242833" y="63491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C4C7BA-D7A2-4B82-85FA-043505EAB308}">
      <dsp:nvSpPr>
        <dsp:cNvPr id="0" name=""/>
        <dsp:cNvSpPr/>
      </dsp:nvSpPr>
      <dsp:spPr>
        <a:xfrm>
          <a:off x="3035335" y="2646258"/>
          <a:ext cx="797565" cy="1266736"/>
        </a:xfrm>
        <a:custGeom>
          <a:avLst/>
          <a:gdLst/>
          <a:ahLst/>
          <a:cxnLst/>
          <a:rect l="0" t="0" r="0" b="0"/>
          <a:pathLst>
            <a:path>
              <a:moveTo>
                <a:pt x="0" y="0"/>
              </a:moveTo>
              <a:lnTo>
                <a:pt x="0" y="1122045"/>
              </a:lnTo>
              <a:lnTo>
                <a:pt x="797565" y="1122045"/>
              </a:lnTo>
              <a:lnTo>
                <a:pt x="797565" y="126673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67643A-4EAE-4704-97FF-00A2646707CF}">
      <dsp:nvSpPr>
        <dsp:cNvPr id="0" name=""/>
        <dsp:cNvSpPr/>
      </dsp:nvSpPr>
      <dsp:spPr>
        <a:xfrm>
          <a:off x="1650433" y="4603034"/>
          <a:ext cx="206701" cy="1612273"/>
        </a:xfrm>
        <a:custGeom>
          <a:avLst/>
          <a:gdLst/>
          <a:ahLst/>
          <a:cxnLst/>
          <a:rect l="0" t="0" r="0" b="0"/>
          <a:pathLst>
            <a:path>
              <a:moveTo>
                <a:pt x="0" y="0"/>
              </a:moveTo>
              <a:lnTo>
                <a:pt x="0" y="1612273"/>
              </a:lnTo>
              <a:lnTo>
                <a:pt x="206701" y="161227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FE964AC-8BEB-48AA-B2B5-DB5D801B539C}">
      <dsp:nvSpPr>
        <dsp:cNvPr id="0" name=""/>
        <dsp:cNvSpPr/>
      </dsp:nvSpPr>
      <dsp:spPr>
        <a:xfrm>
          <a:off x="1650433" y="4603034"/>
          <a:ext cx="206701" cy="633885"/>
        </a:xfrm>
        <a:custGeom>
          <a:avLst/>
          <a:gdLst/>
          <a:ahLst/>
          <a:cxnLst/>
          <a:rect l="0" t="0" r="0" b="0"/>
          <a:pathLst>
            <a:path>
              <a:moveTo>
                <a:pt x="0" y="0"/>
              </a:moveTo>
              <a:lnTo>
                <a:pt x="0" y="633885"/>
              </a:lnTo>
              <a:lnTo>
                <a:pt x="206701" y="63388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C9DD5C-3336-4E89-A68D-F62A096EA2DC}">
      <dsp:nvSpPr>
        <dsp:cNvPr id="0" name=""/>
        <dsp:cNvSpPr/>
      </dsp:nvSpPr>
      <dsp:spPr>
        <a:xfrm>
          <a:off x="2201638" y="2646258"/>
          <a:ext cx="833696" cy="1267770"/>
        </a:xfrm>
        <a:custGeom>
          <a:avLst/>
          <a:gdLst/>
          <a:ahLst/>
          <a:cxnLst/>
          <a:rect l="0" t="0" r="0" b="0"/>
          <a:pathLst>
            <a:path>
              <a:moveTo>
                <a:pt x="833696" y="0"/>
              </a:moveTo>
              <a:lnTo>
                <a:pt x="833696" y="1123079"/>
              </a:lnTo>
              <a:lnTo>
                <a:pt x="0" y="1123079"/>
              </a:lnTo>
              <a:lnTo>
                <a:pt x="0" y="126777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CE3B61-F61F-4B8F-9504-E4E0D2AA6EE6}">
      <dsp:nvSpPr>
        <dsp:cNvPr id="0" name=""/>
        <dsp:cNvSpPr/>
      </dsp:nvSpPr>
      <dsp:spPr>
        <a:xfrm>
          <a:off x="3035335" y="689483"/>
          <a:ext cx="2501090" cy="1267770"/>
        </a:xfrm>
        <a:custGeom>
          <a:avLst/>
          <a:gdLst/>
          <a:ahLst/>
          <a:cxnLst/>
          <a:rect l="0" t="0" r="0" b="0"/>
          <a:pathLst>
            <a:path>
              <a:moveTo>
                <a:pt x="2501090" y="0"/>
              </a:moveTo>
              <a:lnTo>
                <a:pt x="2501090" y="1123079"/>
              </a:lnTo>
              <a:lnTo>
                <a:pt x="0" y="1123079"/>
              </a:lnTo>
              <a:lnTo>
                <a:pt x="0" y="126777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5CEA32-657B-4FA0-A70C-2BC6D6277E1B}">
      <dsp:nvSpPr>
        <dsp:cNvPr id="0" name=""/>
        <dsp:cNvSpPr/>
      </dsp:nvSpPr>
      <dsp:spPr>
        <a:xfrm>
          <a:off x="4847419" y="477"/>
          <a:ext cx="1378011" cy="689005"/>
        </a:xfrm>
        <a:prstGeom prst="rect">
          <a:avLst/>
        </a:prstGeom>
        <a:solidFill>
          <a:srgbClr val="0058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President/Owner</a:t>
          </a:r>
        </a:p>
      </dsp:txBody>
      <dsp:txXfrm>
        <a:off x="4847419" y="477"/>
        <a:ext cx="1378011" cy="689005"/>
      </dsp:txXfrm>
    </dsp:sp>
    <dsp:sp modelId="{D694241E-26AF-4847-A5FB-83D01CE91DAE}">
      <dsp:nvSpPr>
        <dsp:cNvPr id="0" name=""/>
        <dsp:cNvSpPr/>
      </dsp:nvSpPr>
      <dsp:spPr>
        <a:xfrm>
          <a:off x="2346329" y="1957253"/>
          <a:ext cx="1378011" cy="689005"/>
        </a:xfrm>
        <a:prstGeom prst="rect">
          <a:avLst/>
        </a:prstGeom>
        <a:solidFill>
          <a:srgbClr val="0071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Sr. property manager</a:t>
          </a:r>
        </a:p>
      </dsp:txBody>
      <dsp:txXfrm>
        <a:off x="2346329" y="1957253"/>
        <a:ext cx="1378011" cy="689005"/>
      </dsp:txXfrm>
    </dsp:sp>
    <dsp:sp modelId="{54EE40A9-5EA9-476B-A881-10D59E39EE6A}">
      <dsp:nvSpPr>
        <dsp:cNvPr id="0" name=""/>
        <dsp:cNvSpPr/>
      </dsp:nvSpPr>
      <dsp:spPr>
        <a:xfrm>
          <a:off x="1512632" y="3914029"/>
          <a:ext cx="1378011" cy="689005"/>
        </a:xfrm>
        <a:prstGeom prst="rect">
          <a:avLst/>
        </a:prstGeom>
        <a:solidFill>
          <a:srgbClr val="0E73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Property manager (The James)</a:t>
          </a:r>
        </a:p>
      </dsp:txBody>
      <dsp:txXfrm>
        <a:off x="1512632" y="3914029"/>
        <a:ext cx="1378011" cy="689005"/>
      </dsp:txXfrm>
    </dsp:sp>
    <dsp:sp modelId="{5F3D987D-3739-4703-9837-C6912B44DC5C}">
      <dsp:nvSpPr>
        <dsp:cNvPr id="0" name=""/>
        <dsp:cNvSpPr/>
      </dsp:nvSpPr>
      <dsp:spPr>
        <a:xfrm>
          <a:off x="1857135" y="4892417"/>
          <a:ext cx="1378011" cy="689005"/>
        </a:xfrm>
        <a:prstGeom prst="rect">
          <a:avLst/>
        </a:prstGeom>
        <a:solidFill>
          <a:srgbClr val="6F727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Concierge</a:t>
          </a:r>
        </a:p>
      </dsp:txBody>
      <dsp:txXfrm>
        <a:off x="1857135" y="4892417"/>
        <a:ext cx="1378011" cy="689005"/>
      </dsp:txXfrm>
    </dsp:sp>
    <dsp:sp modelId="{B21F70F2-CE6D-454A-A007-2C2240B7C1ED}">
      <dsp:nvSpPr>
        <dsp:cNvPr id="0" name=""/>
        <dsp:cNvSpPr/>
      </dsp:nvSpPr>
      <dsp:spPr>
        <a:xfrm>
          <a:off x="1857135" y="5870804"/>
          <a:ext cx="1378011" cy="689005"/>
        </a:xfrm>
        <a:prstGeom prst="rect">
          <a:avLst/>
        </a:prstGeom>
        <a:solidFill>
          <a:srgbClr val="6F727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Maintenance lead and staff (2)</a:t>
          </a:r>
        </a:p>
      </dsp:txBody>
      <dsp:txXfrm>
        <a:off x="1857135" y="5870804"/>
        <a:ext cx="1378011" cy="689005"/>
      </dsp:txXfrm>
    </dsp:sp>
    <dsp:sp modelId="{7C2873E1-31A4-49D7-8339-8E3272AD2E1D}">
      <dsp:nvSpPr>
        <dsp:cNvPr id="0" name=""/>
        <dsp:cNvSpPr/>
      </dsp:nvSpPr>
      <dsp:spPr>
        <a:xfrm>
          <a:off x="3143894" y="3912995"/>
          <a:ext cx="1378011" cy="689005"/>
        </a:xfrm>
        <a:prstGeom prst="rect">
          <a:avLst/>
        </a:prstGeom>
        <a:solidFill>
          <a:srgbClr val="0E73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Property manager</a:t>
          </a:r>
        </a:p>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(1100 Westwood)</a:t>
          </a:r>
        </a:p>
      </dsp:txBody>
      <dsp:txXfrm>
        <a:off x="3143894" y="3912995"/>
        <a:ext cx="1378011" cy="689005"/>
      </dsp:txXfrm>
    </dsp:sp>
    <dsp:sp modelId="{BFF8E8DF-7EE5-45B4-8A62-B987AF6F338E}">
      <dsp:nvSpPr>
        <dsp:cNvPr id="0" name=""/>
        <dsp:cNvSpPr/>
      </dsp:nvSpPr>
      <dsp:spPr>
        <a:xfrm>
          <a:off x="3524529" y="4892417"/>
          <a:ext cx="1378011" cy="689005"/>
        </a:xfrm>
        <a:prstGeom prst="rect">
          <a:avLst/>
        </a:prstGeom>
        <a:solidFill>
          <a:srgbClr val="6F727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Maintenance lead and staff (4)</a:t>
          </a:r>
        </a:p>
      </dsp:txBody>
      <dsp:txXfrm>
        <a:off x="3524529" y="4892417"/>
        <a:ext cx="1378011" cy="689005"/>
      </dsp:txXfrm>
    </dsp:sp>
    <dsp:sp modelId="{460F23C8-C3FB-411C-8417-0694E0C1A0CB}">
      <dsp:nvSpPr>
        <dsp:cNvPr id="0" name=""/>
        <dsp:cNvSpPr/>
      </dsp:nvSpPr>
      <dsp:spPr>
        <a:xfrm>
          <a:off x="1512632" y="2935641"/>
          <a:ext cx="1378011" cy="689005"/>
        </a:xfrm>
        <a:prstGeom prst="rect">
          <a:avLst/>
        </a:prstGeom>
        <a:solidFill>
          <a:srgbClr val="0E73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Administrative assistant</a:t>
          </a:r>
        </a:p>
      </dsp:txBody>
      <dsp:txXfrm>
        <a:off x="1512632" y="2935641"/>
        <a:ext cx="1378011" cy="689005"/>
      </dsp:txXfrm>
    </dsp:sp>
    <dsp:sp modelId="{78230333-74DE-440D-B071-C9DD7C02D977}">
      <dsp:nvSpPr>
        <dsp:cNvPr id="0" name=""/>
        <dsp:cNvSpPr/>
      </dsp:nvSpPr>
      <dsp:spPr>
        <a:xfrm>
          <a:off x="4013723" y="1957253"/>
          <a:ext cx="1378011" cy="689005"/>
        </a:xfrm>
        <a:prstGeom prst="rect">
          <a:avLst/>
        </a:prstGeom>
        <a:solidFill>
          <a:srgbClr val="0071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00000"/>
            </a:lnSpc>
            <a:spcBef>
              <a:spcPct val="0"/>
            </a:spcBef>
            <a:spcAft>
              <a:spcPts val="0"/>
            </a:spcAft>
            <a:buNone/>
          </a:pPr>
          <a:r>
            <a:rPr lang="en-US" sz="1400" kern="1200" dirty="0">
              <a:latin typeface="Times New Roman" panose="02020603050405020304" pitchFamily="18" charset="0"/>
              <a:cs typeface="Times New Roman" panose="02020603050405020304" pitchFamily="18" charset="0"/>
            </a:rPr>
            <a:t>Head of facilities/</a:t>
          </a:r>
        </a:p>
        <a:p>
          <a:pPr marL="0" lvl="0" indent="0" algn="ctr" defTabSz="622300">
            <a:lnSpc>
              <a:spcPct val="100000"/>
            </a:lnSpc>
            <a:spcBef>
              <a:spcPct val="0"/>
            </a:spcBef>
            <a:spcAft>
              <a:spcPts val="0"/>
            </a:spcAft>
            <a:buNone/>
          </a:pPr>
          <a:r>
            <a:rPr lang="en-US" sz="1400" kern="1200" dirty="0">
              <a:latin typeface="Times New Roman" panose="02020603050405020304" pitchFamily="18" charset="0"/>
              <a:cs typeface="Times New Roman" panose="02020603050405020304" pitchFamily="18" charset="0"/>
            </a:rPr>
            <a:t>maintenance</a:t>
          </a:r>
        </a:p>
      </dsp:txBody>
      <dsp:txXfrm>
        <a:off x="4013723" y="1957253"/>
        <a:ext cx="1378011" cy="689005"/>
      </dsp:txXfrm>
    </dsp:sp>
    <dsp:sp modelId="{4B020EAA-608A-4B8A-8264-BC9A05FFB1D4}">
      <dsp:nvSpPr>
        <dsp:cNvPr id="0" name=""/>
        <dsp:cNvSpPr/>
      </dsp:nvSpPr>
      <dsp:spPr>
        <a:xfrm>
          <a:off x="5681116" y="1957253"/>
          <a:ext cx="1378011" cy="689005"/>
        </a:xfrm>
        <a:prstGeom prst="rect">
          <a:avLst/>
        </a:prstGeom>
        <a:solidFill>
          <a:srgbClr val="0071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Marketing staff (3)</a:t>
          </a:r>
        </a:p>
      </dsp:txBody>
      <dsp:txXfrm>
        <a:off x="5681116" y="1957253"/>
        <a:ext cx="1378011" cy="689005"/>
      </dsp:txXfrm>
    </dsp:sp>
    <dsp:sp modelId="{CDCF3E58-3F1B-4BCB-AB45-D3CE3130B369}">
      <dsp:nvSpPr>
        <dsp:cNvPr id="0" name=""/>
        <dsp:cNvSpPr/>
      </dsp:nvSpPr>
      <dsp:spPr>
        <a:xfrm>
          <a:off x="7348510" y="1957253"/>
          <a:ext cx="1378011" cy="689005"/>
        </a:xfrm>
        <a:prstGeom prst="rect">
          <a:avLst/>
        </a:prstGeom>
        <a:solidFill>
          <a:srgbClr val="0071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Accounting staff (4)</a:t>
          </a:r>
        </a:p>
      </dsp:txBody>
      <dsp:txXfrm>
        <a:off x="7348510" y="1957253"/>
        <a:ext cx="1378011" cy="689005"/>
      </dsp:txXfrm>
    </dsp:sp>
    <dsp:sp modelId="{E5E71046-38BF-42B4-BE45-494C517DCB31}">
      <dsp:nvSpPr>
        <dsp:cNvPr id="0" name=""/>
        <dsp:cNvSpPr/>
      </dsp:nvSpPr>
      <dsp:spPr>
        <a:xfrm>
          <a:off x="4013723" y="978865"/>
          <a:ext cx="1378011" cy="689005"/>
        </a:xfrm>
        <a:prstGeom prst="rect">
          <a:avLst/>
        </a:prstGeom>
        <a:solidFill>
          <a:srgbClr val="0071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Administrative assistant</a:t>
          </a:r>
        </a:p>
      </dsp:txBody>
      <dsp:txXfrm>
        <a:off x="4013723" y="978865"/>
        <a:ext cx="1378011" cy="6890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5C2748-A268-4354-9525-10845C8FBCAD}">
      <dsp:nvSpPr>
        <dsp:cNvPr id="0" name=""/>
        <dsp:cNvSpPr/>
      </dsp:nvSpPr>
      <dsp:spPr>
        <a:xfrm>
          <a:off x="0" y="5888094"/>
          <a:ext cx="86868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0D2A0B-377A-4A64-A814-83572158F027}">
      <dsp:nvSpPr>
        <dsp:cNvPr id="0" name=""/>
        <dsp:cNvSpPr/>
      </dsp:nvSpPr>
      <dsp:spPr>
        <a:xfrm>
          <a:off x="0" y="4699986"/>
          <a:ext cx="86868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EA83CA-24C6-407E-A934-C5CDDF9271D2}">
      <dsp:nvSpPr>
        <dsp:cNvPr id="0" name=""/>
        <dsp:cNvSpPr/>
      </dsp:nvSpPr>
      <dsp:spPr>
        <a:xfrm>
          <a:off x="0" y="3511878"/>
          <a:ext cx="86868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3ACFBD-32CE-4706-BDDA-D36CC420648C}">
      <dsp:nvSpPr>
        <dsp:cNvPr id="0" name=""/>
        <dsp:cNvSpPr/>
      </dsp:nvSpPr>
      <dsp:spPr>
        <a:xfrm>
          <a:off x="0" y="2323770"/>
          <a:ext cx="86868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179EB5-D9AD-4A3F-9FEF-A0DFDDE7B6B6}">
      <dsp:nvSpPr>
        <dsp:cNvPr id="0" name=""/>
        <dsp:cNvSpPr/>
      </dsp:nvSpPr>
      <dsp:spPr>
        <a:xfrm>
          <a:off x="0" y="1135661"/>
          <a:ext cx="86868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92A29B-EFFC-48BB-B420-E4958B11255C}">
      <dsp:nvSpPr>
        <dsp:cNvPr id="0" name=""/>
        <dsp:cNvSpPr/>
      </dsp:nvSpPr>
      <dsp:spPr>
        <a:xfrm>
          <a:off x="2258567" y="4130"/>
          <a:ext cx="6428232" cy="11315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US" sz="2200" kern="1200" dirty="0">
              <a:solidFill>
                <a:schemeClr val="tx1"/>
              </a:solidFill>
              <a:latin typeface="Times New Roman" panose="02020603050405020304" pitchFamily="18" charset="0"/>
              <a:cs typeface="Times New Roman" panose="02020603050405020304" pitchFamily="18" charset="0"/>
            </a:rPr>
            <a:t>May manage property inspections, day-to-day dealings with tenants, record keeping, and more</a:t>
          </a:r>
        </a:p>
      </dsp:txBody>
      <dsp:txXfrm>
        <a:off x="2258567" y="4130"/>
        <a:ext cx="6428232" cy="1131531"/>
      </dsp:txXfrm>
    </dsp:sp>
    <dsp:sp modelId="{9B2362BE-2876-43AC-BB69-010C3EADEFE3}">
      <dsp:nvSpPr>
        <dsp:cNvPr id="0" name=""/>
        <dsp:cNvSpPr/>
      </dsp:nvSpPr>
      <dsp:spPr>
        <a:xfrm>
          <a:off x="0" y="4130"/>
          <a:ext cx="2258568" cy="1131531"/>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b="0" kern="1200" dirty="0">
              <a:latin typeface="Times New Roman" panose="02020603050405020304" pitchFamily="18" charset="0"/>
              <a:cs typeface="Times New Roman" panose="02020603050405020304" pitchFamily="18" charset="0"/>
            </a:rPr>
            <a:t>Assistant property manager</a:t>
          </a:r>
        </a:p>
      </dsp:txBody>
      <dsp:txXfrm>
        <a:off x="55247" y="59377"/>
        <a:ext cx="2148074" cy="1076284"/>
      </dsp:txXfrm>
    </dsp:sp>
    <dsp:sp modelId="{0B36E393-B6BA-44A0-A0C5-B8A7C8E5ED99}">
      <dsp:nvSpPr>
        <dsp:cNvPr id="0" name=""/>
        <dsp:cNvSpPr/>
      </dsp:nvSpPr>
      <dsp:spPr>
        <a:xfrm>
          <a:off x="2258567" y="1192238"/>
          <a:ext cx="6428232" cy="11315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May sweep and mop, pick up clutter, clean amenities, and more</a:t>
          </a:r>
        </a:p>
      </dsp:txBody>
      <dsp:txXfrm>
        <a:off x="2258567" y="1192238"/>
        <a:ext cx="6428232" cy="1131531"/>
      </dsp:txXfrm>
    </dsp:sp>
    <dsp:sp modelId="{7127E908-3CFC-4A15-B8F6-CCE294322287}">
      <dsp:nvSpPr>
        <dsp:cNvPr id="0" name=""/>
        <dsp:cNvSpPr/>
      </dsp:nvSpPr>
      <dsp:spPr>
        <a:xfrm>
          <a:off x="0" y="1192238"/>
          <a:ext cx="2258568" cy="1131531"/>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b="0" kern="1200" dirty="0">
              <a:latin typeface="Times New Roman" panose="02020603050405020304" pitchFamily="18" charset="0"/>
              <a:cs typeface="Times New Roman" panose="02020603050405020304" pitchFamily="18" charset="0"/>
            </a:rPr>
            <a:t>Janitor or porter</a:t>
          </a:r>
        </a:p>
      </dsp:txBody>
      <dsp:txXfrm>
        <a:off x="55247" y="1247485"/>
        <a:ext cx="2148074" cy="1076284"/>
      </dsp:txXfrm>
    </dsp:sp>
    <dsp:sp modelId="{2B63E2F0-530D-43FB-9E6A-E1EEFFD65B26}">
      <dsp:nvSpPr>
        <dsp:cNvPr id="0" name=""/>
        <dsp:cNvSpPr/>
      </dsp:nvSpPr>
      <dsp:spPr>
        <a:xfrm>
          <a:off x="2258567" y="2380346"/>
          <a:ext cx="6428232" cy="11315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May be contracted or in-house</a:t>
          </a:r>
        </a:p>
      </dsp:txBody>
      <dsp:txXfrm>
        <a:off x="2258567" y="2380346"/>
        <a:ext cx="6428232" cy="1131531"/>
      </dsp:txXfrm>
    </dsp:sp>
    <dsp:sp modelId="{FDDDFADB-A2B6-46D8-B90C-79BFDAA06F82}">
      <dsp:nvSpPr>
        <dsp:cNvPr id="0" name=""/>
        <dsp:cNvSpPr/>
      </dsp:nvSpPr>
      <dsp:spPr>
        <a:xfrm>
          <a:off x="0" y="2380346"/>
          <a:ext cx="2258568" cy="1131531"/>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b="0" kern="1200" dirty="0">
              <a:latin typeface="Times New Roman" panose="02020603050405020304" pitchFamily="18" charset="0"/>
              <a:cs typeface="Times New Roman" panose="02020603050405020304" pitchFamily="18" charset="0"/>
            </a:rPr>
            <a:t>Groundskeeper</a:t>
          </a:r>
        </a:p>
      </dsp:txBody>
      <dsp:txXfrm>
        <a:off x="55247" y="2435593"/>
        <a:ext cx="2148074" cy="1076284"/>
      </dsp:txXfrm>
    </dsp:sp>
    <dsp:sp modelId="{4CC9B0C3-C6A2-4DDD-AE94-2C0617B52863}">
      <dsp:nvSpPr>
        <dsp:cNvPr id="0" name=""/>
        <dsp:cNvSpPr/>
      </dsp:nvSpPr>
      <dsp:spPr>
        <a:xfrm>
          <a:off x="2258567" y="3568454"/>
          <a:ext cx="6428232" cy="11315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May include door attendants, front desk clerks, other staff</a:t>
          </a:r>
        </a:p>
      </dsp:txBody>
      <dsp:txXfrm>
        <a:off x="2258567" y="3568454"/>
        <a:ext cx="6428232" cy="1131531"/>
      </dsp:txXfrm>
    </dsp:sp>
    <dsp:sp modelId="{2A6F68B7-B081-4397-84CC-4EF5282B1898}">
      <dsp:nvSpPr>
        <dsp:cNvPr id="0" name=""/>
        <dsp:cNvSpPr/>
      </dsp:nvSpPr>
      <dsp:spPr>
        <a:xfrm>
          <a:off x="0" y="3568454"/>
          <a:ext cx="2258568" cy="1131531"/>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b="0" kern="1200" dirty="0">
              <a:latin typeface="Times New Roman" panose="02020603050405020304" pitchFamily="18" charset="0"/>
              <a:cs typeface="Times New Roman" panose="02020603050405020304" pitchFamily="18" charset="0"/>
            </a:rPr>
            <a:t>Tenant services staff</a:t>
          </a:r>
        </a:p>
      </dsp:txBody>
      <dsp:txXfrm>
        <a:off x="55247" y="3623701"/>
        <a:ext cx="2148074" cy="1076284"/>
      </dsp:txXfrm>
    </dsp:sp>
    <dsp:sp modelId="{660F738B-94E3-4734-A281-2BF7744294C0}">
      <dsp:nvSpPr>
        <dsp:cNvPr id="0" name=""/>
        <dsp:cNvSpPr/>
      </dsp:nvSpPr>
      <dsp:spPr>
        <a:xfrm>
          <a:off x="2258567" y="4756563"/>
          <a:ext cx="6428232" cy="11315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Helps to mitigate crime activity and maintain safety</a:t>
          </a:r>
        </a:p>
      </dsp:txBody>
      <dsp:txXfrm>
        <a:off x="2258567" y="4756563"/>
        <a:ext cx="6428232" cy="1131531"/>
      </dsp:txXfrm>
    </dsp:sp>
    <dsp:sp modelId="{EAA5F0CC-5024-46F9-BDD6-7FE7768903AE}">
      <dsp:nvSpPr>
        <dsp:cNvPr id="0" name=""/>
        <dsp:cNvSpPr/>
      </dsp:nvSpPr>
      <dsp:spPr>
        <a:xfrm>
          <a:off x="0" y="4756563"/>
          <a:ext cx="2258568" cy="1131531"/>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b="0" kern="1200" dirty="0">
              <a:latin typeface="Times New Roman" panose="02020603050405020304" pitchFamily="18" charset="0"/>
              <a:cs typeface="Times New Roman" panose="02020603050405020304" pitchFamily="18" charset="0"/>
            </a:rPr>
            <a:t>Security or courtesy patrol</a:t>
          </a:r>
        </a:p>
      </dsp:txBody>
      <dsp:txXfrm>
        <a:off x="55247" y="4811810"/>
        <a:ext cx="2148074" cy="107628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90459C-2E60-4C6A-BCBC-AC104CD99E2C}">
      <dsp:nvSpPr>
        <dsp:cNvPr id="0" name=""/>
        <dsp:cNvSpPr/>
      </dsp:nvSpPr>
      <dsp:spPr>
        <a:xfrm>
          <a:off x="0" y="1540"/>
          <a:ext cx="4539698" cy="831796"/>
        </a:xfrm>
        <a:prstGeom prst="roundRect">
          <a:avLst/>
        </a:prstGeom>
        <a:solidFill>
          <a:srgbClr val="0058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Deliver, receive, and execute leases</a:t>
          </a:r>
        </a:p>
      </dsp:txBody>
      <dsp:txXfrm>
        <a:off x="40605" y="42145"/>
        <a:ext cx="4458488" cy="750586"/>
      </dsp:txXfrm>
    </dsp:sp>
    <dsp:sp modelId="{A53E1003-8587-432F-BBD4-9F0427FCCB3A}">
      <dsp:nvSpPr>
        <dsp:cNvPr id="0" name=""/>
        <dsp:cNvSpPr/>
      </dsp:nvSpPr>
      <dsp:spPr>
        <a:xfrm>
          <a:off x="0" y="905337"/>
          <a:ext cx="4539698" cy="831796"/>
        </a:xfrm>
        <a:prstGeom prst="roundRect">
          <a:avLst/>
        </a:prstGeom>
        <a:solidFill>
          <a:srgbClr val="0058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Receive payments</a:t>
          </a:r>
        </a:p>
      </dsp:txBody>
      <dsp:txXfrm>
        <a:off x="40605" y="945942"/>
        <a:ext cx="4458488" cy="750586"/>
      </dsp:txXfrm>
    </dsp:sp>
    <dsp:sp modelId="{DF998610-EDF2-463C-9A04-EF452823857D}">
      <dsp:nvSpPr>
        <dsp:cNvPr id="0" name=""/>
        <dsp:cNvSpPr/>
      </dsp:nvSpPr>
      <dsp:spPr>
        <a:xfrm>
          <a:off x="0" y="1809134"/>
          <a:ext cx="4539698" cy="831796"/>
        </a:xfrm>
        <a:prstGeom prst="roundRect">
          <a:avLst/>
        </a:prstGeom>
        <a:solidFill>
          <a:srgbClr val="0058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Show rental units</a:t>
          </a:r>
        </a:p>
      </dsp:txBody>
      <dsp:txXfrm>
        <a:off x="40605" y="1849739"/>
        <a:ext cx="4458488" cy="750586"/>
      </dsp:txXfrm>
    </dsp:sp>
    <dsp:sp modelId="{F67F847C-12BC-4E0E-BC78-88C9F38858E6}">
      <dsp:nvSpPr>
        <dsp:cNvPr id="0" name=""/>
        <dsp:cNvSpPr/>
      </dsp:nvSpPr>
      <dsp:spPr>
        <a:xfrm>
          <a:off x="0" y="2712931"/>
          <a:ext cx="4539698" cy="831796"/>
        </a:xfrm>
        <a:prstGeom prst="roundRect">
          <a:avLst/>
        </a:prstGeom>
        <a:solidFill>
          <a:srgbClr val="0058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Carry out administrative, clerical, and maintenance tasks</a:t>
          </a:r>
        </a:p>
      </dsp:txBody>
      <dsp:txXfrm>
        <a:off x="40605" y="2753536"/>
        <a:ext cx="4458488" cy="75058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5699AE-813B-445D-A32D-272FF58D30B6}">
      <dsp:nvSpPr>
        <dsp:cNvPr id="0" name=""/>
        <dsp:cNvSpPr/>
      </dsp:nvSpPr>
      <dsp:spPr>
        <a:xfrm>
          <a:off x="0" y="17514"/>
          <a:ext cx="3653692" cy="673920"/>
        </a:xfrm>
        <a:prstGeom prst="roundRect">
          <a:avLst/>
        </a:prstGeom>
        <a:solidFill>
          <a:srgbClr val="0058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Duties and responsibilities</a:t>
          </a:r>
        </a:p>
      </dsp:txBody>
      <dsp:txXfrm>
        <a:off x="32898" y="50412"/>
        <a:ext cx="3587896" cy="608124"/>
      </dsp:txXfrm>
    </dsp:sp>
    <dsp:sp modelId="{BE9E63E6-8385-4C75-876F-424A57482D6E}">
      <dsp:nvSpPr>
        <dsp:cNvPr id="0" name=""/>
        <dsp:cNvSpPr/>
      </dsp:nvSpPr>
      <dsp:spPr>
        <a:xfrm>
          <a:off x="0" y="795114"/>
          <a:ext cx="3653692" cy="673920"/>
        </a:xfrm>
        <a:prstGeom prst="roundRect">
          <a:avLst/>
        </a:prstGeom>
        <a:solidFill>
          <a:srgbClr val="0058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Authorities and powers</a:t>
          </a:r>
        </a:p>
      </dsp:txBody>
      <dsp:txXfrm>
        <a:off x="32898" y="828012"/>
        <a:ext cx="3587896" cy="608124"/>
      </dsp:txXfrm>
    </dsp:sp>
    <dsp:sp modelId="{34971DED-166D-4DCF-8AFB-AA235E033CE8}">
      <dsp:nvSpPr>
        <dsp:cNvPr id="0" name=""/>
        <dsp:cNvSpPr/>
      </dsp:nvSpPr>
      <dsp:spPr>
        <a:xfrm>
          <a:off x="0" y="1572714"/>
          <a:ext cx="3653692" cy="673920"/>
        </a:xfrm>
        <a:prstGeom prst="roundRect">
          <a:avLst/>
        </a:prstGeom>
        <a:solidFill>
          <a:srgbClr val="0058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Period of agreement</a:t>
          </a:r>
        </a:p>
      </dsp:txBody>
      <dsp:txXfrm>
        <a:off x="32898" y="1605612"/>
        <a:ext cx="3587896" cy="608124"/>
      </dsp:txXfrm>
    </dsp:sp>
    <dsp:sp modelId="{A1F1FA4D-2C03-4924-BBD8-41EC35AC9DBF}">
      <dsp:nvSpPr>
        <dsp:cNvPr id="0" name=""/>
        <dsp:cNvSpPr/>
      </dsp:nvSpPr>
      <dsp:spPr>
        <a:xfrm>
          <a:off x="0" y="2350314"/>
          <a:ext cx="3653692" cy="673920"/>
        </a:xfrm>
        <a:prstGeom prst="roundRect">
          <a:avLst/>
        </a:prstGeom>
        <a:solidFill>
          <a:srgbClr val="0058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Management fee</a:t>
          </a:r>
        </a:p>
      </dsp:txBody>
      <dsp:txXfrm>
        <a:off x="32898" y="2383212"/>
        <a:ext cx="3587896" cy="60812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E38C74-2A1C-4AE5-9647-BD4DB84D5532}">
      <dsp:nvSpPr>
        <dsp:cNvPr id="0" name=""/>
        <dsp:cNvSpPr/>
      </dsp:nvSpPr>
      <dsp:spPr>
        <a:xfrm>
          <a:off x="0" y="38322"/>
          <a:ext cx="5948361" cy="542880"/>
        </a:xfrm>
        <a:prstGeom prst="roundRect">
          <a:avLst/>
        </a:prstGeom>
        <a:solidFill>
          <a:srgbClr val="0058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baseline="0" dirty="0">
              <a:latin typeface="Times New Roman" panose="02020603050405020304" pitchFamily="18" charset="0"/>
              <a:cs typeface="Times New Roman" panose="02020603050405020304" pitchFamily="18" charset="0"/>
            </a:rPr>
            <a:t>Unpaid rent</a:t>
          </a:r>
          <a:endParaRPr lang="en-US" sz="2200" kern="1200" dirty="0">
            <a:latin typeface="Times New Roman" panose="02020603050405020304" pitchFamily="18" charset="0"/>
            <a:cs typeface="Times New Roman" panose="02020603050405020304" pitchFamily="18" charset="0"/>
          </a:endParaRPr>
        </a:p>
      </dsp:txBody>
      <dsp:txXfrm>
        <a:off x="26501" y="64823"/>
        <a:ext cx="5895359" cy="489878"/>
      </dsp:txXfrm>
    </dsp:sp>
    <dsp:sp modelId="{F8431035-CD9F-49F2-9B25-EC721E4372E6}">
      <dsp:nvSpPr>
        <dsp:cNvPr id="0" name=""/>
        <dsp:cNvSpPr/>
      </dsp:nvSpPr>
      <dsp:spPr>
        <a:xfrm>
          <a:off x="0" y="664722"/>
          <a:ext cx="5948361" cy="542880"/>
        </a:xfrm>
        <a:prstGeom prst="roundRect">
          <a:avLst/>
        </a:prstGeom>
        <a:solidFill>
          <a:srgbClr val="0058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baseline="0" dirty="0">
              <a:latin typeface="Times New Roman" panose="02020603050405020304" pitchFamily="18" charset="0"/>
              <a:cs typeface="Times New Roman" panose="02020603050405020304" pitchFamily="18" charset="0"/>
            </a:rPr>
            <a:t>Defaults (e.g., unpaid electricity bill)</a:t>
          </a:r>
          <a:endParaRPr lang="en-US" sz="2200" kern="1200" dirty="0">
            <a:latin typeface="Times New Roman" panose="02020603050405020304" pitchFamily="18" charset="0"/>
            <a:cs typeface="Times New Roman" panose="02020603050405020304" pitchFamily="18" charset="0"/>
          </a:endParaRPr>
        </a:p>
      </dsp:txBody>
      <dsp:txXfrm>
        <a:off x="26501" y="691223"/>
        <a:ext cx="5895359" cy="489878"/>
      </dsp:txXfrm>
    </dsp:sp>
    <dsp:sp modelId="{30A459EB-0871-4EF2-A020-90E8B72A6AF6}">
      <dsp:nvSpPr>
        <dsp:cNvPr id="0" name=""/>
        <dsp:cNvSpPr/>
      </dsp:nvSpPr>
      <dsp:spPr>
        <a:xfrm>
          <a:off x="0" y="1291122"/>
          <a:ext cx="5948361" cy="542880"/>
        </a:xfrm>
        <a:prstGeom prst="roundRect">
          <a:avLst/>
        </a:prstGeom>
        <a:solidFill>
          <a:srgbClr val="0058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baseline="0" dirty="0">
              <a:latin typeface="Times New Roman" panose="02020603050405020304" pitchFamily="18" charset="0"/>
              <a:cs typeface="Times New Roman" panose="02020603050405020304" pitchFamily="18" charset="0"/>
            </a:rPr>
            <a:t>Damage in excess of “normal wear and tear”</a:t>
          </a:r>
          <a:endParaRPr lang="en-US" sz="2200" kern="1200" dirty="0">
            <a:latin typeface="Times New Roman" panose="02020603050405020304" pitchFamily="18" charset="0"/>
            <a:cs typeface="Times New Roman" panose="02020603050405020304" pitchFamily="18" charset="0"/>
          </a:endParaRPr>
        </a:p>
      </dsp:txBody>
      <dsp:txXfrm>
        <a:off x="26501" y="1317623"/>
        <a:ext cx="5895359" cy="489878"/>
      </dsp:txXfrm>
    </dsp:sp>
    <dsp:sp modelId="{357309B7-FE4D-46D6-89F8-7278296590F6}">
      <dsp:nvSpPr>
        <dsp:cNvPr id="0" name=""/>
        <dsp:cNvSpPr/>
      </dsp:nvSpPr>
      <dsp:spPr>
        <a:xfrm>
          <a:off x="0" y="1917522"/>
          <a:ext cx="5948361" cy="542880"/>
        </a:xfrm>
        <a:prstGeom prst="roundRect">
          <a:avLst/>
        </a:prstGeom>
        <a:solidFill>
          <a:srgbClr val="0058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baseline="0" dirty="0">
              <a:latin typeface="Times New Roman" panose="02020603050405020304" pitchFamily="18" charset="0"/>
              <a:cs typeface="Times New Roman" panose="02020603050405020304" pitchFamily="18" charset="0"/>
            </a:rPr>
            <a:t>Other breaches of lease</a:t>
          </a:r>
          <a:endParaRPr lang="en-US" sz="2200" kern="1200" dirty="0">
            <a:latin typeface="Times New Roman" panose="02020603050405020304" pitchFamily="18" charset="0"/>
            <a:cs typeface="Times New Roman" panose="02020603050405020304" pitchFamily="18" charset="0"/>
          </a:endParaRPr>
        </a:p>
      </dsp:txBody>
      <dsp:txXfrm>
        <a:off x="26501" y="1944023"/>
        <a:ext cx="5895359" cy="48987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F10A3-54C8-4003-BAAB-8BC90226535F}">
      <dsp:nvSpPr>
        <dsp:cNvPr id="0" name=""/>
        <dsp:cNvSpPr/>
      </dsp:nvSpPr>
      <dsp:spPr>
        <a:xfrm>
          <a:off x="0" y="13780"/>
          <a:ext cx="4539698" cy="992160"/>
        </a:xfrm>
        <a:prstGeom prst="roundRect">
          <a:avLst/>
        </a:prstGeom>
        <a:solidFill>
          <a:srgbClr val="0058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Rental account</a:t>
          </a:r>
        </a:p>
      </dsp:txBody>
      <dsp:txXfrm>
        <a:off x="48433" y="62213"/>
        <a:ext cx="4442832" cy="895294"/>
      </dsp:txXfrm>
    </dsp:sp>
    <dsp:sp modelId="{E66DA02D-736F-4D22-A43E-C4A891C7274D}">
      <dsp:nvSpPr>
        <dsp:cNvPr id="0" name=""/>
        <dsp:cNvSpPr/>
      </dsp:nvSpPr>
      <dsp:spPr>
        <a:xfrm>
          <a:off x="0" y="1005940"/>
          <a:ext cx="4539698" cy="877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135"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latin typeface="Times New Roman" panose="02020603050405020304" pitchFamily="18" charset="0"/>
              <a:cs typeface="Times New Roman" panose="02020603050405020304" pitchFamily="18" charset="0"/>
            </a:rPr>
            <a:t>“</a:t>
          </a:r>
          <a:r>
            <a:rPr lang="en-US" sz="2400" kern="1200" dirty="0">
              <a:solidFill>
                <a:srgbClr val="005870"/>
              </a:solidFill>
              <a:latin typeface="Times New Roman" panose="02020603050405020304" pitchFamily="18" charset="0"/>
              <a:cs typeface="Times New Roman" panose="02020603050405020304" pitchFamily="18" charset="0"/>
            </a:rPr>
            <a:t>Rental </a:t>
          </a:r>
          <a:r>
            <a:rPr lang="en-US" sz="2400" kern="1200" dirty="0">
              <a:solidFill>
                <a:srgbClr val="005870"/>
              </a:solidFill>
              <a:latin typeface="Times New Roman" panose="02020603050405020304" pitchFamily="18" charset="0"/>
              <a:ea typeface="+mn-ea"/>
              <a:cs typeface="Times New Roman" panose="02020603050405020304" pitchFamily="18" charset="0"/>
            </a:rPr>
            <a:t>Trust Account</a:t>
          </a:r>
          <a:r>
            <a:rPr lang="en-US" sz="2400" kern="1200" dirty="0">
              <a:latin typeface="Times New Roman" panose="02020603050405020304" pitchFamily="18" charset="0"/>
              <a:cs typeface="Times New Roman" panose="02020603050405020304" pitchFamily="18" charset="0"/>
            </a:rPr>
            <a:t>” </a:t>
          </a:r>
          <a:r>
            <a:rPr lang="en-US" sz="2200" kern="1200" baseline="0" dirty="0">
              <a:solidFill>
                <a:schemeClr val="tx1"/>
              </a:solidFill>
              <a:latin typeface="Times New Roman" panose="02020603050405020304" pitchFamily="18" charset="0"/>
              <a:ea typeface="+mn-ea"/>
              <a:cs typeface="Times New Roman" panose="02020603050405020304" pitchFamily="18" charset="0"/>
            </a:rPr>
            <a:t>on all checks and statements</a:t>
          </a:r>
        </a:p>
      </dsp:txBody>
      <dsp:txXfrm>
        <a:off x="0" y="1005940"/>
        <a:ext cx="4539698" cy="877680"/>
      </dsp:txXfrm>
    </dsp:sp>
    <dsp:sp modelId="{5ED9BC7A-23C7-4DE7-B232-83C88A836FEB}">
      <dsp:nvSpPr>
        <dsp:cNvPr id="0" name=""/>
        <dsp:cNvSpPr/>
      </dsp:nvSpPr>
      <dsp:spPr>
        <a:xfrm>
          <a:off x="0" y="1883620"/>
          <a:ext cx="4539698" cy="992160"/>
        </a:xfrm>
        <a:prstGeom prst="roundRect">
          <a:avLst/>
        </a:prstGeom>
        <a:solidFill>
          <a:srgbClr val="0058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Security deposit account</a:t>
          </a:r>
        </a:p>
      </dsp:txBody>
      <dsp:txXfrm>
        <a:off x="48433" y="1932053"/>
        <a:ext cx="4442832" cy="895294"/>
      </dsp:txXfrm>
    </dsp:sp>
    <dsp:sp modelId="{8C6D0A3B-06B9-4A9F-81A0-4526F406027B}">
      <dsp:nvSpPr>
        <dsp:cNvPr id="0" name=""/>
        <dsp:cNvSpPr/>
      </dsp:nvSpPr>
      <dsp:spPr>
        <a:xfrm>
          <a:off x="0" y="2875780"/>
          <a:ext cx="4539698" cy="987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135"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latin typeface="Times New Roman" panose="02020603050405020304" pitchFamily="18" charset="0"/>
              <a:cs typeface="Times New Roman" panose="02020603050405020304" pitchFamily="18" charset="0"/>
            </a:rPr>
            <a:t>“</a:t>
          </a:r>
          <a:r>
            <a:rPr lang="en-US" sz="2400" kern="1200" dirty="0">
              <a:solidFill>
                <a:srgbClr val="005870"/>
              </a:solidFill>
              <a:latin typeface="Times New Roman" panose="02020603050405020304" pitchFamily="18" charset="0"/>
              <a:cs typeface="Times New Roman" panose="02020603050405020304" pitchFamily="18" charset="0"/>
            </a:rPr>
            <a:t>Security Deposit </a:t>
          </a:r>
          <a:r>
            <a:rPr lang="en-US" sz="2400" kern="1200" dirty="0">
              <a:solidFill>
                <a:srgbClr val="005870"/>
              </a:solidFill>
              <a:latin typeface="Times New Roman" panose="02020603050405020304" pitchFamily="18" charset="0"/>
              <a:ea typeface="+mn-ea"/>
              <a:cs typeface="Times New Roman" panose="02020603050405020304" pitchFamily="18" charset="0"/>
            </a:rPr>
            <a:t>Trust Account</a:t>
          </a:r>
          <a:r>
            <a:rPr lang="en-US" sz="2400" kern="1200" dirty="0">
              <a:latin typeface="Times New Roman" panose="02020603050405020304" pitchFamily="18" charset="0"/>
              <a:cs typeface="Times New Roman" panose="02020603050405020304" pitchFamily="18" charset="0"/>
            </a:rPr>
            <a:t>” </a:t>
          </a:r>
          <a:r>
            <a:rPr lang="en-US" sz="2200" kern="1200" baseline="0" dirty="0">
              <a:solidFill>
                <a:schemeClr val="tx1"/>
              </a:solidFill>
              <a:latin typeface="Times New Roman" panose="02020603050405020304" pitchFamily="18" charset="0"/>
              <a:ea typeface="+mn-ea"/>
              <a:cs typeface="Times New Roman" panose="02020603050405020304" pitchFamily="18" charset="0"/>
            </a:rPr>
            <a:t>on all checks and statements</a:t>
          </a:r>
        </a:p>
      </dsp:txBody>
      <dsp:txXfrm>
        <a:off x="0" y="2875780"/>
        <a:ext cx="4539698" cy="98739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tags" Target="../tags/tag65.xml"/><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CB5354-A2A9-49BC-9887-162BF3D47328}" type="datetimeFigureOut">
              <a:rPr lang="en-US" smtClean="0"/>
              <a:t>12/8/2020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MXD201-Day 1</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E6F147-6B2A-465C-9A72-FAB028AC82F4}" type="slidenum">
              <a:rPr lang="en-US" smtClean="0"/>
              <a:t>‹#›</a:t>
            </a:fld>
            <a:endParaRPr lang="en-US"/>
          </a:p>
        </p:txBody>
      </p:sp>
    </p:spTree>
    <p:custDataLst>
      <p:tags r:id="rId2"/>
    </p:custDataLst>
    <p:extLst>
      <p:ext uri="{BB962C8B-B14F-4D97-AF65-F5344CB8AC3E}">
        <p14:creationId xmlns:p14="http://schemas.microsoft.com/office/powerpoint/2010/main" val="374752168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8B85D6-7D11-41F1-A28B-5426C6ED2DF6}" type="datetimeFigureOut">
              <a:rPr lang="en-US" smtClean="0"/>
              <a:t>12/8/2020</a:t>
            </a:fld>
            <a:endParaRPr lang="en-US"/>
          </a:p>
        </p:txBody>
      </p:sp>
      <p:sp>
        <p:nvSpPr>
          <p:cNvPr id="4" name="Slide Image Placeholder 3"/>
          <p:cNvSpPr>
            <a:spLocks noGrp="1" noRot="1" noChangeAspect="1"/>
          </p:cNvSpPr>
          <p:nvPr>
            <p:ph type="sldImg" idx="2"/>
          </p:nvPr>
        </p:nvSpPr>
        <p:spPr>
          <a:xfrm>
            <a:off x="1371600" y="658911"/>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3945134"/>
            <a:ext cx="5486400" cy="446376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MXD201-Day 1</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365B47-B167-4EAA-8E6D-C0B1E50ED0E0}" type="slidenum">
              <a:rPr lang="en-US" smtClean="0"/>
              <a:t>‹#›</a:t>
            </a:fld>
            <a:endParaRPr lang="en-US"/>
          </a:p>
        </p:txBody>
      </p:sp>
    </p:spTree>
    <p:extLst>
      <p:ext uri="{BB962C8B-B14F-4D97-AF65-F5344CB8AC3E}">
        <p14:creationId xmlns:p14="http://schemas.microsoft.com/office/powerpoint/2010/main" val="140723793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200" kern="1200">
        <a:solidFill>
          <a:schemeClr val="tx1"/>
        </a:solidFill>
        <a:latin typeface="Cambria" panose="02040503050406030204" pitchFamily="18" charset="0"/>
        <a:ea typeface="Cambria" panose="02040503050406030204" pitchFamily="18" charset="0"/>
        <a:cs typeface="+mn-cs"/>
      </a:defRPr>
    </a:lvl2pPr>
    <a:lvl3pPr marL="914400" algn="l" defTabSz="914400" rtl="0" eaLnBrk="1" latinLnBrk="0" hangingPunct="1">
      <a:defRPr sz="1200" kern="1200">
        <a:solidFill>
          <a:schemeClr val="tx1"/>
        </a:solidFill>
        <a:latin typeface="Cambria" panose="02040503050406030204" pitchFamily="18" charset="0"/>
        <a:ea typeface="Cambria" panose="02040503050406030204" pitchFamily="18" charset="0"/>
        <a:cs typeface="+mn-cs"/>
      </a:defRPr>
    </a:lvl3pPr>
    <a:lvl4pPr marL="1371600" algn="l" defTabSz="914400" rtl="0" eaLnBrk="1" latinLnBrk="0" hangingPunct="1">
      <a:defRPr sz="1200" kern="1200">
        <a:solidFill>
          <a:schemeClr val="tx1"/>
        </a:solidFill>
        <a:latin typeface="Cambria" panose="02040503050406030204" pitchFamily="18" charset="0"/>
        <a:ea typeface="Cambria" panose="02040503050406030204" pitchFamily="18" charset="0"/>
        <a:cs typeface="+mn-cs"/>
      </a:defRPr>
    </a:lvl4pPr>
    <a:lvl5pPr marL="1828800" algn="l" defTabSz="914400" rtl="0" eaLnBrk="1" latinLnBrk="0" hangingPunct="1">
      <a:defRPr sz="1200" kern="1200">
        <a:solidFill>
          <a:schemeClr val="tx1"/>
        </a:solidFill>
        <a:latin typeface="Cambria" panose="02040503050406030204" pitchFamily="18" charset="0"/>
        <a:ea typeface="Cambria" panose="02040503050406030204" pitchFamily="18"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Welcome</a:t>
            </a:r>
            <a:r>
              <a:rPr lang="en-US" dirty="0"/>
              <a:t> students. </a:t>
            </a:r>
          </a:p>
        </p:txBody>
      </p:sp>
      <p:sp>
        <p:nvSpPr>
          <p:cNvPr id="4" name="Footer Placeholder 3"/>
          <p:cNvSpPr>
            <a:spLocks noGrp="1"/>
          </p:cNvSpPr>
          <p:nvPr>
            <p:ph type="ftr" sz="quarter" idx="10"/>
          </p:nvPr>
        </p:nvSpPr>
        <p:spPr/>
        <p:txBody>
          <a:bodyPr/>
          <a:lstStyle/>
          <a:p>
            <a:r>
              <a:rPr lang="en-US" dirty="0"/>
              <a:t>MXD201-Day 1</a:t>
            </a:r>
          </a:p>
        </p:txBody>
      </p:sp>
      <p:sp>
        <p:nvSpPr>
          <p:cNvPr id="5" name="Slide Number Placeholder 4"/>
          <p:cNvSpPr>
            <a:spLocks noGrp="1"/>
          </p:cNvSpPr>
          <p:nvPr>
            <p:ph type="sldNum" sz="quarter" idx="11"/>
          </p:nvPr>
        </p:nvSpPr>
        <p:spPr/>
        <p:txBody>
          <a:bodyPr/>
          <a:lstStyle/>
          <a:p>
            <a:fld id="{22365B47-B167-4EAA-8E6D-C0B1E50ED0E0}" type="slidenum">
              <a:rPr lang="en-US" smtClean="0"/>
              <a:t>1</a:t>
            </a:fld>
            <a:endParaRPr lang="en-US" dirty="0"/>
          </a:p>
        </p:txBody>
      </p:sp>
    </p:spTree>
    <p:extLst>
      <p:ext uri="{BB962C8B-B14F-4D97-AF65-F5344CB8AC3E}">
        <p14:creationId xmlns:p14="http://schemas.microsoft.com/office/powerpoint/2010/main" val="2337140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MXD201-Day 1</a:t>
            </a:r>
            <a:endParaRPr lang="en-US" dirty="0"/>
          </a:p>
        </p:txBody>
      </p:sp>
      <p:sp>
        <p:nvSpPr>
          <p:cNvPr id="5" name="Slide Number Placeholder 4"/>
          <p:cNvSpPr>
            <a:spLocks noGrp="1"/>
          </p:cNvSpPr>
          <p:nvPr>
            <p:ph type="sldNum" sz="quarter" idx="5"/>
          </p:nvPr>
        </p:nvSpPr>
        <p:spPr/>
        <p:txBody>
          <a:bodyPr/>
          <a:lstStyle/>
          <a:p>
            <a:fld id="{22365B47-B167-4EAA-8E6D-C0B1E50ED0E0}" type="slidenum">
              <a:rPr lang="en-US" smtClean="0"/>
              <a:t>15</a:t>
            </a:fld>
            <a:endParaRPr lang="en-US"/>
          </a:p>
        </p:txBody>
      </p:sp>
    </p:spTree>
    <p:extLst>
      <p:ext uri="{BB962C8B-B14F-4D97-AF65-F5344CB8AC3E}">
        <p14:creationId xmlns:p14="http://schemas.microsoft.com/office/powerpoint/2010/main" val="99196760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Review</a:t>
            </a:r>
            <a:r>
              <a:rPr lang="en-US" dirty="0"/>
              <a:t> key sections of the LREC website.</a:t>
            </a:r>
          </a:p>
          <a:p>
            <a:endParaRPr lang="en-US" dirty="0"/>
          </a:p>
          <a:p>
            <a:r>
              <a:rPr lang="en-US" b="1" dirty="0"/>
              <a:t>Point out </a:t>
            </a:r>
            <a:r>
              <a:rPr lang="en-US" dirty="0"/>
              <a:t>navigation by role (I want to become Licensed, I am Licensed, I am a Consumer)</a:t>
            </a:r>
          </a:p>
        </p:txBody>
      </p:sp>
      <p:sp>
        <p:nvSpPr>
          <p:cNvPr id="4" name="Footer Placeholder 3"/>
          <p:cNvSpPr>
            <a:spLocks noGrp="1"/>
          </p:cNvSpPr>
          <p:nvPr>
            <p:ph type="ftr" sz="quarter" idx="4"/>
          </p:nvPr>
        </p:nvSpPr>
        <p:spPr/>
        <p:txBody>
          <a:bodyPr/>
          <a:lstStyle/>
          <a:p>
            <a:r>
              <a:rPr lang="en-US" dirty="0"/>
              <a:t>MXD201-Day 1</a:t>
            </a:r>
          </a:p>
        </p:txBody>
      </p:sp>
      <p:sp>
        <p:nvSpPr>
          <p:cNvPr id="5" name="Slide Number Placeholder 4"/>
          <p:cNvSpPr>
            <a:spLocks noGrp="1"/>
          </p:cNvSpPr>
          <p:nvPr>
            <p:ph type="sldNum" sz="quarter" idx="5"/>
          </p:nvPr>
        </p:nvSpPr>
        <p:spPr/>
        <p:txBody>
          <a:bodyPr/>
          <a:lstStyle/>
          <a:p>
            <a:fld id="{22365B47-B167-4EAA-8E6D-C0B1E50ED0E0}" type="slidenum">
              <a:rPr lang="en-US" smtClean="0"/>
              <a:t>170</a:t>
            </a:fld>
            <a:endParaRPr lang="en-US" dirty="0"/>
          </a:p>
        </p:txBody>
      </p:sp>
    </p:spTree>
    <p:extLst>
      <p:ext uri="{BB962C8B-B14F-4D97-AF65-F5344CB8AC3E}">
        <p14:creationId xmlns:p14="http://schemas.microsoft.com/office/powerpoint/2010/main" val="397030696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Point out</a:t>
            </a:r>
            <a:r>
              <a:rPr lang="en-US" dirty="0"/>
              <a:t> the links to the agency disclosure forms on the page with other mandatory forms.</a:t>
            </a:r>
          </a:p>
          <a:p>
            <a:endParaRPr lang="en-US" dirty="0"/>
          </a:p>
        </p:txBody>
      </p:sp>
      <p:sp>
        <p:nvSpPr>
          <p:cNvPr id="4" name="Footer Placeholder 3"/>
          <p:cNvSpPr>
            <a:spLocks noGrp="1"/>
          </p:cNvSpPr>
          <p:nvPr>
            <p:ph type="ftr" sz="quarter" idx="4"/>
          </p:nvPr>
        </p:nvSpPr>
        <p:spPr/>
        <p:txBody>
          <a:bodyPr/>
          <a:lstStyle/>
          <a:p>
            <a:r>
              <a:rPr lang="en-US" dirty="0"/>
              <a:t>MXD201-Day 1</a:t>
            </a:r>
          </a:p>
        </p:txBody>
      </p:sp>
      <p:sp>
        <p:nvSpPr>
          <p:cNvPr id="5" name="Slide Number Placeholder 4"/>
          <p:cNvSpPr>
            <a:spLocks noGrp="1"/>
          </p:cNvSpPr>
          <p:nvPr>
            <p:ph type="sldNum" sz="quarter" idx="5"/>
          </p:nvPr>
        </p:nvSpPr>
        <p:spPr/>
        <p:txBody>
          <a:bodyPr/>
          <a:lstStyle/>
          <a:p>
            <a:fld id="{22365B47-B167-4EAA-8E6D-C0B1E50ED0E0}" type="slidenum">
              <a:rPr lang="en-US" smtClean="0"/>
              <a:t>173</a:t>
            </a:fld>
            <a:endParaRPr lang="en-US" dirty="0"/>
          </a:p>
        </p:txBody>
      </p:sp>
    </p:spTree>
    <p:extLst>
      <p:ext uri="{BB962C8B-B14F-4D97-AF65-F5344CB8AC3E}">
        <p14:creationId xmlns:p14="http://schemas.microsoft.com/office/powerpoint/2010/main" val="176491986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Point out </a:t>
            </a:r>
            <a:r>
              <a:rPr lang="en-US" dirty="0"/>
              <a:t>the sample property management agreement under additional real estate forms.</a:t>
            </a:r>
          </a:p>
        </p:txBody>
      </p:sp>
      <p:sp>
        <p:nvSpPr>
          <p:cNvPr id="4" name="Footer Placeholder 3"/>
          <p:cNvSpPr>
            <a:spLocks noGrp="1"/>
          </p:cNvSpPr>
          <p:nvPr>
            <p:ph type="ftr" sz="quarter" idx="4"/>
          </p:nvPr>
        </p:nvSpPr>
        <p:spPr/>
        <p:txBody>
          <a:bodyPr/>
          <a:lstStyle/>
          <a:p>
            <a:r>
              <a:rPr lang="en-US" dirty="0"/>
              <a:t>MXD201-Day 1</a:t>
            </a:r>
          </a:p>
        </p:txBody>
      </p:sp>
      <p:sp>
        <p:nvSpPr>
          <p:cNvPr id="5" name="Slide Number Placeholder 4"/>
          <p:cNvSpPr>
            <a:spLocks noGrp="1"/>
          </p:cNvSpPr>
          <p:nvPr>
            <p:ph type="sldNum" sz="quarter" idx="5"/>
          </p:nvPr>
        </p:nvSpPr>
        <p:spPr/>
        <p:txBody>
          <a:bodyPr/>
          <a:lstStyle/>
          <a:p>
            <a:fld id="{22365B47-B167-4EAA-8E6D-C0B1E50ED0E0}" type="slidenum">
              <a:rPr lang="en-US" smtClean="0"/>
              <a:t>174</a:t>
            </a:fld>
            <a:endParaRPr lang="en-US" dirty="0"/>
          </a:p>
        </p:txBody>
      </p:sp>
    </p:spTree>
    <p:extLst>
      <p:ext uri="{BB962C8B-B14F-4D97-AF65-F5344CB8AC3E}">
        <p14:creationId xmlns:p14="http://schemas.microsoft.com/office/powerpoint/2010/main" val="969754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Introduce</a:t>
            </a:r>
            <a:r>
              <a:rPr lang="en-US" dirty="0"/>
              <a:t> the lesson. </a:t>
            </a:r>
          </a:p>
          <a:p>
            <a:endParaRPr lang="en-US" dirty="0"/>
          </a:p>
          <a:p>
            <a:r>
              <a:rPr lang="en-US" b="1" dirty="0"/>
              <a:t>Explain</a:t>
            </a:r>
            <a:r>
              <a:rPr lang="en-US" dirty="0"/>
              <a:t> the following in your own words:</a:t>
            </a:r>
          </a:p>
          <a:p>
            <a:r>
              <a:rPr lang="en-US" u="sng" dirty="0"/>
              <a:t>Learning objective</a:t>
            </a:r>
            <a:r>
              <a:rPr lang="en-US" u="none" dirty="0"/>
              <a:t>: </a:t>
            </a:r>
            <a:endParaRPr lang="en-US" sz="1200" b="0" i="0" u="none" strike="noStrike" kern="1200" baseline="0" dirty="0">
              <a:solidFill>
                <a:schemeClr val="tx1"/>
              </a:solidFill>
              <a:latin typeface="Cambria" panose="02040503050406030204" pitchFamily="18" charset="0"/>
              <a:ea typeface="Cambria" panose="02040503050406030204" pitchFamily="18" charset="0"/>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List the characteristics of each investment property type: single family dwelling, duplex or four plex, office buildings, and industrial/warehouse </a:t>
            </a:r>
          </a:p>
          <a:p>
            <a:endParaRPr lang="en-US" sz="1200" b="0" i="0" u="none" strike="noStrike" kern="1200" baseline="0" dirty="0">
              <a:solidFill>
                <a:schemeClr val="tx1"/>
              </a:solidFill>
              <a:latin typeface="Cambria" panose="02040503050406030204" pitchFamily="18" charset="0"/>
              <a:ea typeface="Cambria" panose="02040503050406030204" pitchFamily="18" charset="0"/>
              <a:cs typeface="+mn-cs"/>
            </a:endParaRPr>
          </a:p>
          <a:p>
            <a:r>
              <a:rPr lang="en-US" u="sng" dirty="0"/>
              <a:t>Topics:</a:t>
            </a:r>
            <a:r>
              <a:rPr lang="en-US" dirty="0"/>
              <a:t> </a:t>
            </a:r>
          </a:p>
          <a:p>
            <a:pPr marL="171450" lvl="0" indent="-171450">
              <a:buFont typeface="Arial" panose="020B0604020202020204" pitchFamily="34" charset="0"/>
              <a:buChar char="•"/>
            </a:pPr>
            <a:r>
              <a:rPr lang="en-US" dirty="0"/>
              <a:t>Property type markets</a:t>
            </a:r>
          </a:p>
          <a:p>
            <a:pPr marL="628650" lvl="1" indent="-171450">
              <a:buFont typeface="Arial" panose="020B0604020202020204" pitchFamily="34" charset="0"/>
              <a:buChar char="•"/>
            </a:pPr>
            <a:r>
              <a:rPr lang="en-US" dirty="0"/>
              <a:t>Single family dwelling</a:t>
            </a:r>
          </a:p>
          <a:p>
            <a:pPr marL="628650" lvl="1" indent="-171450">
              <a:buFont typeface="Arial" panose="020B0604020202020204" pitchFamily="34" charset="0"/>
              <a:buChar char="•"/>
            </a:pPr>
            <a:r>
              <a:rPr lang="en-US" dirty="0"/>
              <a:t>Duplex or four plex</a:t>
            </a:r>
          </a:p>
          <a:p>
            <a:pPr marL="628650" lvl="1" indent="-171450">
              <a:buFont typeface="Arial" panose="020B0604020202020204" pitchFamily="34" charset="0"/>
              <a:buChar char="•"/>
            </a:pPr>
            <a:r>
              <a:rPr lang="en-US" dirty="0"/>
              <a:t>Office buildings</a:t>
            </a:r>
          </a:p>
          <a:p>
            <a:pPr marL="628650" lvl="1" indent="-171450">
              <a:buFont typeface="Arial" panose="020B0604020202020204" pitchFamily="34" charset="0"/>
              <a:buChar char="•"/>
            </a:pPr>
            <a:r>
              <a:rPr lang="en-US" dirty="0"/>
              <a:t>Industrial and warehouse</a:t>
            </a:r>
          </a:p>
          <a:p>
            <a:pPr marL="171450" lvl="0" indent="-171450">
              <a:buFont typeface="Arial" panose="020B0604020202020204" pitchFamily="34" charset="0"/>
              <a:buChar char="•"/>
            </a:pPr>
            <a:r>
              <a:rPr lang="en-US" dirty="0"/>
              <a:t>Introduction of office building case study</a:t>
            </a:r>
          </a:p>
          <a:p>
            <a:endParaRPr lang="en-US" dirty="0"/>
          </a:p>
        </p:txBody>
      </p:sp>
      <p:sp>
        <p:nvSpPr>
          <p:cNvPr id="4" name="Footer Placeholder 3"/>
          <p:cNvSpPr>
            <a:spLocks noGrp="1"/>
          </p:cNvSpPr>
          <p:nvPr>
            <p:ph type="ftr" sz="quarter" idx="10"/>
          </p:nvPr>
        </p:nvSpPr>
        <p:spPr/>
        <p:txBody>
          <a:bodyPr/>
          <a:lstStyle/>
          <a:p>
            <a:r>
              <a:rPr lang="en-US" dirty="0"/>
              <a:t>MXD201-Day 1</a:t>
            </a:r>
          </a:p>
        </p:txBody>
      </p:sp>
      <p:sp>
        <p:nvSpPr>
          <p:cNvPr id="5" name="Slide Number Placeholder 4"/>
          <p:cNvSpPr>
            <a:spLocks noGrp="1"/>
          </p:cNvSpPr>
          <p:nvPr>
            <p:ph type="sldNum" sz="quarter" idx="11"/>
          </p:nvPr>
        </p:nvSpPr>
        <p:spPr/>
        <p:txBody>
          <a:bodyPr/>
          <a:lstStyle/>
          <a:p>
            <a:fld id="{22365B47-B167-4EAA-8E6D-C0B1E50ED0E0}" type="slidenum">
              <a:rPr lang="en-US" smtClean="0"/>
              <a:t>19</a:t>
            </a:fld>
            <a:endParaRPr lang="en-US" dirty="0"/>
          </a:p>
        </p:txBody>
      </p:sp>
    </p:spTree>
    <p:extLst>
      <p:ext uri="{BB962C8B-B14F-4D97-AF65-F5344CB8AC3E}">
        <p14:creationId xmlns:p14="http://schemas.microsoft.com/office/powerpoint/2010/main" val="2527680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Introduce</a:t>
            </a:r>
            <a:r>
              <a:rPr lang="en-US" dirty="0"/>
              <a:t> the lesson. </a:t>
            </a:r>
          </a:p>
          <a:p>
            <a:endParaRPr lang="en-US" dirty="0"/>
          </a:p>
          <a:p>
            <a:r>
              <a:rPr lang="en-US" b="1" dirty="0"/>
              <a:t>Explain</a:t>
            </a:r>
            <a:r>
              <a:rPr lang="en-US" dirty="0"/>
              <a:t> the following in your own words:</a:t>
            </a:r>
          </a:p>
          <a:p>
            <a:r>
              <a:rPr lang="en-US" u="sng" dirty="0"/>
              <a:t>Learning objective</a:t>
            </a:r>
            <a:r>
              <a:rPr lang="en-US" u="none" dirty="0"/>
              <a:t>: </a:t>
            </a:r>
            <a:endParaRPr lang="en-US" sz="1200" b="0" i="0" u="none" strike="noStrike" kern="1200" baseline="0" dirty="0">
              <a:solidFill>
                <a:schemeClr val="tx1"/>
              </a:solidFill>
              <a:latin typeface="Cambria" panose="02040503050406030204" pitchFamily="18" charset="0"/>
              <a:ea typeface="Cambria" panose="02040503050406030204" pitchFamily="18" charset="0"/>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List the characteristics of each investment property type: single family dwelling, duplex or four plex, office buildings, and industrial/warehouse </a:t>
            </a:r>
          </a:p>
          <a:p>
            <a:endParaRPr lang="en-US" sz="1200" b="0" i="0" u="none" strike="noStrike" kern="1200" baseline="0" dirty="0">
              <a:solidFill>
                <a:schemeClr val="tx1"/>
              </a:solidFill>
              <a:latin typeface="Cambria" panose="02040503050406030204" pitchFamily="18" charset="0"/>
              <a:ea typeface="Cambria" panose="02040503050406030204" pitchFamily="18" charset="0"/>
              <a:cs typeface="+mn-cs"/>
            </a:endParaRPr>
          </a:p>
          <a:p>
            <a:r>
              <a:rPr lang="en-US" u="sng" dirty="0"/>
              <a:t>Topics:</a:t>
            </a:r>
            <a:r>
              <a:rPr lang="en-US" dirty="0"/>
              <a:t> </a:t>
            </a:r>
          </a:p>
          <a:p>
            <a:pPr marL="171450" lvl="0" indent="-171450">
              <a:buFont typeface="Arial" panose="020B0604020202020204" pitchFamily="34" charset="0"/>
              <a:buChar char="•"/>
            </a:pPr>
            <a:r>
              <a:rPr lang="en-US" dirty="0"/>
              <a:t>Property type markets</a:t>
            </a:r>
          </a:p>
          <a:p>
            <a:pPr marL="628650" lvl="1" indent="-171450">
              <a:buFont typeface="Arial" panose="020B0604020202020204" pitchFamily="34" charset="0"/>
              <a:buChar char="•"/>
            </a:pPr>
            <a:r>
              <a:rPr lang="en-US" dirty="0"/>
              <a:t>Single family dwelling</a:t>
            </a:r>
          </a:p>
          <a:p>
            <a:pPr marL="628650" lvl="1" indent="-171450">
              <a:buFont typeface="Arial" panose="020B0604020202020204" pitchFamily="34" charset="0"/>
              <a:buChar char="•"/>
            </a:pPr>
            <a:r>
              <a:rPr lang="en-US" dirty="0"/>
              <a:t>Duplex or four plex</a:t>
            </a:r>
          </a:p>
          <a:p>
            <a:pPr marL="628650" lvl="1" indent="-171450">
              <a:buFont typeface="Arial" panose="020B0604020202020204" pitchFamily="34" charset="0"/>
              <a:buChar char="•"/>
            </a:pPr>
            <a:r>
              <a:rPr lang="en-US" dirty="0"/>
              <a:t>Office buildings</a:t>
            </a:r>
          </a:p>
          <a:p>
            <a:pPr marL="628650" lvl="1" indent="-171450">
              <a:buFont typeface="Arial" panose="020B0604020202020204" pitchFamily="34" charset="0"/>
              <a:buChar char="•"/>
            </a:pPr>
            <a:r>
              <a:rPr lang="en-US" dirty="0"/>
              <a:t>Industrial and warehouse</a:t>
            </a:r>
          </a:p>
          <a:p>
            <a:pPr marL="171450" lvl="0" indent="-171450">
              <a:buFont typeface="Arial" panose="020B0604020202020204" pitchFamily="34" charset="0"/>
              <a:buChar char="•"/>
            </a:pPr>
            <a:r>
              <a:rPr lang="en-US" dirty="0"/>
              <a:t>Introduction of office building case study</a:t>
            </a:r>
          </a:p>
          <a:p>
            <a:endParaRPr lang="en-US" dirty="0"/>
          </a:p>
        </p:txBody>
      </p:sp>
      <p:sp>
        <p:nvSpPr>
          <p:cNvPr id="4" name="Footer Placeholder 3"/>
          <p:cNvSpPr>
            <a:spLocks noGrp="1"/>
          </p:cNvSpPr>
          <p:nvPr>
            <p:ph type="ftr" sz="quarter" idx="10"/>
          </p:nvPr>
        </p:nvSpPr>
        <p:spPr/>
        <p:txBody>
          <a:bodyPr/>
          <a:lstStyle/>
          <a:p>
            <a:r>
              <a:rPr lang="en-US" dirty="0"/>
              <a:t>MXD201-Day 1</a:t>
            </a:r>
          </a:p>
        </p:txBody>
      </p:sp>
      <p:sp>
        <p:nvSpPr>
          <p:cNvPr id="5" name="Slide Number Placeholder 4"/>
          <p:cNvSpPr>
            <a:spLocks noGrp="1"/>
          </p:cNvSpPr>
          <p:nvPr>
            <p:ph type="sldNum" sz="quarter" idx="11"/>
          </p:nvPr>
        </p:nvSpPr>
        <p:spPr/>
        <p:txBody>
          <a:bodyPr/>
          <a:lstStyle/>
          <a:p>
            <a:fld id="{22365B47-B167-4EAA-8E6D-C0B1E50ED0E0}" type="slidenum">
              <a:rPr lang="en-US" smtClean="0"/>
              <a:t>31</a:t>
            </a:fld>
            <a:endParaRPr lang="en-US" dirty="0"/>
          </a:p>
        </p:txBody>
      </p:sp>
    </p:spTree>
    <p:extLst>
      <p:ext uri="{BB962C8B-B14F-4D97-AF65-F5344CB8AC3E}">
        <p14:creationId xmlns:p14="http://schemas.microsoft.com/office/powerpoint/2010/main" val="989581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Introduce</a:t>
            </a:r>
            <a:r>
              <a:rPr lang="en-US" dirty="0"/>
              <a:t> the lesson. </a:t>
            </a:r>
          </a:p>
          <a:p>
            <a:endParaRPr lang="en-US" dirty="0"/>
          </a:p>
          <a:p>
            <a:r>
              <a:rPr lang="en-US" b="1" dirty="0"/>
              <a:t>Explain</a:t>
            </a:r>
            <a:r>
              <a:rPr lang="en-US" dirty="0"/>
              <a:t> the following in your own words:</a:t>
            </a:r>
          </a:p>
          <a:p>
            <a:r>
              <a:rPr lang="en-US" u="sng" dirty="0"/>
              <a:t>Learning objective</a:t>
            </a:r>
            <a:r>
              <a:rPr lang="en-US" u="none" dirty="0"/>
              <a:t>: </a:t>
            </a:r>
            <a:endParaRPr lang="en-US" sz="1200" b="0" i="0" u="none" strike="noStrike" kern="1200" baseline="0" dirty="0">
              <a:solidFill>
                <a:schemeClr val="tx1"/>
              </a:solidFill>
              <a:latin typeface="Cambria" panose="02040503050406030204" pitchFamily="18" charset="0"/>
              <a:ea typeface="Cambria" panose="02040503050406030204" pitchFamily="18" charset="0"/>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List the characteristics of each investment property type: single family dwelling, duplex or four plex, office buildings, and industrial/warehouse </a:t>
            </a:r>
          </a:p>
          <a:p>
            <a:endParaRPr lang="en-US" sz="1200" b="0" i="0" u="none" strike="noStrike" kern="1200" baseline="0" dirty="0">
              <a:solidFill>
                <a:schemeClr val="tx1"/>
              </a:solidFill>
              <a:latin typeface="Cambria" panose="02040503050406030204" pitchFamily="18" charset="0"/>
              <a:ea typeface="Cambria" panose="02040503050406030204" pitchFamily="18" charset="0"/>
              <a:cs typeface="+mn-cs"/>
            </a:endParaRPr>
          </a:p>
          <a:p>
            <a:r>
              <a:rPr lang="en-US" u="sng" dirty="0"/>
              <a:t>Topics:</a:t>
            </a:r>
            <a:r>
              <a:rPr lang="en-US" dirty="0"/>
              <a:t> </a:t>
            </a:r>
          </a:p>
          <a:p>
            <a:pPr marL="171450" lvl="0" indent="-171450">
              <a:buFont typeface="Arial" panose="020B0604020202020204" pitchFamily="34" charset="0"/>
              <a:buChar char="•"/>
            </a:pPr>
            <a:r>
              <a:rPr lang="en-US" dirty="0"/>
              <a:t>Property type markets</a:t>
            </a:r>
          </a:p>
          <a:p>
            <a:pPr marL="628650" lvl="1" indent="-171450">
              <a:buFont typeface="Arial" panose="020B0604020202020204" pitchFamily="34" charset="0"/>
              <a:buChar char="•"/>
            </a:pPr>
            <a:r>
              <a:rPr lang="en-US" dirty="0"/>
              <a:t>Single family dwelling</a:t>
            </a:r>
          </a:p>
          <a:p>
            <a:pPr marL="628650" lvl="1" indent="-171450">
              <a:buFont typeface="Arial" panose="020B0604020202020204" pitchFamily="34" charset="0"/>
              <a:buChar char="•"/>
            </a:pPr>
            <a:r>
              <a:rPr lang="en-US" dirty="0"/>
              <a:t>Duplex or four plex</a:t>
            </a:r>
          </a:p>
          <a:p>
            <a:pPr marL="628650" lvl="1" indent="-171450">
              <a:buFont typeface="Arial" panose="020B0604020202020204" pitchFamily="34" charset="0"/>
              <a:buChar char="•"/>
            </a:pPr>
            <a:r>
              <a:rPr lang="en-US" dirty="0"/>
              <a:t>Office buildings</a:t>
            </a:r>
          </a:p>
          <a:p>
            <a:pPr marL="628650" lvl="1" indent="-171450">
              <a:buFont typeface="Arial" panose="020B0604020202020204" pitchFamily="34" charset="0"/>
              <a:buChar char="•"/>
            </a:pPr>
            <a:r>
              <a:rPr lang="en-US" dirty="0"/>
              <a:t>Industrial and warehouse</a:t>
            </a:r>
          </a:p>
          <a:p>
            <a:pPr marL="171450" lvl="0" indent="-171450">
              <a:buFont typeface="Arial" panose="020B0604020202020204" pitchFamily="34" charset="0"/>
              <a:buChar char="•"/>
            </a:pPr>
            <a:r>
              <a:rPr lang="en-US" dirty="0"/>
              <a:t>Introduction of office building case study</a:t>
            </a:r>
          </a:p>
          <a:p>
            <a:endParaRPr lang="en-US" dirty="0"/>
          </a:p>
        </p:txBody>
      </p:sp>
      <p:sp>
        <p:nvSpPr>
          <p:cNvPr id="4" name="Footer Placeholder 3"/>
          <p:cNvSpPr>
            <a:spLocks noGrp="1"/>
          </p:cNvSpPr>
          <p:nvPr>
            <p:ph type="ftr" sz="quarter" idx="10"/>
          </p:nvPr>
        </p:nvSpPr>
        <p:spPr/>
        <p:txBody>
          <a:bodyPr/>
          <a:lstStyle/>
          <a:p>
            <a:r>
              <a:rPr lang="en-US" dirty="0"/>
              <a:t>MXD201-Day 1</a:t>
            </a:r>
          </a:p>
        </p:txBody>
      </p:sp>
      <p:sp>
        <p:nvSpPr>
          <p:cNvPr id="5" name="Slide Number Placeholder 4"/>
          <p:cNvSpPr>
            <a:spLocks noGrp="1"/>
          </p:cNvSpPr>
          <p:nvPr>
            <p:ph type="sldNum" sz="quarter" idx="11"/>
          </p:nvPr>
        </p:nvSpPr>
        <p:spPr/>
        <p:txBody>
          <a:bodyPr/>
          <a:lstStyle/>
          <a:p>
            <a:fld id="{22365B47-B167-4EAA-8E6D-C0B1E50ED0E0}" type="slidenum">
              <a:rPr lang="en-US" smtClean="0"/>
              <a:t>44</a:t>
            </a:fld>
            <a:endParaRPr lang="en-US" dirty="0"/>
          </a:p>
        </p:txBody>
      </p:sp>
    </p:spTree>
    <p:extLst>
      <p:ext uri="{BB962C8B-B14F-4D97-AF65-F5344CB8AC3E}">
        <p14:creationId xmlns:p14="http://schemas.microsoft.com/office/powerpoint/2010/main" val="2735205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Review </a:t>
            </a:r>
            <a:r>
              <a:rPr lang="en-US" dirty="0"/>
              <a:t>key takeaways for Part 1.</a:t>
            </a:r>
          </a:p>
          <a:p>
            <a:endParaRPr lang="en-US" dirty="0"/>
          </a:p>
          <a:p>
            <a:r>
              <a:rPr lang="en-US" b="1" dirty="0"/>
              <a:t>Ask </a:t>
            </a:r>
            <a:r>
              <a:rPr lang="en-US" dirty="0"/>
              <a:t>students to share their insights.</a:t>
            </a:r>
          </a:p>
          <a:p>
            <a:pPr marL="171450" indent="-171450">
              <a:buFont typeface="Arial" panose="020B0604020202020204" pitchFamily="34" charset="0"/>
              <a:buChar char="•"/>
            </a:pPr>
            <a:r>
              <a:rPr lang="en-US" dirty="0"/>
              <a:t>What did they learn?</a:t>
            </a:r>
          </a:p>
          <a:p>
            <a:pPr marL="171450" indent="-171450">
              <a:buFont typeface="Arial" panose="020B0604020202020204" pitchFamily="34" charset="0"/>
              <a:buChar char="•"/>
            </a:pPr>
            <a:r>
              <a:rPr lang="en-US" dirty="0"/>
              <a:t>What areas covered would they like to know more about?</a:t>
            </a:r>
          </a:p>
          <a:p>
            <a:pPr marL="171450" indent="-171450">
              <a:buFont typeface="Arial" panose="020B0604020202020204" pitchFamily="34" charset="0"/>
              <a:buChar char="•"/>
            </a:pPr>
            <a:r>
              <a:rPr lang="en-US" dirty="0"/>
              <a:t>Where will they seek additional information and education?</a:t>
            </a:r>
          </a:p>
        </p:txBody>
      </p:sp>
      <p:sp>
        <p:nvSpPr>
          <p:cNvPr id="4" name="Footer Placeholder 3"/>
          <p:cNvSpPr>
            <a:spLocks noGrp="1"/>
          </p:cNvSpPr>
          <p:nvPr>
            <p:ph type="ftr" sz="quarter" idx="10"/>
          </p:nvPr>
        </p:nvSpPr>
        <p:spPr/>
        <p:txBody>
          <a:bodyPr/>
          <a:lstStyle/>
          <a:p>
            <a:r>
              <a:rPr lang="en-US" dirty="0"/>
              <a:t>MXD201-Day 1</a:t>
            </a:r>
          </a:p>
        </p:txBody>
      </p:sp>
      <p:sp>
        <p:nvSpPr>
          <p:cNvPr id="5" name="Slide Number Placeholder 4"/>
          <p:cNvSpPr>
            <a:spLocks noGrp="1"/>
          </p:cNvSpPr>
          <p:nvPr>
            <p:ph type="sldNum" sz="quarter" idx="11"/>
          </p:nvPr>
        </p:nvSpPr>
        <p:spPr/>
        <p:txBody>
          <a:bodyPr/>
          <a:lstStyle/>
          <a:p>
            <a:fld id="{22365B47-B167-4EAA-8E6D-C0B1E50ED0E0}" type="slidenum">
              <a:rPr lang="en-US" smtClean="0"/>
              <a:t>60</a:t>
            </a:fld>
            <a:endParaRPr lang="en-US" dirty="0"/>
          </a:p>
        </p:txBody>
      </p:sp>
    </p:spTree>
    <p:extLst>
      <p:ext uri="{BB962C8B-B14F-4D97-AF65-F5344CB8AC3E}">
        <p14:creationId xmlns:p14="http://schemas.microsoft.com/office/powerpoint/2010/main" val="1284545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Introduce</a:t>
            </a:r>
            <a:r>
              <a:rPr lang="en-US" dirty="0"/>
              <a:t> Part 2 – Property Management.</a:t>
            </a:r>
          </a:p>
        </p:txBody>
      </p:sp>
      <p:sp>
        <p:nvSpPr>
          <p:cNvPr id="4" name="Footer Placeholder 3"/>
          <p:cNvSpPr>
            <a:spLocks noGrp="1"/>
          </p:cNvSpPr>
          <p:nvPr>
            <p:ph type="ftr" sz="quarter" idx="4"/>
          </p:nvPr>
        </p:nvSpPr>
        <p:spPr/>
        <p:txBody>
          <a:bodyPr/>
          <a:lstStyle/>
          <a:p>
            <a:r>
              <a:rPr lang="en-US" dirty="0"/>
              <a:t>MXD201-Day 1</a:t>
            </a:r>
          </a:p>
        </p:txBody>
      </p:sp>
      <p:sp>
        <p:nvSpPr>
          <p:cNvPr id="5" name="Slide Number Placeholder 4"/>
          <p:cNvSpPr>
            <a:spLocks noGrp="1"/>
          </p:cNvSpPr>
          <p:nvPr>
            <p:ph type="sldNum" sz="quarter" idx="5"/>
          </p:nvPr>
        </p:nvSpPr>
        <p:spPr/>
        <p:txBody>
          <a:bodyPr/>
          <a:lstStyle/>
          <a:p>
            <a:fld id="{22365B47-B167-4EAA-8E6D-C0B1E50ED0E0}" type="slidenum">
              <a:rPr lang="en-US" smtClean="0"/>
              <a:t>61</a:t>
            </a:fld>
            <a:endParaRPr lang="en-US" dirty="0"/>
          </a:p>
        </p:txBody>
      </p:sp>
    </p:spTree>
    <p:extLst>
      <p:ext uri="{BB962C8B-B14F-4D97-AF65-F5344CB8AC3E}">
        <p14:creationId xmlns:p14="http://schemas.microsoft.com/office/powerpoint/2010/main" val="4165271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Introduce</a:t>
            </a:r>
            <a:r>
              <a:rPr lang="en-US" dirty="0"/>
              <a:t> the lesson. </a:t>
            </a:r>
          </a:p>
          <a:p>
            <a:endParaRPr lang="en-US" dirty="0"/>
          </a:p>
          <a:p>
            <a:r>
              <a:rPr lang="en-US" b="1" dirty="0"/>
              <a:t>Explain</a:t>
            </a:r>
            <a:r>
              <a:rPr lang="en-US" dirty="0"/>
              <a:t> the following in your own words:</a:t>
            </a:r>
          </a:p>
          <a:p>
            <a:r>
              <a:rPr lang="en-US" u="sng" dirty="0"/>
              <a:t>Learning objective</a:t>
            </a:r>
            <a:r>
              <a:rPr lang="en-US" u="none" dirty="0"/>
              <a:t>: </a:t>
            </a:r>
          </a:p>
          <a:p>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By the end of this lesson, you will be able to:</a:t>
            </a:r>
          </a:p>
          <a:p>
            <a:pPr marL="171450" indent="-171450">
              <a:buFont typeface="Arial" panose="020B0604020202020204" pitchFamily="34" charset="0"/>
              <a:buChar char="•"/>
            </a:pPr>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Describe the roles and responsibilities of a property manager </a:t>
            </a:r>
          </a:p>
          <a:p>
            <a:endParaRPr lang="en-US" sz="1200" b="0" i="0" u="none" strike="noStrike" kern="1200" baseline="0" dirty="0">
              <a:solidFill>
                <a:schemeClr val="tx1"/>
              </a:solidFill>
              <a:latin typeface="Cambria" panose="02040503050406030204" pitchFamily="18" charset="0"/>
              <a:ea typeface="Cambria" panose="02040503050406030204" pitchFamily="18" charset="0"/>
              <a:cs typeface="+mn-cs"/>
            </a:endParaRPr>
          </a:p>
          <a:p>
            <a:r>
              <a:rPr lang="en-US" u="sng" dirty="0"/>
              <a:t>Topics:</a:t>
            </a:r>
            <a:r>
              <a:rPr lang="en-US" dirty="0"/>
              <a:t> </a:t>
            </a:r>
          </a:p>
          <a:p>
            <a:pPr marL="171450" indent="-171450">
              <a:buFont typeface="Arial" panose="020B0604020202020204" pitchFamily="34" charset="0"/>
              <a:buChar char="•"/>
            </a:pPr>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Overview </a:t>
            </a:r>
          </a:p>
          <a:p>
            <a:pPr marL="171450" indent="-171450">
              <a:buFont typeface="Arial" panose="020B0604020202020204" pitchFamily="34" charset="0"/>
              <a:buChar char="•"/>
            </a:pPr>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Roles and Responsibilities </a:t>
            </a:r>
          </a:p>
          <a:p>
            <a:pPr marL="171450" indent="-171450">
              <a:buFont typeface="Arial" panose="020B0604020202020204" pitchFamily="34" charset="0"/>
              <a:buChar char="•"/>
            </a:pPr>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Management Company </a:t>
            </a:r>
          </a:p>
          <a:p>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	</a:t>
            </a:r>
          </a:p>
          <a:p>
            <a:endParaRPr lang="en-US" dirty="0"/>
          </a:p>
        </p:txBody>
      </p:sp>
      <p:sp>
        <p:nvSpPr>
          <p:cNvPr id="4" name="Footer Placeholder 3"/>
          <p:cNvSpPr>
            <a:spLocks noGrp="1"/>
          </p:cNvSpPr>
          <p:nvPr>
            <p:ph type="ftr" sz="quarter" idx="10"/>
          </p:nvPr>
        </p:nvSpPr>
        <p:spPr/>
        <p:txBody>
          <a:bodyPr/>
          <a:lstStyle/>
          <a:p>
            <a:r>
              <a:rPr lang="en-US" dirty="0"/>
              <a:t>MXD201-Day 1</a:t>
            </a:r>
          </a:p>
        </p:txBody>
      </p:sp>
      <p:sp>
        <p:nvSpPr>
          <p:cNvPr id="5" name="Slide Number Placeholder 4"/>
          <p:cNvSpPr>
            <a:spLocks noGrp="1"/>
          </p:cNvSpPr>
          <p:nvPr>
            <p:ph type="sldNum" sz="quarter" idx="11"/>
          </p:nvPr>
        </p:nvSpPr>
        <p:spPr/>
        <p:txBody>
          <a:bodyPr/>
          <a:lstStyle/>
          <a:p>
            <a:fld id="{22365B47-B167-4EAA-8E6D-C0B1E50ED0E0}" type="slidenum">
              <a:rPr lang="en-US" smtClean="0"/>
              <a:t>62</a:t>
            </a:fld>
            <a:endParaRPr lang="en-US" dirty="0"/>
          </a:p>
        </p:txBody>
      </p:sp>
    </p:spTree>
    <p:extLst>
      <p:ext uri="{BB962C8B-B14F-4D97-AF65-F5344CB8AC3E}">
        <p14:creationId xmlns:p14="http://schemas.microsoft.com/office/powerpoint/2010/main" val="5684977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Review</a:t>
            </a:r>
            <a:r>
              <a:rPr lang="en-US" dirty="0"/>
              <a:t> the definition of property management.</a:t>
            </a:r>
          </a:p>
          <a:p>
            <a:endParaRPr lang="en-US" dirty="0"/>
          </a:p>
        </p:txBody>
      </p:sp>
      <p:sp>
        <p:nvSpPr>
          <p:cNvPr id="4" name="Footer Placeholder 3"/>
          <p:cNvSpPr>
            <a:spLocks noGrp="1"/>
          </p:cNvSpPr>
          <p:nvPr>
            <p:ph type="ftr" sz="quarter" idx="10"/>
          </p:nvPr>
        </p:nvSpPr>
        <p:spPr/>
        <p:txBody>
          <a:bodyPr/>
          <a:lstStyle/>
          <a:p>
            <a:r>
              <a:rPr lang="en-US" dirty="0"/>
              <a:t>MXD201-Day 1</a:t>
            </a:r>
          </a:p>
        </p:txBody>
      </p:sp>
      <p:sp>
        <p:nvSpPr>
          <p:cNvPr id="5" name="Slide Number Placeholder 4"/>
          <p:cNvSpPr>
            <a:spLocks noGrp="1"/>
          </p:cNvSpPr>
          <p:nvPr>
            <p:ph type="sldNum" sz="quarter" idx="11"/>
          </p:nvPr>
        </p:nvSpPr>
        <p:spPr/>
        <p:txBody>
          <a:bodyPr/>
          <a:lstStyle/>
          <a:p>
            <a:fld id="{22365B47-B167-4EAA-8E6D-C0B1E50ED0E0}" type="slidenum">
              <a:rPr lang="en-US" smtClean="0"/>
              <a:t>63</a:t>
            </a:fld>
            <a:endParaRPr lang="en-US" dirty="0"/>
          </a:p>
        </p:txBody>
      </p:sp>
    </p:spTree>
    <p:extLst>
      <p:ext uri="{BB962C8B-B14F-4D97-AF65-F5344CB8AC3E}">
        <p14:creationId xmlns:p14="http://schemas.microsoft.com/office/powerpoint/2010/main" val="3281972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Ask</a:t>
            </a:r>
            <a:r>
              <a:rPr lang="en-US" dirty="0"/>
              <a:t>:</a:t>
            </a:r>
          </a:p>
          <a:p>
            <a:pPr marL="171450" indent="-171450">
              <a:buFont typeface="Arial" panose="020B0604020202020204" pitchFamily="34" charset="0"/>
              <a:buChar char="•"/>
            </a:pPr>
            <a:r>
              <a:rPr lang="en-US" dirty="0"/>
              <a:t>What’s the difference between in-house and third-party management?</a:t>
            </a:r>
          </a:p>
          <a:p>
            <a:endParaRPr lang="en-US" dirty="0"/>
          </a:p>
          <a:p>
            <a:r>
              <a:rPr lang="en-US" b="1" dirty="0"/>
              <a:t>Poll</a:t>
            </a:r>
            <a:r>
              <a:rPr lang="en-US" dirty="0"/>
              <a:t> the class to see who knows these different relationships. </a:t>
            </a:r>
          </a:p>
          <a:p>
            <a:endParaRPr lang="en-US" dirty="0"/>
          </a:p>
          <a:p>
            <a:r>
              <a:rPr lang="en-US" b="1" dirty="0"/>
              <a:t>Stress </a:t>
            </a:r>
            <a:r>
              <a:rPr lang="en-US" dirty="0"/>
              <a:t>that the skills and knowledge needed are identical in either situation. Each management function will do business a little bit differently, but when managing their properties, they all have the same purpose: to manage the building according to the goals of the owner and the policies and procedures of the management company compliant with the agreed upon terms of the management agreement between the company and the client (owner).  </a:t>
            </a:r>
          </a:p>
          <a:p>
            <a:endParaRPr lang="en-US" dirty="0"/>
          </a:p>
        </p:txBody>
      </p:sp>
      <p:sp>
        <p:nvSpPr>
          <p:cNvPr id="4" name="Footer Placeholder 3"/>
          <p:cNvSpPr>
            <a:spLocks noGrp="1"/>
          </p:cNvSpPr>
          <p:nvPr>
            <p:ph type="ftr" sz="quarter" idx="10"/>
          </p:nvPr>
        </p:nvSpPr>
        <p:spPr/>
        <p:txBody>
          <a:bodyPr/>
          <a:lstStyle/>
          <a:p>
            <a:r>
              <a:rPr lang="en-US" dirty="0"/>
              <a:t>MXD201-Day 1</a:t>
            </a:r>
          </a:p>
        </p:txBody>
      </p:sp>
      <p:sp>
        <p:nvSpPr>
          <p:cNvPr id="5" name="Slide Number Placeholder 4"/>
          <p:cNvSpPr>
            <a:spLocks noGrp="1"/>
          </p:cNvSpPr>
          <p:nvPr>
            <p:ph type="sldNum" sz="quarter" idx="11"/>
          </p:nvPr>
        </p:nvSpPr>
        <p:spPr/>
        <p:txBody>
          <a:bodyPr/>
          <a:lstStyle/>
          <a:p>
            <a:fld id="{22365B47-B167-4EAA-8E6D-C0B1E50ED0E0}" type="slidenum">
              <a:rPr lang="en-US" smtClean="0"/>
              <a:t>64</a:t>
            </a:fld>
            <a:endParaRPr lang="en-US" dirty="0"/>
          </a:p>
        </p:txBody>
      </p:sp>
    </p:spTree>
    <p:extLst>
      <p:ext uri="{BB962C8B-B14F-4D97-AF65-F5344CB8AC3E}">
        <p14:creationId xmlns:p14="http://schemas.microsoft.com/office/powerpoint/2010/main" val="2213646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Stress: </a:t>
            </a:r>
            <a:r>
              <a:rPr lang="en-US" b="0" dirty="0"/>
              <a:t>F</a:t>
            </a:r>
            <a:r>
              <a:rPr lang="en-US" dirty="0"/>
              <a:t>iduciary doesn’t just mean saving money; it means spending it in the right way, too.</a:t>
            </a:r>
          </a:p>
        </p:txBody>
      </p:sp>
      <p:sp>
        <p:nvSpPr>
          <p:cNvPr id="4" name="Slide Number Placeholder 3"/>
          <p:cNvSpPr>
            <a:spLocks noGrp="1"/>
          </p:cNvSpPr>
          <p:nvPr>
            <p:ph type="sldNum" sz="quarter" idx="10"/>
          </p:nvPr>
        </p:nvSpPr>
        <p:spPr/>
        <p:txBody>
          <a:bodyPr/>
          <a:lstStyle/>
          <a:p>
            <a:fld id="{781741AF-0CCC-48CE-AE23-972BED2E8353}" type="slidenum">
              <a:rPr lang="en-US" smtClean="0"/>
              <a:pPr/>
              <a:t>65</a:t>
            </a:fld>
            <a:endParaRPr lang="en-US" dirty="0"/>
          </a:p>
        </p:txBody>
      </p:sp>
    </p:spTree>
    <p:extLst>
      <p:ext uri="{BB962C8B-B14F-4D97-AF65-F5344CB8AC3E}">
        <p14:creationId xmlns:p14="http://schemas.microsoft.com/office/powerpoint/2010/main" val="1534137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Review</a:t>
            </a:r>
            <a:r>
              <a:rPr lang="en-US" dirty="0"/>
              <a:t> course overview and objectives.</a:t>
            </a:r>
          </a:p>
        </p:txBody>
      </p:sp>
      <p:sp>
        <p:nvSpPr>
          <p:cNvPr id="4" name="Footer Placeholder 3"/>
          <p:cNvSpPr>
            <a:spLocks noGrp="1"/>
          </p:cNvSpPr>
          <p:nvPr>
            <p:ph type="ftr" sz="quarter" idx="10"/>
          </p:nvPr>
        </p:nvSpPr>
        <p:spPr/>
        <p:txBody>
          <a:bodyPr/>
          <a:lstStyle/>
          <a:p>
            <a:r>
              <a:rPr lang="en-US" dirty="0"/>
              <a:t>MXD201-Day 1</a:t>
            </a:r>
          </a:p>
        </p:txBody>
      </p:sp>
      <p:sp>
        <p:nvSpPr>
          <p:cNvPr id="5" name="Slide Number Placeholder 4"/>
          <p:cNvSpPr>
            <a:spLocks noGrp="1"/>
          </p:cNvSpPr>
          <p:nvPr>
            <p:ph type="sldNum" sz="quarter" idx="11"/>
          </p:nvPr>
        </p:nvSpPr>
        <p:spPr/>
        <p:txBody>
          <a:bodyPr/>
          <a:lstStyle/>
          <a:p>
            <a:fld id="{22365B47-B167-4EAA-8E6D-C0B1E50ED0E0}" type="slidenum">
              <a:rPr lang="en-US" smtClean="0"/>
              <a:t>2</a:t>
            </a:fld>
            <a:endParaRPr lang="en-US" dirty="0"/>
          </a:p>
        </p:txBody>
      </p:sp>
    </p:spTree>
    <p:extLst>
      <p:ext uri="{BB962C8B-B14F-4D97-AF65-F5344CB8AC3E}">
        <p14:creationId xmlns:p14="http://schemas.microsoft.com/office/powerpoint/2010/main" val="3051499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Stress</a:t>
            </a:r>
            <a:r>
              <a:rPr lang="en-US" dirty="0"/>
              <a:t> that the management company: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Is </a:t>
            </a:r>
            <a:r>
              <a:rPr lang="en-US" sz="1200" dirty="0">
                <a:solidFill>
                  <a:srgbClr val="FFC629"/>
                </a:solidFill>
              </a:rPr>
              <a:t>entrusted to act in the owner’s best interests </a:t>
            </a:r>
            <a:r>
              <a:rPr lang="en-US" sz="1200" dirty="0">
                <a:solidFill>
                  <a:schemeClr val="bg1"/>
                </a:solidFill>
              </a:rPr>
              <a:t>to safeguard the investment.</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rPr>
              <a:t>Must </a:t>
            </a:r>
            <a:r>
              <a:rPr lang="en-US" sz="1200" dirty="0">
                <a:solidFill>
                  <a:srgbClr val="FFC629"/>
                </a:solidFill>
              </a:rPr>
              <a:t>advocate for the owner </a:t>
            </a:r>
            <a:r>
              <a:rPr lang="en-US" sz="1200" dirty="0">
                <a:solidFill>
                  <a:schemeClr val="bg1"/>
                </a:solidFill>
              </a:rPr>
              <a:t>and think through the impact of decisions.</a:t>
            </a:r>
            <a:endParaRPr lang="en-US" dirty="0"/>
          </a:p>
          <a:p>
            <a:endParaRPr lang="en-US" dirty="0"/>
          </a:p>
        </p:txBody>
      </p:sp>
      <p:sp>
        <p:nvSpPr>
          <p:cNvPr id="4" name="Footer Placeholder 3"/>
          <p:cNvSpPr>
            <a:spLocks noGrp="1"/>
          </p:cNvSpPr>
          <p:nvPr>
            <p:ph type="ftr" sz="quarter" idx="4"/>
          </p:nvPr>
        </p:nvSpPr>
        <p:spPr/>
        <p:txBody>
          <a:bodyPr/>
          <a:lstStyle/>
          <a:p>
            <a:r>
              <a:rPr lang="en-US" dirty="0"/>
              <a:t>MXD201-Day 1</a:t>
            </a:r>
          </a:p>
        </p:txBody>
      </p:sp>
      <p:sp>
        <p:nvSpPr>
          <p:cNvPr id="5" name="Slide Number Placeholder 4"/>
          <p:cNvSpPr>
            <a:spLocks noGrp="1"/>
          </p:cNvSpPr>
          <p:nvPr>
            <p:ph type="sldNum" sz="quarter" idx="5"/>
          </p:nvPr>
        </p:nvSpPr>
        <p:spPr/>
        <p:txBody>
          <a:bodyPr/>
          <a:lstStyle/>
          <a:p>
            <a:fld id="{22365B47-B167-4EAA-8E6D-C0B1E50ED0E0}" type="slidenum">
              <a:rPr lang="en-US" smtClean="0"/>
              <a:t>66</a:t>
            </a:fld>
            <a:endParaRPr lang="en-US" dirty="0"/>
          </a:p>
        </p:txBody>
      </p:sp>
    </p:spTree>
    <p:extLst>
      <p:ext uri="{BB962C8B-B14F-4D97-AF65-F5344CB8AC3E}">
        <p14:creationId xmlns:p14="http://schemas.microsoft.com/office/powerpoint/2010/main" val="15995165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Introduce</a:t>
            </a:r>
            <a:r>
              <a:rPr lang="en-US" dirty="0"/>
              <a:t> the different areas of responsibility.</a:t>
            </a:r>
          </a:p>
          <a:p>
            <a:endParaRPr lang="en-US" dirty="0"/>
          </a:p>
        </p:txBody>
      </p:sp>
      <p:sp>
        <p:nvSpPr>
          <p:cNvPr id="4" name="Footer Placeholder 3"/>
          <p:cNvSpPr>
            <a:spLocks noGrp="1"/>
          </p:cNvSpPr>
          <p:nvPr>
            <p:ph type="ftr" sz="quarter" idx="4"/>
          </p:nvPr>
        </p:nvSpPr>
        <p:spPr/>
        <p:txBody>
          <a:bodyPr/>
          <a:lstStyle/>
          <a:p>
            <a:r>
              <a:rPr lang="en-US" dirty="0"/>
              <a:t>MXD201-Day 1</a:t>
            </a:r>
          </a:p>
        </p:txBody>
      </p:sp>
      <p:sp>
        <p:nvSpPr>
          <p:cNvPr id="5" name="Slide Number Placeholder 4"/>
          <p:cNvSpPr>
            <a:spLocks noGrp="1"/>
          </p:cNvSpPr>
          <p:nvPr>
            <p:ph type="sldNum" sz="quarter" idx="5"/>
          </p:nvPr>
        </p:nvSpPr>
        <p:spPr/>
        <p:txBody>
          <a:bodyPr/>
          <a:lstStyle/>
          <a:p>
            <a:fld id="{22365B47-B167-4EAA-8E6D-C0B1E50ED0E0}" type="slidenum">
              <a:rPr lang="en-US" smtClean="0"/>
              <a:t>67</a:t>
            </a:fld>
            <a:endParaRPr lang="en-US" dirty="0"/>
          </a:p>
        </p:txBody>
      </p:sp>
    </p:spTree>
    <p:extLst>
      <p:ext uri="{BB962C8B-B14F-4D97-AF65-F5344CB8AC3E}">
        <p14:creationId xmlns:p14="http://schemas.microsoft.com/office/powerpoint/2010/main" val="22232043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Review</a:t>
            </a:r>
            <a:r>
              <a:rPr lang="en-US" dirty="0"/>
              <a:t> responsibilities under budgeting and finance.</a:t>
            </a:r>
          </a:p>
        </p:txBody>
      </p:sp>
      <p:sp>
        <p:nvSpPr>
          <p:cNvPr id="4" name="Footer Placeholder 3"/>
          <p:cNvSpPr>
            <a:spLocks noGrp="1"/>
          </p:cNvSpPr>
          <p:nvPr>
            <p:ph type="ftr" sz="quarter" idx="4"/>
          </p:nvPr>
        </p:nvSpPr>
        <p:spPr/>
        <p:txBody>
          <a:bodyPr/>
          <a:lstStyle/>
          <a:p>
            <a:r>
              <a:rPr lang="en-US"/>
              <a:t>MXD201-Day 1</a:t>
            </a:r>
            <a:endParaRPr lang="en-US" dirty="0"/>
          </a:p>
        </p:txBody>
      </p:sp>
      <p:sp>
        <p:nvSpPr>
          <p:cNvPr id="5" name="Slide Number Placeholder 4"/>
          <p:cNvSpPr>
            <a:spLocks noGrp="1"/>
          </p:cNvSpPr>
          <p:nvPr>
            <p:ph type="sldNum" sz="quarter" idx="5"/>
          </p:nvPr>
        </p:nvSpPr>
        <p:spPr/>
        <p:txBody>
          <a:bodyPr/>
          <a:lstStyle/>
          <a:p>
            <a:fld id="{22365B47-B167-4EAA-8E6D-C0B1E50ED0E0}" type="slidenum">
              <a:rPr lang="en-US" smtClean="0"/>
              <a:t>68</a:t>
            </a:fld>
            <a:endParaRPr lang="en-US"/>
          </a:p>
        </p:txBody>
      </p:sp>
    </p:spTree>
    <p:extLst>
      <p:ext uri="{BB962C8B-B14F-4D97-AF65-F5344CB8AC3E}">
        <p14:creationId xmlns:p14="http://schemas.microsoft.com/office/powerpoint/2010/main" val="33724346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Discuss</a:t>
            </a:r>
            <a:r>
              <a:rPr lang="en-US" dirty="0"/>
              <a:t> responsibilities under human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Cambria" panose="02040503050406030204" pitchFamily="18" charset="0"/>
                <a:ea typeface="Cambria" panose="02040503050406030204" pitchFamily="18" charset="0"/>
                <a:cs typeface="+mn-cs"/>
              </a:rPr>
              <a:t>Explain</a:t>
            </a:r>
            <a:r>
              <a:rPr lang="en-US" dirty="0"/>
              <a:t> that property managers often must hire property staff.</a:t>
            </a:r>
          </a:p>
          <a:p>
            <a:endParaRPr lang="en-US" sz="1200" b="1" kern="1200" dirty="0">
              <a:solidFill>
                <a:schemeClr val="tx1"/>
              </a:solidFill>
              <a:latin typeface="Cambria" panose="02040503050406030204" pitchFamily="18" charset="0"/>
              <a:ea typeface="Cambria" panose="02040503050406030204" pitchFamily="18" charset="0"/>
              <a:cs typeface="+mn-cs"/>
            </a:endParaRPr>
          </a:p>
        </p:txBody>
      </p:sp>
      <p:sp>
        <p:nvSpPr>
          <p:cNvPr id="4" name="Footer Placeholder 3"/>
          <p:cNvSpPr>
            <a:spLocks noGrp="1"/>
          </p:cNvSpPr>
          <p:nvPr>
            <p:ph type="ftr" sz="quarter" idx="4"/>
          </p:nvPr>
        </p:nvSpPr>
        <p:spPr/>
        <p:txBody>
          <a:bodyPr/>
          <a:lstStyle/>
          <a:p>
            <a:r>
              <a:rPr lang="en-US"/>
              <a:t>MXD201-Day 1</a:t>
            </a:r>
            <a:endParaRPr lang="en-US" dirty="0"/>
          </a:p>
        </p:txBody>
      </p:sp>
      <p:sp>
        <p:nvSpPr>
          <p:cNvPr id="5" name="Slide Number Placeholder 4"/>
          <p:cNvSpPr>
            <a:spLocks noGrp="1"/>
          </p:cNvSpPr>
          <p:nvPr>
            <p:ph type="sldNum" sz="quarter" idx="5"/>
          </p:nvPr>
        </p:nvSpPr>
        <p:spPr/>
        <p:txBody>
          <a:bodyPr/>
          <a:lstStyle/>
          <a:p>
            <a:fld id="{22365B47-B167-4EAA-8E6D-C0B1E50ED0E0}" type="slidenum">
              <a:rPr lang="en-US" smtClean="0"/>
              <a:t>69</a:t>
            </a:fld>
            <a:endParaRPr lang="en-US"/>
          </a:p>
        </p:txBody>
      </p:sp>
    </p:spTree>
    <p:extLst>
      <p:ext uri="{BB962C8B-B14F-4D97-AF65-F5344CB8AC3E}">
        <p14:creationId xmlns:p14="http://schemas.microsoft.com/office/powerpoint/2010/main" val="378204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Review</a:t>
            </a:r>
            <a:r>
              <a:rPr lang="en-US" dirty="0"/>
              <a:t> the maintenance and operations responsibilities of property managers.</a:t>
            </a:r>
          </a:p>
          <a:p>
            <a:endParaRPr lang="en-US" dirty="0"/>
          </a:p>
          <a:p>
            <a:r>
              <a:rPr lang="en-US" b="1" dirty="0"/>
              <a:t>Ask</a:t>
            </a:r>
            <a:r>
              <a:rPr lang="en-US" dirty="0"/>
              <a:t> for other examples of maintenance and operations responsibilities, such as:</a:t>
            </a:r>
          </a:p>
          <a:p>
            <a:pPr marL="171450" indent="-171450">
              <a:buFont typeface="Arial" panose="020B0604020202020204" pitchFamily="34" charset="0"/>
              <a:buChar char="•"/>
            </a:pPr>
            <a:r>
              <a:rPr lang="en-US" dirty="0"/>
              <a:t>Implement changes and upgrades to property amenities.</a:t>
            </a:r>
          </a:p>
          <a:p>
            <a:pPr marL="171450" indent="-171450">
              <a:buFont typeface="Arial" panose="020B0604020202020204" pitchFamily="34" charset="0"/>
              <a:buChar char="•"/>
            </a:pPr>
            <a:r>
              <a:rPr lang="en-US" dirty="0"/>
              <a:t>Monitor and approve purchasing</a:t>
            </a:r>
          </a:p>
          <a:p>
            <a:pPr marL="171450" indent="-171450">
              <a:buFont typeface="Arial" panose="020B0604020202020204" pitchFamily="34" charset="0"/>
              <a:buChar char="•"/>
            </a:pPr>
            <a:r>
              <a:rPr lang="en-US" dirty="0"/>
              <a:t>Seek operational efficiencies that reduce operating expenses.</a:t>
            </a:r>
          </a:p>
          <a:p>
            <a:pPr marL="171450" indent="-171450">
              <a:buFont typeface="Arial" panose="020B0604020202020204" pitchFamily="34" charset="0"/>
              <a:buChar char="•"/>
            </a:pPr>
            <a:r>
              <a:rPr lang="en-US" dirty="0"/>
              <a:t>Manage contracts and contractors</a:t>
            </a:r>
          </a:p>
          <a:p>
            <a:pPr marL="171450" indent="-171450">
              <a:buFont typeface="Arial" panose="020B0604020202020204" pitchFamily="34" charset="0"/>
              <a:buChar char="•"/>
            </a:pPr>
            <a:r>
              <a:rPr lang="en-US" dirty="0"/>
              <a:t>Implement and manage record-keeping systems</a:t>
            </a:r>
          </a:p>
          <a:p>
            <a:pPr marL="171450" indent="-171450">
              <a:buFont typeface="Arial" panose="020B0604020202020204" pitchFamily="34" charset="0"/>
              <a:buChar char="•"/>
            </a:pPr>
            <a:r>
              <a:rPr lang="en-US" dirty="0"/>
              <a:t>Operate property management software</a:t>
            </a:r>
          </a:p>
          <a:p>
            <a:pPr marL="171450" indent="-171450">
              <a:buFont typeface="Arial" panose="020B0604020202020204" pitchFamily="34" charset="0"/>
              <a:buChar char="•"/>
            </a:pPr>
            <a:r>
              <a:rPr lang="en-US" dirty="0"/>
              <a:t>Other examples</a:t>
            </a:r>
          </a:p>
        </p:txBody>
      </p:sp>
      <p:sp>
        <p:nvSpPr>
          <p:cNvPr id="4" name="Footer Placeholder 3"/>
          <p:cNvSpPr>
            <a:spLocks noGrp="1"/>
          </p:cNvSpPr>
          <p:nvPr>
            <p:ph type="ftr" sz="quarter" idx="4"/>
          </p:nvPr>
        </p:nvSpPr>
        <p:spPr/>
        <p:txBody>
          <a:bodyPr/>
          <a:lstStyle/>
          <a:p>
            <a:r>
              <a:rPr lang="en-US" dirty="0"/>
              <a:t>MXD201-Day 1</a:t>
            </a:r>
          </a:p>
        </p:txBody>
      </p:sp>
      <p:sp>
        <p:nvSpPr>
          <p:cNvPr id="5" name="Slide Number Placeholder 4"/>
          <p:cNvSpPr>
            <a:spLocks noGrp="1"/>
          </p:cNvSpPr>
          <p:nvPr>
            <p:ph type="sldNum" sz="quarter" idx="5"/>
          </p:nvPr>
        </p:nvSpPr>
        <p:spPr/>
        <p:txBody>
          <a:bodyPr/>
          <a:lstStyle/>
          <a:p>
            <a:fld id="{22365B47-B167-4EAA-8E6D-C0B1E50ED0E0}" type="slidenum">
              <a:rPr lang="en-US" smtClean="0"/>
              <a:t>70</a:t>
            </a:fld>
            <a:endParaRPr lang="en-US" dirty="0"/>
          </a:p>
        </p:txBody>
      </p:sp>
    </p:spTree>
    <p:extLst>
      <p:ext uri="{BB962C8B-B14F-4D97-AF65-F5344CB8AC3E}">
        <p14:creationId xmlns:p14="http://schemas.microsoft.com/office/powerpoint/2010/main" val="23261953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Discuss</a:t>
            </a:r>
            <a:r>
              <a:rPr lang="en-US" dirty="0"/>
              <a:t> the marketing and leasing responsibilities of property managers.</a:t>
            </a:r>
          </a:p>
          <a:p>
            <a:endParaRPr lang="en-US" dirty="0"/>
          </a:p>
        </p:txBody>
      </p:sp>
      <p:sp>
        <p:nvSpPr>
          <p:cNvPr id="4" name="Footer Placeholder 3"/>
          <p:cNvSpPr>
            <a:spLocks noGrp="1"/>
          </p:cNvSpPr>
          <p:nvPr>
            <p:ph type="ftr" sz="quarter" idx="4"/>
          </p:nvPr>
        </p:nvSpPr>
        <p:spPr/>
        <p:txBody>
          <a:bodyPr/>
          <a:lstStyle/>
          <a:p>
            <a:r>
              <a:rPr lang="en-US"/>
              <a:t>MXD201-Day 1</a:t>
            </a:r>
            <a:endParaRPr lang="en-US" dirty="0"/>
          </a:p>
        </p:txBody>
      </p:sp>
      <p:sp>
        <p:nvSpPr>
          <p:cNvPr id="5" name="Slide Number Placeholder 4"/>
          <p:cNvSpPr>
            <a:spLocks noGrp="1"/>
          </p:cNvSpPr>
          <p:nvPr>
            <p:ph type="sldNum" sz="quarter" idx="5"/>
          </p:nvPr>
        </p:nvSpPr>
        <p:spPr/>
        <p:txBody>
          <a:bodyPr/>
          <a:lstStyle/>
          <a:p>
            <a:fld id="{22365B47-B167-4EAA-8E6D-C0B1E50ED0E0}" type="slidenum">
              <a:rPr lang="en-US" smtClean="0"/>
              <a:t>71</a:t>
            </a:fld>
            <a:endParaRPr lang="en-US"/>
          </a:p>
        </p:txBody>
      </p:sp>
    </p:spTree>
    <p:extLst>
      <p:ext uri="{BB962C8B-B14F-4D97-AF65-F5344CB8AC3E}">
        <p14:creationId xmlns:p14="http://schemas.microsoft.com/office/powerpoint/2010/main" val="38251709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Discuss</a:t>
            </a:r>
            <a:r>
              <a:rPr lang="en-US" dirty="0"/>
              <a:t> the responsibilities of property managers in meeting the owner’s objectives.</a:t>
            </a:r>
          </a:p>
          <a:p>
            <a:endParaRPr lang="en-US" dirty="0"/>
          </a:p>
        </p:txBody>
      </p:sp>
      <p:sp>
        <p:nvSpPr>
          <p:cNvPr id="4" name="Footer Placeholder 3"/>
          <p:cNvSpPr>
            <a:spLocks noGrp="1"/>
          </p:cNvSpPr>
          <p:nvPr>
            <p:ph type="ftr" sz="quarter" idx="4"/>
          </p:nvPr>
        </p:nvSpPr>
        <p:spPr/>
        <p:txBody>
          <a:bodyPr/>
          <a:lstStyle/>
          <a:p>
            <a:r>
              <a:rPr lang="en-US"/>
              <a:t>MXD201-Day 1</a:t>
            </a:r>
            <a:endParaRPr lang="en-US" dirty="0"/>
          </a:p>
        </p:txBody>
      </p:sp>
      <p:sp>
        <p:nvSpPr>
          <p:cNvPr id="5" name="Slide Number Placeholder 4"/>
          <p:cNvSpPr>
            <a:spLocks noGrp="1"/>
          </p:cNvSpPr>
          <p:nvPr>
            <p:ph type="sldNum" sz="quarter" idx="5"/>
          </p:nvPr>
        </p:nvSpPr>
        <p:spPr/>
        <p:txBody>
          <a:bodyPr/>
          <a:lstStyle/>
          <a:p>
            <a:fld id="{22365B47-B167-4EAA-8E6D-C0B1E50ED0E0}" type="slidenum">
              <a:rPr lang="en-US" smtClean="0"/>
              <a:t>72</a:t>
            </a:fld>
            <a:endParaRPr lang="en-US"/>
          </a:p>
        </p:txBody>
      </p:sp>
    </p:spTree>
    <p:extLst>
      <p:ext uri="{BB962C8B-B14F-4D97-AF65-F5344CB8AC3E}">
        <p14:creationId xmlns:p14="http://schemas.microsoft.com/office/powerpoint/2010/main" val="15683366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Facilitate </a:t>
            </a:r>
            <a:r>
              <a:rPr lang="en-US" dirty="0"/>
              <a:t>a discussion on the importance of managing according to the owner’s objectives.</a:t>
            </a:r>
          </a:p>
          <a:p>
            <a:endParaRPr lang="en-US" dirty="0"/>
          </a:p>
          <a:p>
            <a:r>
              <a:rPr lang="en-US" b="1" dirty="0"/>
              <a:t>Emphasize</a:t>
            </a:r>
            <a:r>
              <a:rPr lang="en-US" dirty="0"/>
              <a:t>:</a:t>
            </a:r>
          </a:p>
          <a:p>
            <a:pPr marL="171450" indent="-171450">
              <a:buFont typeface="Arial" panose="020B0604020202020204" pitchFamily="34" charset="0"/>
              <a:buChar char="•"/>
            </a:pPr>
            <a:r>
              <a:rPr lang="en-US" dirty="0"/>
              <a:t>Property budgeting, maintenance, marketing and leasing, staffing, and everything else flow from the owner’s objectives for their investment (e.g., investment hold period will impact nature of any property improvements).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owner may have goals around maintenance of the property, equipment repair and replacement, sustainability, and other areas that require a clear understanding of their objectives.</a:t>
            </a:r>
          </a:p>
          <a:p>
            <a:pPr marL="171450" indent="-171450">
              <a:buFont typeface="Arial" panose="020B0604020202020204" pitchFamily="34" charset="0"/>
              <a:buChar char="•"/>
            </a:pPr>
            <a:r>
              <a:rPr lang="en-US" dirty="0"/>
              <a:t>You need to be able to provide accurate, complete info on property performance to the owner.</a:t>
            </a:r>
          </a:p>
          <a:p>
            <a:pPr marL="171450" indent="-171450">
              <a:buFont typeface="Arial" panose="020B0604020202020204" pitchFamily="34" charset="0"/>
              <a:buChar char="•"/>
            </a:pPr>
            <a:r>
              <a:rPr lang="en-US" dirty="0"/>
              <a:t>Surprises in cash flow and returns—including income beyond projections—could create undesirable positions for the owner (e.g., tax obligation)</a:t>
            </a:r>
          </a:p>
        </p:txBody>
      </p:sp>
      <p:sp>
        <p:nvSpPr>
          <p:cNvPr id="4" name="Footer Placeholder 3"/>
          <p:cNvSpPr>
            <a:spLocks noGrp="1"/>
          </p:cNvSpPr>
          <p:nvPr>
            <p:ph type="ftr" sz="quarter" idx="10"/>
          </p:nvPr>
        </p:nvSpPr>
        <p:spPr/>
        <p:txBody>
          <a:bodyPr/>
          <a:lstStyle/>
          <a:p>
            <a:r>
              <a:rPr lang="en-US" dirty="0"/>
              <a:t>MXD201-Day 1</a:t>
            </a:r>
          </a:p>
        </p:txBody>
      </p:sp>
      <p:sp>
        <p:nvSpPr>
          <p:cNvPr id="5" name="Slide Number Placeholder 4"/>
          <p:cNvSpPr>
            <a:spLocks noGrp="1"/>
          </p:cNvSpPr>
          <p:nvPr>
            <p:ph type="sldNum" sz="quarter" idx="11"/>
          </p:nvPr>
        </p:nvSpPr>
        <p:spPr/>
        <p:txBody>
          <a:bodyPr/>
          <a:lstStyle/>
          <a:p>
            <a:fld id="{22365B47-B167-4EAA-8E6D-C0B1E50ED0E0}" type="slidenum">
              <a:rPr lang="en-US" smtClean="0"/>
              <a:t>73</a:t>
            </a:fld>
            <a:endParaRPr lang="en-US" dirty="0"/>
          </a:p>
        </p:txBody>
      </p:sp>
    </p:spTree>
    <p:extLst>
      <p:ext uri="{BB962C8B-B14F-4D97-AF65-F5344CB8AC3E}">
        <p14:creationId xmlns:p14="http://schemas.microsoft.com/office/powerpoint/2010/main" val="18215036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Review </a:t>
            </a:r>
            <a:r>
              <a:rPr lang="en-US" b="0" dirty="0"/>
              <a:t>the property-specific considerations.</a:t>
            </a:r>
          </a:p>
          <a:p>
            <a:endParaRPr lang="en-US" b="1" dirty="0"/>
          </a:p>
          <a:p>
            <a:r>
              <a:rPr lang="en-US" b="1" dirty="0"/>
              <a:t>Ask:</a:t>
            </a:r>
          </a:p>
          <a:p>
            <a:pPr marL="171450" indent="-171450">
              <a:buFont typeface="Arial" panose="020B0604020202020204" pitchFamily="34" charset="0"/>
              <a:buChar char="•"/>
            </a:pPr>
            <a:r>
              <a:rPr lang="en-US" dirty="0"/>
              <a:t>How</a:t>
            </a:r>
            <a:r>
              <a:rPr lang="en-US" baseline="0" dirty="0"/>
              <a:t> might each of these considerations differ by property type? </a:t>
            </a:r>
            <a:endParaRPr lang="en-US" dirty="0"/>
          </a:p>
          <a:p>
            <a:endParaRPr lang="en-US" dirty="0"/>
          </a:p>
        </p:txBody>
      </p:sp>
      <p:sp>
        <p:nvSpPr>
          <p:cNvPr id="4" name="Footer Placeholder 3"/>
          <p:cNvSpPr>
            <a:spLocks noGrp="1"/>
          </p:cNvSpPr>
          <p:nvPr>
            <p:ph type="ftr" sz="quarter" idx="10"/>
          </p:nvPr>
        </p:nvSpPr>
        <p:spPr/>
        <p:txBody>
          <a:bodyPr/>
          <a:lstStyle/>
          <a:p>
            <a:r>
              <a:rPr lang="en-US" dirty="0"/>
              <a:t>MXD201-Day 1</a:t>
            </a:r>
          </a:p>
        </p:txBody>
      </p:sp>
      <p:sp>
        <p:nvSpPr>
          <p:cNvPr id="5" name="Slide Number Placeholder 4"/>
          <p:cNvSpPr>
            <a:spLocks noGrp="1"/>
          </p:cNvSpPr>
          <p:nvPr>
            <p:ph type="sldNum" sz="quarter" idx="11"/>
          </p:nvPr>
        </p:nvSpPr>
        <p:spPr/>
        <p:txBody>
          <a:bodyPr/>
          <a:lstStyle/>
          <a:p>
            <a:fld id="{22365B47-B167-4EAA-8E6D-C0B1E50ED0E0}" type="slidenum">
              <a:rPr lang="en-US" smtClean="0"/>
              <a:t>74</a:t>
            </a:fld>
            <a:endParaRPr lang="en-US" dirty="0"/>
          </a:p>
        </p:txBody>
      </p:sp>
    </p:spTree>
    <p:extLst>
      <p:ext uri="{BB962C8B-B14F-4D97-AF65-F5344CB8AC3E}">
        <p14:creationId xmlns:p14="http://schemas.microsoft.com/office/powerpoint/2010/main" val="31494895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Explain</a:t>
            </a:r>
            <a:r>
              <a:rPr lang="en-US" dirty="0"/>
              <a:t> that this org chart is a simplified example of the structure of a management company.</a:t>
            </a:r>
          </a:p>
          <a:p>
            <a:endParaRPr lang="en-US" dirty="0"/>
          </a:p>
          <a:p>
            <a:r>
              <a:rPr lang="en-US" b="1" dirty="0"/>
              <a:t>Stress</a:t>
            </a:r>
            <a:r>
              <a:rPr lang="en-US" dirty="0"/>
              <a:t> that this is simplified, although smaller firms may have something similar.</a:t>
            </a:r>
          </a:p>
          <a:p>
            <a:endParaRPr lang="en-US" dirty="0"/>
          </a:p>
          <a:p>
            <a:r>
              <a:rPr lang="en-US" b="1" dirty="0"/>
              <a:t>Point out </a:t>
            </a:r>
            <a:r>
              <a:rPr lang="en-US" dirty="0"/>
              <a:t>that while all positions are employees of the management company, some are corporate staff while others are assigned to the properties under management.</a:t>
            </a:r>
          </a:p>
          <a:p>
            <a:endParaRPr lang="en-US" dirty="0"/>
          </a:p>
          <a:p>
            <a:r>
              <a:rPr lang="en-US" b="1" dirty="0"/>
              <a:t>Provide </a:t>
            </a:r>
            <a:r>
              <a:rPr lang="en-US" b="0" dirty="0"/>
              <a:t>examples of </a:t>
            </a:r>
            <a:r>
              <a:rPr lang="en-US" dirty="0"/>
              <a:t>more layers and positions, such as: </a:t>
            </a:r>
          </a:p>
          <a:p>
            <a:pPr marL="171450" indent="-171450">
              <a:buFont typeface="Arial" panose="020B0604020202020204" pitchFamily="34" charset="0"/>
              <a:buChar char="•"/>
            </a:pPr>
            <a:r>
              <a:rPr lang="en-US" dirty="0"/>
              <a:t>Corporate officers (e.g., VP of Marketing, VP of Training, VP of Property Management)</a:t>
            </a:r>
          </a:p>
          <a:p>
            <a:pPr marL="171450" indent="-171450">
              <a:buFont typeface="Arial" panose="020B0604020202020204" pitchFamily="34" charset="0"/>
              <a:buChar char="•"/>
            </a:pPr>
            <a:r>
              <a:rPr lang="en-US" dirty="0"/>
              <a:t>Regional operations staff</a:t>
            </a:r>
          </a:p>
          <a:p>
            <a:pPr marL="171450" indent="-171450">
              <a:buFont typeface="Arial" panose="020B0604020202020204" pitchFamily="34" charset="0"/>
              <a:buChar char="•"/>
            </a:pPr>
            <a:r>
              <a:rPr lang="en-US" dirty="0"/>
              <a:t>Additional property managers</a:t>
            </a:r>
          </a:p>
          <a:p>
            <a:pPr marL="171450" indent="-171450">
              <a:buFont typeface="Arial" panose="020B0604020202020204" pitchFamily="34" charset="0"/>
              <a:buChar char="•"/>
            </a:pPr>
            <a:r>
              <a:rPr lang="en-US" dirty="0"/>
              <a:t>Staff for other services provided by the management company</a:t>
            </a:r>
          </a:p>
        </p:txBody>
      </p:sp>
      <p:sp>
        <p:nvSpPr>
          <p:cNvPr id="4" name="Footer Placeholder 3"/>
          <p:cNvSpPr>
            <a:spLocks noGrp="1"/>
          </p:cNvSpPr>
          <p:nvPr>
            <p:ph type="ftr" sz="quarter" idx="4"/>
          </p:nvPr>
        </p:nvSpPr>
        <p:spPr/>
        <p:txBody>
          <a:bodyPr/>
          <a:lstStyle/>
          <a:p>
            <a:r>
              <a:rPr lang="en-US" dirty="0"/>
              <a:t>MXD201-Day 1</a:t>
            </a:r>
          </a:p>
        </p:txBody>
      </p:sp>
      <p:sp>
        <p:nvSpPr>
          <p:cNvPr id="5" name="Slide Number Placeholder 4"/>
          <p:cNvSpPr>
            <a:spLocks noGrp="1"/>
          </p:cNvSpPr>
          <p:nvPr>
            <p:ph type="sldNum" sz="quarter" idx="5"/>
          </p:nvPr>
        </p:nvSpPr>
        <p:spPr/>
        <p:txBody>
          <a:bodyPr/>
          <a:lstStyle/>
          <a:p>
            <a:fld id="{22365B47-B167-4EAA-8E6D-C0B1E50ED0E0}" type="slidenum">
              <a:rPr lang="en-US" smtClean="0"/>
              <a:t>76</a:t>
            </a:fld>
            <a:endParaRPr lang="en-US" dirty="0"/>
          </a:p>
        </p:txBody>
      </p:sp>
    </p:spTree>
    <p:extLst>
      <p:ext uri="{BB962C8B-B14F-4D97-AF65-F5344CB8AC3E}">
        <p14:creationId xmlns:p14="http://schemas.microsoft.com/office/powerpoint/2010/main" val="3543926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Explain</a:t>
            </a:r>
            <a:r>
              <a:rPr lang="en-US" dirty="0"/>
              <a:t> the course schedule.</a:t>
            </a:r>
          </a:p>
          <a:p>
            <a:pPr marL="171450" indent="-171450">
              <a:buFont typeface="Arial" panose="020B0604020202020204" pitchFamily="34" charset="0"/>
              <a:buChar char="•"/>
            </a:pPr>
            <a:endParaRPr lang="en-US" dirty="0"/>
          </a:p>
        </p:txBody>
      </p:sp>
      <p:sp>
        <p:nvSpPr>
          <p:cNvPr id="4" name="Footer Placeholder 3"/>
          <p:cNvSpPr>
            <a:spLocks noGrp="1"/>
          </p:cNvSpPr>
          <p:nvPr>
            <p:ph type="ftr" sz="quarter" idx="10"/>
          </p:nvPr>
        </p:nvSpPr>
        <p:spPr/>
        <p:txBody>
          <a:bodyPr/>
          <a:lstStyle/>
          <a:p>
            <a:r>
              <a:rPr lang="en-US" dirty="0"/>
              <a:t>MXD201-Day 1</a:t>
            </a:r>
          </a:p>
        </p:txBody>
      </p:sp>
      <p:sp>
        <p:nvSpPr>
          <p:cNvPr id="5" name="Slide Number Placeholder 4"/>
          <p:cNvSpPr>
            <a:spLocks noGrp="1"/>
          </p:cNvSpPr>
          <p:nvPr>
            <p:ph type="sldNum" sz="quarter" idx="11"/>
          </p:nvPr>
        </p:nvSpPr>
        <p:spPr/>
        <p:txBody>
          <a:bodyPr/>
          <a:lstStyle/>
          <a:p>
            <a:fld id="{22365B47-B167-4EAA-8E6D-C0B1E50ED0E0}" type="slidenum">
              <a:rPr lang="en-US" smtClean="0"/>
              <a:t>3</a:t>
            </a:fld>
            <a:endParaRPr lang="en-US" dirty="0"/>
          </a:p>
        </p:txBody>
      </p:sp>
    </p:spTree>
    <p:extLst>
      <p:ext uri="{BB962C8B-B14F-4D97-AF65-F5344CB8AC3E}">
        <p14:creationId xmlns:p14="http://schemas.microsoft.com/office/powerpoint/2010/main" val="4354949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pPr defTabSz="966612">
              <a:defRPr/>
            </a:pPr>
            <a:r>
              <a:rPr lang="en-US" b="1" dirty="0"/>
              <a:t>Elaborate</a:t>
            </a:r>
            <a:r>
              <a:rPr lang="en-US" dirty="0"/>
              <a:t> on each of these roles. </a:t>
            </a:r>
          </a:p>
          <a:p>
            <a:pPr defTabSz="966612">
              <a:defRPr/>
            </a:pPr>
            <a:endParaRPr lang="en-US" dirty="0"/>
          </a:p>
          <a:p>
            <a:pPr defTabSz="966612">
              <a:defRPr/>
            </a:pPr>
            <a:r>
              <a:rPr lang="en-US" b="1" dirty="0"/>
              <a:t>Share</a:t>
            </a:r>
            <a:r>
              <a:rPr lang="en-US" dirty="0"/>
              <a:t> what these staff people do at properties you manage.</a:t>
            </a:r>
          </a:p>
        </p:txBody>
      </p:sp>
      <p:sp>
        <p:nvSpPr>
          <p:cNvPr id="5" name="Slide Number Placeholder 4"/>
          <p:cNvSpPr>
            <a:spLocks noGrp="1"/>
          </p:cNvSpPr>
          <p:nvPr>
            <p:ph type="sldNum" sz="quarter" idx="10"/>
          </p:nvPr>
        </p:nvSpPr>
        <p:spPr/>
        <p:txBody>
          <a:bodyPr/>
          <a:lstStyle/>
          <a:p>
            <a:r>
              <a:rPr lang="en-US" dirty="0"/>
              <a:t>Lesson 2- </a:t>
            </a:r>
            <a:fld id="{04935374-F13B-48D0-B6CE-D23798208A21}" type="slidenum">
              <a:rPr lang="en-US" smtClean="0"/>
              <a:pPr/>
              <a:t>77</a:t>
            </a:fld>
            <a:endParaRPr lang="en-US" dirty="0"/>
          </a:p>
        </p:txBody>
      </p:sp>
    </p:spTree>
    <p:extLst>
      <p:ext uri="{BB962C8B-B14F-4D97-AF65-F5344CB8AC3E}">
        <p14:creationId xmlns:p14="http://schemas.microsoft.com/office/powerpoint/2010/main" val="38655182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Explain</a:t>
            </a:r>
            <a:r>
              <a:rPr lang="en-US" dirty="0"/>
              <a:t> that contractors play a key role in property operations.</a:t>
            </a:r>
          </a:p>
          <a:p>
            <a:endParaRPr lang="en-US" dirty="0"/>
          </a:p>
          <a:p>
            <a:r>
              <a:rPr lang="en-US" b="1" dirty="0"/>
              <a:t>Review</a:t>
            </a:r>
            <a:r>
              <a:rPr lang="en-US" dirty="0"/>
              <a:t> key reasons that property managers use contractors.</a:t>
            </a:r>
          </a:p>
        </p:txBody>
      </p:sp>
      <p:sp>
        <p:nvSpPr>
          <p:cNvPr id="4" name="Footer Placeholder 3"/>
          <p:cNvSpPr>
            <a:spLocks noGrp="1"/>
          </p:cNvSpPr>
          <p:nvPr>
            <p:ph type="ftr" sz="quarter" idx="4"/>
          </p:nvPr>
        </p:nvSpPr>
        <p:spPr/>
        <p:txBody>
          <a:bodyPr/>
          <a:lstStyle/>
          <a:p>
            <a:r>
              <a:rPr lang="en-US" dirty="0"/>
              <a:t>MXD201-Day 1</a:t>
            </a:r>
          </a:p>
        </p:txBody>
      </p:sp>
      <p:sp>
        <p:nvSpPr>
          <p:cNvPr id="5" name="Slide Number Placeholder 4"/>
          <p:cNvSpPr>
            <a:spLocks noGrp="1"/>
          </p:cNvSpPr>
          <p:nvPr>
            <p:ph type="sldNum" sz="quarter" idx="5"/>
          </p:nvPr>
        </p:nvSpPr>
        <p:spPr/>
        <p:txBody>
          <a:bodyPr/>
          <a:lstStyle/>
          <a:p>
            <a:fld id="{22365B47-B167-4EAA-8E6D-C0B1E50ED0E0}" type="slidenum">
              <a:rPr lang="en-US" smtClean="0"/>
              <a:t>78</a:t>
            </a:fld>
            <a:endParaRPr lang="en-US" dirty="0"/>
          </a:p>
        </p:txBody>
      </p:sp>
    </p:spTree>
    <p:extLst>
      <p:ext uri="{BB962C8B-B14F-4D97-AF65-F5344CB8AC3E}">
        <p14:creationId xmlns:p14="http://schemas.microsoft.com/office/powerpoint/2010/main" val="2934530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Ask </a:t>
            </a:r>
            <a:r>
              <a:rPr lang="en-US" b="0" dirty="0"/>
              <a:t>if anyone knows what an asset manager does.</a:t>
            </a:r>
            <a:endParaRPr lang="en-US" b="1" dirty="0"/>
          </a:p>
          <a:p>
            <a:endParaRPr lang="en-US" b="1" dirty="0"/>
          </a:p>
          <a:p>
            <a:r>
              <a:rPr lang="en-US" b="1" dirty="0"/>
              <a:t>Review</a:t>
            </a:r>
            <a:r>
              <a:rPr lang="en-US" dirty="0"/>
              <a:t> the role and responsibilities of the asset manager.</a:t>
            </a:r>
          </a:p>
          <a:p>
            <a:endParaRPr lang="en-US" dirty="0"/>
          </a:p>
          <a:p>
            <a:r>
              <a:rPr lang="en-US" b="1" dirty="0"/>
              <a:t>Explain</a:t>
            </a:r>
            <a:r>
              <a:rPr lang="en-US" dirty="0"/>
              <a:t> that property managers are often asked to perform asset management functions for smaller owners, especially in:</a:t>
            </a:r>
          </a:p>
          <a:p>
            <a:pPr marL="171450" indent="-171450">
              <a:buFont typeface="Arial" panose="020B0604020202020204" pitchFamily="34" charset="0"/>
              <a:buChar char="•"/>
            </a:pPr>
            <a:r>
              <a:rPr lang="en-US" sz="1200" dirty="0">
                <a:solidFill>
                  <a:srgbClr val="414042"/>
                </a:solidFill>
              </a:rPr>
              <a:t>Directing strategies to optimize financial performance of property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414042"/>
                </a:solidFill>
              </a:rPr>
              <a:t>Evaluating potential capital investments in property</a:t>
            </a:r>
          </a:p>
          <a:p>
            <a:pPr marL="171450" indent="-171450">
              <a:buFont typeface="Arial" panose="020B0604020202020204" pitchFamily="34" charset="0"/>
              <a:buChar char="•"/>
            </a:pPr>
            <a:r>
              <a:rPr lang="en-US" sz="1200" dirty="0">
                <a:solidFill>
                  <a:srgbClr val="414042"/>
                </a:solidFill>
              </a:rPr>
              <a:t>Recommending acquisition and disposition strategies</a:t>
            </a:r>
          </a:p>
          <a:p>
            <a:endParaRPr lang="en-US" dirty="0"/>
          </a:p>
        </p:txBody>
      </p:sp>
      <p:sp>
        <p:nvSpPr>
          <p:cNvPr id="4" name="Footer Placeholder 3"/>
          <p:cNvSpPr>
            <a:spLocks noGrp="1"/>
          </p:cNvSpPr>
          <p:nvPr>
            <p:ph type="ftr" sz="quarter" idx="4"/>
          </p:nvPr>
        </p:nvSpPr>
        <p:spPr/>
        <p:txBody>
          <a:bodyPr/>
          <a:lstStyle/>
          <a:p>
            <a:r>
              <a:rPr lang="en-US" dirty="0"/>
              <a:t>MXD201-Day 1</a:t>
            </a:r>
          </a:p>
        </p:txBody>
      </p:sp>
      <p:sp>
        <p:nvSpPr>
          <p:cNvPr id="5" name="Slide Number Placeholder 4"/>
          <p:cNvSpPr>
            <a:spLocks noGrp="1"/>
          </p:cNvSpPr>
          <p:nvPr>
            <p:ph type="sldNum" sz="quarter" idx="5"/>
          </p:nvPr>
        </p:nvSpPr>
        <p:spPr/>
        <p:txBody>
          <a:bodyPr/>
          <a:lstStyle/>
          <a:p>
            <a:fld id="{22365B47-B167-4EAA-8E6D-C0B1E50ED0E0}" type="slidenum">
              <a:rPr lang="en-US" smtClean="0"/>
              <a:t>79</a:t>
            </a:fld>
            <a:endParaRPr lang="en-US" dirty="0"/>
          </a:p>
        </p:txBody>
      </p:sp>
    </p:spTree>
    <p:extLst>
      <p:ext uri="{BB962C8B-B14F-4D97-AF65-F5344CB8AC3E}">
        <p14:creationId xmlns:p14="http://schemas.microsoft.com/office/powerpoint/2010/main" val="12263070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Conduct</a:t>
            </a:r>
            <a:r>
              <a:rPr lang="en-US" dirty="0"/>
              <a:t> the knowledge check in one of two ways:</a:t>
            </a:r>
          </a:p>
          <a:p>
            <a:pPr marL="171450" indent="-171450">
              <a:buFont typeface="Arial" panose="020B0604020202020204" pitchFamily="34" charset="0"/>
              <a:buChar char="•"/>
            </a:pPr>
            <a:r>
              <a:rPr lang="en-US" dirty="0"/>
              <a:t>Have students answer the questions in their student workbooks and then review as a class.</a:t>
            </a:r>
          </a:p>
          <a:p>
            <a:pPr marL="171450" indent="-171450">
              <a:buFont typeface="Arial" panose="020B0604020202020204" pitchFamily="34" charset="0"/>
              <a:buChar char="•"/>
            </a:pPr>
            <a:r>
              <a:rPr lang="en-US" dirty="0"/>
              <a:t>Answer the questions as a class by moving through the slides, asking for responses, and revealing answers.</a:t>
            </a:r>
          </a:p>
          <a:p>
            <a:pPr marL="171450" indent="-171450">
              <a:buFont typeface="Arial" panose="020B0604020202020204" pitchFamily="34" charset="0"/>
              <a:buChar char="•"/>
            </a:pPr>
            <a:endParaRPr lang="en-US" dirty="0"/>
          </a:p>
        </p:txBody>
      </p:sp>
      <p:sp>
        <p:nvSpPr>
          <p:cNvPr id="4" name="Footer Placeholder 3"/>
          <p:cNvSpPr>
            <a:spLocks noGrp="1"/>
          </p:cNvSpPr>
          <p:nvPr>
            <p:ph type="ftr" sz="quarter" idx="4"/>
          </p:nvPr>
        </p:nvSpPr>
        <p:spPr/>
        <p:txBody>
          <a:bodyPr/>
          <a:lstStyle/>
          <a:p>
            <a:r>
              <a:rPr lang="en-US"/>
              <a:t>MXD201-Day 1</a:t>
            </a:r>
            <a:endParaRPr lang="en-US" dirty="0"/>
          </a:p>
        </p:txBody>
      </p:sp>
      <p:sp>
        <p:nvSpPr>
          <p:cNvPr id="5" name="Slide Number Placeholder 4"/>
          <p:cNvSpPr>
            <a:spLocks noGrp="1"/>
          </p:cNvSpPr>
          <p:nvPr>
            <p:ph type="sldNum" sz="quarter" idx="5"/>
          </p:nvPr>
        </p:nvSpPr>
        <p:spPr/>
        <p:txBody>
          <a:bodyPr/>
          <a:lstStyle/>
          <a:p>
            <a:fld id="{22365B47-B167-4EAA-8E6D-C0B1E50ED0E0}" type="slidenum">
              <a:rPr lang="en-US" smtClean="0"/>
              <a:t>80</a:t>
            </a:fld>
            <a:endParaRPr lang="en-US"/>
          </a:p>
        </p:txBody>
      </p:sp>
    </p:spTree>
    <p:extLst>
      <p:ext uri="{BB962C8B-B14F-4D97-AF65-F5344CB8AC3E}">
        <p14:creationId xmlns:p14="http://schemas.microsoft.com/office/powerpoint/2010/main" val="27712246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pPr defTabSz="966612">
              <a:defRPr/>
            </a:pPr>
            <a:r>
              <a:rPr lang="en-US" b="1" dirty="0"/>
              <a:t>Read</a:t>
            </a:r>
            <a:r>
              <a:rPr lang="en-US" dirty="0"/>
              <a:t> each task aloud and ask students to raise their hand if they think this is a task a property manager is likely to do.</a:t>
            </a:r>
          </a:p>
          <a:p>
            <a:endParaRPr lang="en-US" dirty="0"/>
          </a:p>
          <a:p>
            <a:r>
              <a:rPr lang="en-US" b="1" dirty="0"/>
              <a:t>Reveal</a:t>
            </a:r>
            <a:r>
              <a:rPr lang="en-US" dirty="0"/>
              <a:t> the correct answers</a:t>
            </a:r>
            <a:r>
              <a:rPr lang="en-US" baseline="0" dirty="0"/>
              <a:t> by advancing the slide animation.</a:t>
            </a:r>
          </a:p>
          <a:p>
            <a:pPr marL="181240" indent="-181240" defTabSz="966612">
              <a:buFont typeface="Arial" panose="020B0604020202020204" pitchFamily="34" charset="0"/>
              <a:buChar char="•"/>
              <a:defRPr/>
            </a:pPr>
            <a:r>
              <a:rPr lang="en-US" dirty="0"/>
              <a:t>Desi</a:t>
            </a:r>
            <a:r>
              <a:rPr lang="en-US" altLang="zh-Hans" dirty="0"/>
              <a:t>gn</a:t>
            </a:r>
            <a:r>
              <a:rPr lang="da" altLang="zh-Hans" dirty="0"/>
              <a:t> </a:t>
            </a:r>
            <a:r>
              <a:rPr lang="en-US" altLang="zh-Hans" dirty="0"/>
              <a:t>a</a:t>
            </a:r>
            <a:r>
              <a:rPr lang="el" altLang="zh-Hans" dirty="0"/>
              <a:t> </a:t>
            </a:r>
            <a:r>
              <a:rPr lang="en-US" altLang="zh-Hans" dirty="0"/>
              <a:t>building: no</a:t>
            </a:r>
          </a:p>
          <a:p>
            <a:pPr marL="181240" indent="-181240" defTabSz="966612">
              <a:buFont typeface="Arial" panose="020B0604020202020204" pitchFamily="34" charset="0"/>
              <a:buChar char="•"/>
              <a:defRPr/>
            </a:pPr>
            <a:r>
              <a:rPr lang="en-US" b="1" dirty="0"/>
              <a:t>Supe</a:t>
            </a:r>
            <a:r>
              <a:rPr lang="en-US" altLang="zh-Hans" b="1" dirty="0"/>
              <a:t>rvise</a:t>
            </a:r>
            <a:r>
              <a:rPr lang="en" altLang="zh-Hans" b="1" dirty="0"/>
              <a:t> </a:t>
            </a:r>
            <a:r>
              <a:rPr lang="en-US" altLang="zh-Hans" b="1" dirty="0"/>
              <a:t>a</a:t>
            </a:r>
            <a:r>
              <a:rPr lang="fi" altLang="zh-Hans" b="1" dirty="0"/>
              <a:t> </a:t>
            </a:r>
            <a:r>
              <a:rPr lang="en-US" altLang="zh-Hans" b="1" dirty="0"/>
              <a:t>renov</a:t>
            </a:r>
            <a:r>
              <a:rPr lang="en-US" altLang="ja" b="1" dirty="0"/>
              <a:t>a</a:t>
            </a:r>
            <a:r>
              <a:rPr lang="en-US" altLang="ko" b="1" dirty="0"/>
              <a:t>tion: yes</a:t>
            </a:r>
          </a:p>
          <a:p>
            <a:pPr marL="181240" indent="-181240" defTabSz="966612">
              <a:buFont typeface="Arial" panose="020B0604020202020204" pitchFamily="34" charset="0"/>
              <a:buChar char="•"/>
              <a:defRPr/>
            </a:pPr>
            <a:r>
              <a:rPr lang="en-US" b="1" dirty="0"/>
              <a:t>Meet</a:t>
            </a:r>
            <a:r>
              <a:rPr lang="zh-Hans" altLang="en-US" b="1" dirty="0"/>
              <a:t> </a:t>
            </a:r>
            <a:r>
              <a:rPr lang="en-US" altLang="zh-Hans" b="1" dirty="0"/>
              <a:t>with</a:t>
            </a:r>
            <a:r>
              <a:rPr lang="en" altLang="zh-Hans" b="1" dirty="0"/>
              <a:t> </a:t>
            </a:r>
            <a:r>
              <a:rPr lang="en-US" altLang="zh-Hans" b="1" dirty="0"/>
              <a:t>the</a:t>
            </a:r>
            <a:r>
              <a:rPr lang="he" altLang="zh-Hans" b="1" dirty="0"/>
              <a:t> </a:t>
            </a:r>
            <a:r>
              <a:rPr lang="en-US" altLang="zh-Hans" b="1" dirty="0"/>
              <a:t>pro</a:t>
            </a:r>
            <a:r>
              <a:rPr lang="en-US" altLang="ja" b="1" dirty="0"/>
              <a:t>p</a:t>
            </a:r>
            <a:r>
              <a:rPr lang="en-US" altLang="ko" b="1" dirty="0"/>
              <a:t>erty</a:t>
            </a:r>
            <a:r>
              <a:rPr lang="pt" altLang="ko" b="1" dirty="0"/>
              <a:t>'</a:t>
            </a:r>
            <a:r>
              <a:rPr lang="en-US" altLang="ko" b="1" dirty="0"/>
              <a:t>s</a:t>
            </a:r>
            <a:r>
              <a:rPr lang="ro" altLang="ko" b="1" dirty="0"/>
              <a:t> </a:t>
            </a:r>
            <a:r>
              <a:rPr lang="en-US" altLang="ko" b="1" dirty="0"/>
              <a:t>owner: yes</a:t>
            </a:r>
          </a:p>
          <a:p>
            <a:pPr marL="181240" indent="-181240" defTabSz="966612">
              <a:buFont typeface="Arial" panose="020B0604020202020204" pitchFamily="34" charset="0"/>
              <a:buChar char="•"/>
              <a:defRPr/>
            </a:pPr>
            <a:r>
              <a:rPr lang="en-US" dirty="0"/>
              <a:t>Chan</a:t>
            </a:r>
            <a:r>
              <a:rPr lang="en-US" altLang="zh-Hans" dirty="0"/>
              <a:t>ge</a:t>
            </a:r>
            <a:r>
              <a:rPr lang="da" altLang="zh-Hans" dirty="0"/>
              <a:t> </a:t>
            </a:r>
            <a:r>
              <a:rPr lang="en-US" altLang="zh-Hans" dirty="0"/>
              <a:t>an</a:t>
            </a:r>
            <a:r>
              <a:rPr lang="en" altLang="zh-Hans" dirty="0"/>
              <a:t> </a:t>
            </a:r>
            <a:r>
              <a:rPr lang="en-US" altLang="zh-Hans" dirty="0"/>
              <a:t>air</a:t>
            </a:r>
            <a:r>
              <a:rPr lang="he" altLang="zh-Hans" dirty="0"/>
              <a:t> </a:t>
            </a:r>
            <a:r>
              <a:rPr lang="en-US" altLang="zh-Hans" dirty="0"/>
              <a:t>con</a:t>
            </a:r>
            <a:r>
              <a:rPr lang="en-US" altLang="ja" dirty="0"/>
              <a:t>d</a:t>
            </a:r>
            <a:r>
              <a:rPr lang="en-US" altLang="ko" dirty="0"/>
              <a:t>itioner</a:t>
            </a:r>
            <a:r>
              <a:rPr lang="ru" altLang="ko" dirty="0"/>
              <a:t> </a:t>
            </a:r>
            <a:r>
              <a:rPr lang="en-US" altLang="ko" dirty="0"/>
              <a:t>unit: no</a:t>
            </a:r>
          </a:p>
          <a:p>
            <a:pPr marL="181240" indent="-181240" defTabSz="966612">
              <a:buFont typeface="Arial" panose="020B0604020202020204" pitchFamily="34" charset="0"/>
              <a:buChar char="•"/>
              <a:defRPr/>
            </a:pPr>
            <a:r>
              <a:rPr lang="en-US" b="1" dirty="0"/>
              <a:t>Prep</a:t>
            </a:r>
            <a:r>
              <a:rPr lang="en-US" altLang="zh-Hans" b="1" dirty="0"/>
              <a:t>are</a:t>
            </a:r>
            <a:r>
              <a:rPr lang="de" altLang="zh-Hans" b="1" dirty="0"/>
              <a:t> </a:t>
            </a:r>
            <a:r>
              <a:rPr lang="en-US" altLang="zh-Hans" b="1" dirty="0"/>
              <a:t>a</a:t>
            </a:r>
            <a:r>
              <a:rPr lang="en" altLang="zh-Hans" b="1" dirty="0"/>
              <a:t> </a:t>
            </a:r>
            <a:r>
              <a:rPr lang="en-US" altLang="zh-Hans" b="1" dirty="0"/>
              <a:t>budget: yes</a:t>
            </a:r>
          </a:p>
          <a:p>
            <a:pPr marL="181240" indent="-181240" defTabSz="966612">
              <a:buFont typeface="Arial" panose="020B0604020202020204" pitchFamily="34" charset="0"/>
              <a:buChar char="•"/>
              <a:defRPr/>
            </a:pPr>
            <a:r>
              <a:rPr lang="en-US" b="1" dirty="0"/>
              <a:t>Hire</a:t>
            </a:r>
            <a:r>
              <a:rPr lang="zh-Hans" altLang="en-US" b="1" dirty="0"/>
              <a:t> </a:t>
            </a:r>
            <a:r>
              <a:rPr lang="en-US" altLang="zh-Hans" b="1" dirty="0"/>
              <a:t>a</a:t>
            </a:r>
            <a:r>
              <a:rPr lang="da" altLang="zh-Hans" b="1" dirty="0"/>
              <a:t> </a:t>
            </a:r>
            <a:r>
              <a:rPr lang="en-US" altLang="zh-Hans" b="1" dirty="0"/>
              <a:t>leasing</a:t>
            </a:r>
            <a:r>
              <a:rPr lang="hu" altLang="zh-Hans" b="1" dirty="0"/>
              <a:t> </a:t>
            </a:r>
            <a:r>
              <a:rPr lang="en-US" altLang="zh-Hans" b="1" dirty="0"/>
              <a:t>ag</a:t>
            </a:r>
            <a:r>
              <a:rPr lang="en-US" altLang="ja" b="1" dirty="0"/>
              <a:t>e</a:t>
            </a:r>
            <a:r>
              <a:rPr lang="en-US" altLang="ko" b="1" dirty="0"/>
              <a:t>nt: yes</a:t>
            </a:r>
          </a:p>
          <a:p>
            <a:pPr marL="181240" indent="-181240" defTabSz="966612">
              <a:buFont typeface="Arial" panose="020B0604020202020204" pitchFamily="34" charset="0"/>
              <a:buChar char="•"/>
              <a:defRPr/>
            </a:pPr>
            <a:r>
              <a:rPr lang="en-US" dirty="0"/>
              <a:t>Install new carpeting: no</a:t>
            </a:r>
          </a:p>
        </p:txBody>
      </p:sp>
      <p:sp>
        <p:nvSpPr>
          <p:cNvPr id="5" name="Slide Number Placeholder 4"/>
          <p:cNvSpPr>
            <a:spLocks noGrp="1"/>
          </p:cNvSpPr>
          <p:nvPr>
            <p:ph type="sldNum" sz="quarter" idx="10"/>
          </p:nvPr>
        </p:nvSpPr>
        <p:spPr/>
        <p:txBody>
          <a:bodyPr/>
          <a:lstStyle/>
          <a:p>
            <a:r>
              <a:rPr lang="en-US" dirty="0"/>
              <a:t>Lesson 1-</a:t>
            </a:r>
            <a:fld id="{04935374-F13B-48D0-B6CE-D23798208A21}" type="slidenum">
              <a:rPr lang="en-US" smtClean="0"/>
              <a:pPr/>
              <a:t>81</a:t>
            </a:fld>
            <a:endParaRPr lang="en-US" dirty="0"/>
          </a:p>
        </p:txBody>
      </p:sp>
    </p:spTree>
    <p:extLst>
      <p:ext uri="{BB962C8B-B14F-4D97-AF65-F5344CB8AC3E}">
        <p14:creationId xmlns:p14="http://schemas.microsoft.com/office/powerpoint/2010/main" val="40194444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pPr defTabSz="966612">
              <a:defRPr/>
            </a:pPr>
            <a:r>
              <a:rPr lang="en-US" b="1" dirty="0"/>
              <a:t>Read</a:t>
            </a:r>
            <a:r>
              <a:rPr lang="en-US" dirty="0"/>
              <a:t> the prompt.</a:t>
            </a:r>
          </a:p>
          <a:p>
            <a:pPr defTabSz="966612">
              <a:defRPr/>
            </a:pPr>
            <a:endParaRPr lang="en-US" dirty="0"/>
          </a:p>
          <a:p>
            <a:r>
              <a:rPr lang="en-US" b="1" dirty="0"/>
              <a:t>Reveal</a:t>
            </a:r>
            <a:r>
              <a:rPr lang="en-US" dirty="0"/>
              <a:t> the correct answer</a:t>
            </a:r>
            <a:r>
              <a:rPr lang="en-US" baseline="0" dirty="0"/>
              <a:t> by advancing the slide animation.</a:t>
            </a:r>
          </a:p>
          <a:p>
            <a:pPr marL="181240" indent="-181240" defTabSz="966612">
              <a:buFont typeface="Arial" panose="020B0604020202020204" pitchFamily="34" charset="0"/>
              <a:buChar char="•"/>
              <a:defRPr/>
            </a:pPr>
            <a:r>
              <a:rPr lang="en-US" b="1" dirty="0"/>
              <a:t>Fiduciary</a:t>
            </a:r>
          </a:p>
        </p:txBody>
      </p:sp>
      <p:sp>
        <p:nvSpPr>
          <p:cNvPr id="5" name="Slide Number Placeholder 4"/>
          <p:cNvSpPr>
            <a:spLocks noGrp="1"/>
          </p:cNvSpPr>
          <p:nvPr>
            <p:ph type="sldNum" sz="quarter" idx="10"/>
          </p:nvPr>
        </p:nvSpPr>
        <p:spPr/>
        <p:txBody>
          <a:bodyPr/>
          <a:lstStyle/>
          <a:p>
            <a:r>
              <a:rPr lang="en-US" dirty="0"/>
              <a:t>Lesson 1-</a:t>
            </a:r>
            <a:fld id="{04935374-F13B-48D0-B6CE-D23798208A21}" type="slidenum">
              <a:rPr lang="en-US" smtClean="0"/>
              <a:pPr/>
              <a:t>82</a:t>
            </a:fld>
            <a:endParaRPr lang="en-US" dirty="0"/>
          </a:p>
        </p:txBody>
      </p:sp>
    </p:spTree>
    <p:extLst>
      <p:ext uri="{BB962C8B-B14F-4D97-AF65-F5344CB8AC3E}">
        <p14:creationId xmlns:p14="http://schemas.microsoft.com/office/powerpoint/2010/main" val="40194444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pPr defTabSz="966612">
              <a:defRPr/>
            </a:pPr>
            <a:r>
              <a:rPr lang="en-US" b="1" dirty="0"/>
              <a:t>Read</a:t>
            </a:r>
            <a:r>
              <a:rPr lang="en-US" dirty="0"/>
              <a:t> each task aloud and ask students to raise their hand if they think this is a task a property manager is likely to do.</a:t>
            </a:r>
          </a:p>
          <a:p>
            <a:endParaRPr lang="en-US" dirty="0"/>
          </a:p>
          <a:p>
            <a:r>
              <a:rPr lang="en-US" b="1" dirty="0"/>
              <a:t>Reveal</a:t>
            </a:r>
            <a:r>
              <a:rPr lang="en-US" dirty="0"/>
              <a:t> the correct answers</a:t>
            </a:r>
            <a:r>
              <a:rPr lang="en-US" baseline="0" dirty="0"/>
              <a:t> by advancing the slide animation.</a:t>
            </a:r>
          </a:p>
          <a:p>
            <a:pPr marL="181240" indent="-181240" defTabSz="966612">
              <a:buFont typeface="Arial" panose="020B0604020202020204" pitchFamily="34" charset="0"/>
              <a:buChar char="•"/>
              <a:defRPr/>
            </a:pPr>
            <a:r>
              <a:rPr lang="en-US" dirty="0"/>
              <a:t>Hire management company leadership</a:t>
            </a:r>
            <a:r>
              <a:rPr lang="en-US" altLang="zh-Hans" dirty="0"/>
              <a:t>: no</a:t>
            </a:r>
          </a:p>
          <a:p>
            <a:pPr marL="181240" indent="-181240" defTabSz="966612">
              <a:buFont typeface="Arial" panose="020B0604020202020204" pitchFamily="34" charset="0"/>
              <a:buChar char="•"/>
              <a:defRPr/>
            </a:pPr>
            <a:r>
              <a:rPr lang="en-US" altLang="zh-Hans" dirty="0"/>
              <a:t>Acquire new business: no</a:t>
            </a:r>
          </a:p>
          <a:p>
            <a:pPr marL="181240" indent="-181240" defTabSz="966612">
              <a:buFont typeface="Arial" panose="020B0604020202020204" pitchFamily="34" charset="0"/>
              <a:buChar char="•"/>
              <a:defRPr/>
            </a:pPr>
            <a:r>
              <a:rPr lang="en-US" b="1" dirty="0"/>
              <a:t>Hire and train property staff</a:t>
            </a:r>
            <a:r>
              <a:rPr lang="en-US" altLang="ko" b="1" dirty="0"/>
              <a:t>: yes</a:t>
            </a:r>
          </a:p>
          <a:p>
            <a:pPr marL="181240" indent="-181240" defTabSz="966612">
              <a:buFont typeface="Arial" panose="020B0604020202020204" pitchFamily="34" charset="0"/>
              <a:buChar char="•"/>
              <a:defRPr/>
            </a:pPr>
            <a:r>
              <a:rPr lang="en-US" b="1" dirty="0"/>
              <a:t>Evaluate property staffing needs</a:t>
            </a:r>
            <a:r>
              <a:rPr lang="en-US" altLang="ko" b="1" dirty="0"/>
              <a:t>: yes</a:t>
            </a:r>
          </a:p>
          <a:p>
            <a:pPr marL="181240" indent="-181240" defTabSz="966612">
              <a:buFont typeface="Arial" panose="020B0604020202020204" pitchFamily="34" charset="0"/>
              <a:buChar char="•"/>
              <a:defRPr/>
            </a:pPr>
            <a:r>
              <a:rPr lang="en-US" dirty="0"/>
              <a:t>Hire management company accounting staff</a:t>
            </a:r>
            <a:r>
              <a:rPr lang="en-US" altLang="ko" dirty="0"/>
              <a:t>: no</a:t>
            </a:r>
          </a:p>
          <a:p>
            <a:pPr marL="181240" indent="-181240" defTabSz="966612">
              <a:buFont typeface="Arial" panose="020B0604020202020204" pitchFamily="34" charset="0"/>
              <a:buChar char="•"/>
              <a:defRPr/>
            </a:pPr>
            <a:r>
              <a:rPr lang="en-US" b="1" dirty="0"/>
              <a:t>Follow employment law</a:t>
            </a:r>
            <a:r>
              <a:rPr lang="en-US" altLang="zh-Hans" b="1" dirty="0"/>
              <a:t>: yes</a:t>
            </a:r>
          </a:p>
          <a:p>
            <a:pPr marL="181240" indent="-181240" defTabSz="966612">
              <a:buFont typeface="Arial" panose="020B0604020202020204" pitchFamily="34" charset="0"/>
              <a:buChar char="•"/>
              <a:defRPr/>
            </a:pPr>
            <a:r>
              <a:rPr lang="en-US" b="0" dirty="0"/>
              <a:t>Obtain necessary business permits</a:t>
            </a:r>
            <a:r>
              <a:rPr lang="en-US" altLang="ko" b="0" dirty="0"/>
              <a:t>: no</a:t>
            </a:r>
          </a:p>
        </p:txBody>
      </p:sp>
      <p:sp>
        <p:nvSpPr>
          <p:cNvPr id="5" name="Slide Number Placeholder 4"/>
          <p:cNvSpPr>
            <a:spLocks noGrp="1"/>
          </p:cNvSpPr>
          <p:nvPr>
            <p:ph type="sldNum" sz="quarter" idx="10"/>
          </p:nvPr>
        </p:nvSpPr>
        <p:spPr/>
        <p:txBody>
          <a:bodyPr/>
          <a:lstStyle/>
          <a:p>
            <a:r>
              <a:rPr lang="en-US" dirty="0"/>
              <a:t>Lesson 1-</a:t>
            </a:r>
            <a:fld id="{04935374-F13B-48D0-B6CE-D23798208A21}" type="slidenum">
              <a:rPr lang="en-US" smtClean="0"/>
              <a:pPr/>
              <a:t>83</a:t>
            </a:fld>
            <a:endParaRPr lang="en-US" dirty="0"/>
          </a:p>
        </p:txBody>
      </p:sp>
    </p:spTree>
    <p:extLst>
      <p:ext uri="{BB962C8B-B14F-4D97-AF65-F5344CB8AC3E}">
        <p14:creationId xmlns:p14="http://schemas.microsoft.com/office/powerpoint/2010/main" val="40194444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pPr defTabSz="966612">
              <a:defRPr/>
            </a:pPr>
            <a:r>
              <a:rPr lang="en-US" b="1" dirty="0"/>
              <a:t>Read</a:t>
            </a:r>
            <a:r>
              <a:rPr lang="en-US" dirty="0"/>
              <a:t> each task aloud and ask students to raise their hand if they think this is a task a property manager is likely to do.</a:t>
            </a:r>
          </a:p>
          <a:p>
            <a:endParaRPr lang="en-US" dirty="0"/>
          </a:p>
          <a:p>
            <a:r>
              <a:rPr lang="en-US" b="1" dirty="0"/>
              <a:t>Reveal</a:t>
            </a:r>
            <a:r>
              <a:rPr lang="en-US" dirty="0"/>
              <a:t> the correct answers</a:t>
            </a:r>
            <a:r>
              <a:rPr lang="en-US" baseline="0" dirty="0"/>
              <a:t> by advancing the slide animation.</a:t>
            </a:r>
          </a:p>
          <a:p>
            <a:pPr marL="181240" indent="-181240" defTabSz="966612">
              <a:buFont typeface="Arial" panose="020B0604020202020204" pitchFamily="34" charset="0"/>
              <a:buChar char="•"/>
              <a:defRPr/>
            </a:pPr>
            <a:r>
              <a:rPr lang="en-US" b="1" dirty="0"/>
              <a:t>Oversee operation of building systems</a:t>
            </a:r>
            <a:r>
              <a:rPr lang="en-US" altLang="zh-Hans" b="1" dirty="0"/>
              <a:t>: yes</a:t>
            </a:r>
          </a:p>
          <a:p>
            <a:pPr marL="181240" indent="-181240" defTabSz="966612">
              <a:buFont typeface="Arial" panose="020B0604020202020204" pitchFamily="34" charset="0"/>
              <a:buChar char="•"/>
              <a:defRPr/>
            </a:pPr>
            <a:r>
              <a:rPr lang="en-US" altLang="zh-Hans" dirty="0"/>
              <a:t>Fix a leaky skylight: no</a:t>
            </a:r>
          </a:p>
          <a:p>
            <a:pPr marL="181240" indent="-181240" defTabSz="966612">
              <a:buFont typeface="Arial" panose="020B0604020202020204" pitchFamily="34" charset="0"/>
              <a:buChar char="•"/>
              <a:defRPr/>
            </a:pPr>
            <a:r>
              <a:rPr lang="en-US" b="0" dirty="0"/>
              <a:t>Recommend property disposition strategies</a:t>
            </a:r>
            <a:r>
              <a:rPr lang="en-US" altLang="ko" b="0" dirty="0"/>
              <a:t>: no</a:t>
            </a:r>
          </a:p>
          <a:p>
            <a:pPr marL="181240" indent="-181240" defTabSz="966612">
              <a:buFont typeface="Arial" panose="020B0604020202020204" pitchFamily="34" charset="0"/>
              <a:buChar char="•"/>
              <a:defRPr/>
            </a:pPr>
            <a:r>
              <a:rPr lang="en-US" b="0" dirty="0"/>
              <a:t>Adjust controls on a boiler</a:t>
            </a:r>
            <a:r>
              <a:rPr lang="en-US" altLang="ko" b="0" dirty="0"/>
              <a:t>: no</a:t>
            </a:r>
          </a:p>
          <a:p>
            <a:pPr marL="181240" indent="-181240" defTabSz="966612">
              <a:buFont typeface="Arial" panose="020B0604020202020204" pitchFamily="34" charset="0"/>
              <a:buChar char="•"/>
              <a:defRPr/>
            </a:pPr>
            <a:r>
              <a:rPr lang="en-US" dirty="0"/>
              <a:t>Manage property design and construction</a:t>
            </a:r>
            <a:r>
              <a:rPr lang="en-US" altLang="ko" dirty="0"/>
              <a:t>: no</a:t>
            </a:r>
          </a:p>
          <a:p>
            <a:pPr marL="181240" indent="-181240" defTabSz="966612">
              <a:buFont typeface="Arial" panose="020B0604020202020204" pitchFamily="34" charset="0"/>
              <a:buChar char="•"/>
              <a:defRPr/>
            </a:pPr>
            <a:r>
              <a:rPr lang="en-US" b="1" dirty="0"/>
              <a:t>Prepare and oversee a maintenance plan</a:t>
            </a:r>
            <a:r>
              <a:rPr lang="en-US" altLang="zh-Hans" b="1" dirty="0"/>
              <a:t>: yes</a:t>
            </a:r>
          </a:p>
          <a:p>
            <a:pPr marL="181240" indent="-181240" defTabSz="966612">
              <a:buFont typeface="Arial" panose="020B0604020202020204" pitchFamily="34" charset="0"/>
              <a:buChar char="•"/>
              <a:defRPr/>
            </a:pPr>
            <a:r>
              <a:rPr lang="en-US" b="1" dirty="0"/>
              <a:t>Implement an emergency procedures plan</a:t>
            </a:r>
            <a:r>
              <a:rPr lang="en-US" altLang="ko" b="1" dirty="0"/>
              <a:t>: yes</a:t>
            </a:r>
          </a:p>
        </p:txBody>
      </p:sp>
      <p:sp>
        <p:nvSpPr>
          <p:cNvPr id="5" name="Slide Number Placeholder 4"/>
          <p:cNvSpPr>
            <a:spLocks noGrp="1"/>
          </p:cNvSpPr>
          <p:nvPr>
            <p:ph type="sldNum" sz="quarter" idx="10"/>
          </p:nvPr>
        </p:nvSpPr>
        <p:spPr/>
        <p:txBody>
          <a:bodyPr/>
          <a:lstStyle/>
          <a:p>
            <a:r>
              <a:rPr lang="en-US" dirty="0"/>
              <a:t>Lesson 1-</a:t>
            </a:r>
            <a:fld id="{04935374-F13B-48D0-B6CE-D23798208A21}" type="slidenum">
              <a:rPr lang="en-US" smtClean="0"/>
              <a:pPr/>
              <a:t>84</a:t>
            </a:fld>
            <a:endParaRPr lang="en-US" dirty="0"/>
          </a:p>
        </p:txBody>
      </p:sp>
    </p:spTree>
    <p:extLst>
      <p:ext uri="{BB962C8B-B14F-4D97-AF65-F5344CB8AC3E}">
        <p14:creationId xmlns:p14="http://schemas.microsoft.com/office/powerpoint/2010/main" val="40194444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pPr defTabSz="966612">
              <a:defRPr/>
            </a:pPr>
            <a:r>
              <a:rPr lang="en-US" b="1" dirty="0"/>
              <a:t>Read</a:t>
            </a:r>
            <a:r>
              <a:rPr lang="en-US" dirty="0"/>
              <a:t> each task aloud and ask students to raise their hand if they think this is a task a property manager is likely to do.</a:t>
            </a:r>
          </a:p>
          <a:p>
            <a:endParaRPr lang="en-US" dirty="0"/>
          </a:p>
          <a:p>
            <a:r>
              <a:rPr lang="en-US" b="1" dirty="0"/>
              <a:t>Reveal</a:t>
            </a:r>
            <a:r>
              <a:rPr lang="en-US" dirty="0"/>
              <a:t> the correct answers</a:t>
            </a:r>
            <a:r>
              <a:rPr lang="en-US" baseline="0" dirty="0"/>
              <a:t> by advancing the slide animation.</a:t>
            </a:r>
          </a:p>
          <a:p>
            <a:pPr marL="181240" indent="-181240" defTabSz="966612">
              <a:buFont typeface="Arial" panose="020B0604020202020204" pitchFamily="34" charset="0"/>
              <a:buChar char="•"/>
              <a:defRPr/>
            </a:pPr>
            <a:r>
              <a:rPr lang="en-US" b="1" dirty="0"/>
              <a:t>Oversee operation of building systems</a:t>
            </a:r>
            <a:r>
              <a:rPr lang="en-US" altLang="zh-Hans" b="1" dirty="0"/>
              <a:t>: yes</a:t>
            </a:r>
          </a:p>
          <a:p>
            <a:pPr marL="181240" indent="-181240" defTabSz="966612">
              <a:buFont typeface="Arial" panose="020B0604020202020204" pitchFamily="34" charset="0"/>
              <a:buChar char="•"/>
              <a:defRPr/>
            </a:pPr>
            <a:r>
              <a:rPr lang="en-US" altLang="zh-Hans" dirty="0"/>
              <a:t>Fix a leaky skylight: no</a:t>
            </a:r>
          </a:p>
          <a:p>
            <a:pPr marL="181240" indent="-181240" defTabSz="966612">
              <a:buFont typeface="Arial" panose="020B0604020202020204" pitchFamily="34" charset="0"/>
              <a:buChar char="•"/>
              <a:defRPr/>
            </a:pPr>
            <a:r>
              <a:rPr lang="en-US" b="0" dirty="0"/>
              <a:t>Recommend property disposition strategies</a:t>
            </a:r>
            <a:r>
              <a:rPr lang="en-US" altLang="ko" b="0" dirty="0"/>
              <a:t>: no</a:t>
            </a:r>
          </a:p>
          <a:p>
            <a:pPr marL="181240" indent="-181240" defTabSz="966612">
              <a:buFont typeface="Arial" panose="020B0604020202020204" pitchFamily="34" charset="0"/>
              <a:buChar char="•"/>
              <a:defRPr/>
            </a:pPr>
            <a:r>
              <a:rPr lang="en-US" b="0" dirty="0"/>
              <a:t>Adjust controls on a boiler</a:t>
            </a:r>
            <a:r>
              <a:rPr lang="en-US" altLang="ko" b="0" dirty="0"/>
              <a:t>: no</a:t>
            </a:r>
          </a:p>
          <a:p>
            <a:pPr marL="181240" indent="-181240" defTabSz="966612">
              <a:buFont typeface="Arial" panose="020B0604020202020204" pitchFamily="34" charset="0"/>
              <a:buChar char="•"/>
              <a:defRPr/>
            </a:pPr>
            <a:r>
              <a:rPr lang="en-US" dirty="0"/>
              <a:t>Manage property design and construction</a:t>
            </a:r>
            <a:r>
              <a:rPr lang="en-US" altLang="ko" dirty="0"/>
              <a:t>: no</a:t>
            </a:r>
          </a:p>
          <a:p>
            <a:pPr marL="181240" indent="-181240" defTabSz="966612">
              <a:buFont typeface="Arial" panose="020B0604020202020204" pitchFamily="34" charset="0"/>
              <a:buChar char="•"/>
              <a:defRPr/>
            </a:pPr>
            <a:r>
              <a:rPr lang="en-US" b="1" dirty="0"/>
              <a:t>Prepare and oversee a maintenance plan</a:t>
            </a:r>
            <a:r>
              <a:rPr lang="en-US" altLang="zh-Hans" b="1" dirty="0"/>
              <a:t>: yes</a:t>
            </a:r>
          </a:p>
          <a:p>
            <a:pPr marL="181240" indent="-181240" defTabSz="966612">
              <a:buFont typeface="Arial" panose="020B0604020202020204" pitchFamily="34" charset="0"/>
              <a:buChar char="•"/>
              <a:defRPr/>
            </a:pPr>
            <a:r>
              <a:rPr lang="en-US" b="1" dirty="0"/>
              <a:t>Implement an emergency procedures plan</a:t>
            </a:r>
            <a:r>
              <a:rPr lang="en-US" altLang="ko" b="1" dirty="0"/>
              <a:t>: yes</a:t>
            </a:r>
          </a:p>
        </p:txBody>
      </p:sp>
      <p:sp>
        <p:nvSpPr>
          <p:cNvPr id="5" name="Slide Number Placeholder 4"/>
          <p:cNvSpPr>
            <a:spLocks noGrp="1"/>
          </p:cNvSpPr>
          <p:nvPr>
            <p:ph type="sldNum" sz="quarter" idx="10"/>
          </p:nvPr>
        </p:nvSpPr>
        <p:spPr/>
        <p:txBody>
          <a:bodyPr/>
          <a:lstStyle/>
          <a:p>
            <a:r>
              <a:rPr lang="en-US" dirty="0"/>
              <a:t>Lesson 1-</a:t>
            </a:r>
            <a:fld id="{04935374-F13B-48D0-B6CE-D23798208A21}" type="slidenum">
              <a:rPr lang="en-US" smtClean="0"/>
              <a:pPr/>
              <a:t>85</a:t>
            </a:fld>
            <a:endParaRPr lang="en-US" dirty="0"/>
          </a:p>
        </p:txBody>
      </p:sp>
    </p:spTree>
    <p:extLst>
      <p:ext uri="{BB962C8B-B14F-4D97-AF65-F5344CB8AC3E}">
        <p14:creationId xmlns:p14="http://schemas.microsoft.com/office/powerpoint/2010/main" val="40194444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pPr defTabSz="966612">
              <a:defRPr/>
            </a:pPr>
            <a:r>
              <a:rPr lang="en-US" b="1" dirty="0"/>
              <a:t>Read</a:t>
            </a:r>
            <a:r>
              <a:rPr lang="en-US" dirty="0"/>
              <a:t> the prompt.</a:t>
            </a:r>
          </a:p>
          <a:p>
            <a:pPr defTabSz="966612">
              <a:defRPr/>
            </a:pPr>
            <a:endParaRPr lang="en-US" dirty="0"/>
          </a:p>
          <a:p>
            <a:r>
              <a:rPr lang="en-US" b="1" dirty="0"/>
              <a:t>Reveal</a:t>
            </a:r>
            <a:r>
              <a:rPr lang="en-US" dirty="0"/>
              <a:t> the correct answer</a:t>
            </a:r>
            <a:r>
              <a:rPr lang="en-US" baseline="0" dirty="0"/>
              <a:t> by advancing the slide animation.</a:t>
            </a:r>
          </a:p>
          <a:p>
            <a:pPr marL="181240" indent="-181240" defTabSz="966612">
              <a:buFont typeface="Arial" panose="020B0604020202020204" pitchFamily="34" charset="0"/>
              <a:buChar char="•"/>
              <a:defRPr/>
            </a:pPr>
            <a:r>
              <a:rPr lang="en-US" b="1" dirty="0"/>
              <a:t>Asset manager</a:t>
            </a:r>
          </a:p>
        </p:txBody>
      </p:sp>
      <p:sp>
        <p:nvSpPr>
          <p:cNvPr id="5" name="Slide Number Placeholder 4"/>
          <p:cNvSpPr>
            <a:spLocks noGrp="1"/>
          </p:cNvSpPr>
          <p:nvPr>
            <p:ph type="sldNum" sz="quarter" idx="10"/>
          </p:nvPr>
        </p:nvSpPr>
        <p:spPr/>
        <p:txBody>
          <a:bodyPr/>
          <a:lstStyle/>
          <a:p>
            <a:r>
              <a:rPr lang="en-US" dirty="0"/>
              <a:t>Lesson 1-</a:t>
            </a:r>
            <a:fld id="{04935374-F13B-48D0-B6CE-D23798208A21}" type="slidenum">
              <a:rPr lang="en-US" smtClean="0"/>
              <a:pPr/>
              <a:t>86</a:t>
            </a:fld>
            <a:endParaRPr lang="en-US" dirty="0"/>
          </a:p>
        </p:txBody>
      </p:sp>
    </p:spTree>
    <p:extLst>
      <p:ext uri="{BB962C8B-B14F-4D97-AF65-F5344CB8AC3E}">
        <p14:creationId xmlns:p14="http://schemas.microsoft.com/office/powerpoint/2010/main" val="4019444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Explain</a:t>
            </a:r>
            <a:r>
              <a:rPr lang="en-US" dirty="0"/>
              <a:t> the course schedule.</a:t>
            </a:r>
          </a:p>
          <a:p>
            <a:pPr marL="171450" indent="-171450">
              <a:buFont typeface="Arial" panose="020B0604020202020204" pitchFamily="34" charset="0"/>
              <a:buChar char="•"/>
            </a:pPr>
            <a:endParaRPr lang="en-US" dirty="0"/>
          </a:p>
        </p:txBody>
      </p:sp>
      <p:sp>
        <p:nvSpPr>
          <p:cNvPr id="4" name="Footer Placeholder 3"/>
          <p:cNvSpPr>
            <a:spLocks noGrp="1"/>
          </p:cNvSpPr>
          <p:nvPr>
            <p:ph type="ftr" sz="quarter" idx="10"/>
          </p:nvPr>
        </p:nvSpPr>
        <p:spPr/>
        <p:txBody>
          <a:bodyPr/>
          <a:lstStyle/>
          <a:p>
            <a:r>
              <a:rPr lang="en-US" dirty="0"/>
              <a:t>MXD201-Day 1</a:t>
            </a:r>
          </a:p>
        </p:txBody>
      </p:sp>
      <p:sp>
        <p:nvSpPr>
          <p:cNvPr id="5" name="Slide Number Placeholder 4"/>
          <p:cNvSpPr>
            <a:spLocks noGrp="1"/>
          </p:cNvSpPr>
          <p:nvPr>
            <p:ph type="sldNum" sz="quarter" idx="11"/>
          </p:nvPr>
        </p:nvSpPr>
        <p:spPr/>
        <p:txBody>
          <a:bodyPr/>
          <a:lstStyle/>
          <a:p>
            <a:fld id="{22365B47-B167-4EAA-8E6D-C0B1E50ED0E0}" type="slidenum">
              <a:rPr lang="en-US" smtClean="0"/>
              <a:t>4</a:t>
            </a:fld>
            <a:endParaRPr lang="en-US" dirty="0"/>
          </a:p>
        </p:txBody>
      </p:sp>
    </p:spTree>
    <p:extLst>
      <p:ext uri="{BB962C8B-B14F-4D97-AF65-F5344CB8AC3E}">
        <p14:creationId xmlns:p14="http://schemas.microsoft.com/office/powerpoint/2010/main" val="4354949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Introduce</a:t>
            </a:r>
            <a:r>
              <a:rPr lang="en-US" dirty="0"/>
              <a:t> the lesson. </a:t>
            </a:r>
          </a:p>
          <a:p>
            <a:endParaRPr lang="en-US" dirty="0"/>
          </a:p>
          <a:p>
            <a:r>
              <a:rPr lang="en-US" b="1" dirty="0"/>
              <a:t>Explain</a:t>
            </a:r>
            <a:r>
              <a:rPr lang="en-US" dirty="0"/>
              <a:t> the following in your own words:</a:t>
            </a:r>
          </a:p>
          <a:p>
            <a:r>
              <a:rPr lang="en-US" u="sng" dirty="0"/>
              <a:t>Learning objective</a:t>
            </a:r>
            <a:r>
              <a:rPr lang="en-US" u="none" dirty="0"/>
              <a:t>: </a:t>
            </a:r>
          </a:p>
          <a:p>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By the end of this lesson, you will be able to:</a:t>
            </a:r>
          </a:p>
          <a:p>
            <a:pPr marL="171450" indent="-171450">
              <a:buFont typeface="Arial" panose="020B0604020202020204" pitchFamily="34" charset="0"/>
              <a:buChar char="•"/>
            </a:pPr>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Explain Louisiana laws and regulations that apply to property management</a:t>
            </a:r>
          </a:p>
          <a:p>
            <a:endParaRPr lang="en-US" sz="1200" b="0" i="0" u="none" strike="noStrike" kern="1200" baseline="0" dirty="0">
              <a:solidFill>
                <a:schemeClr val="tx1"/>
              </a:solidFill>
              <a:latin typeface="Cambria" panose="02040503050406030204" pitchFamily="18" charset="0"/>
              <a:ea typeface="Cambria" panose="02040503050406030204" pitchFamily="18" charset="0"/>
              <a:cs typeface="+mn-cs"/>
            </a:endParaRPr>
          </a:p>
          <a:p>
            <a:r>
              <a:rPr lang="en-US" u="sng" dirty="0"/>
              <a:t>Topics:</a:t>
            </a:r>
            <a:r>
              <a:rPr lang="en-US" dirty="0"/>
              <a:t> </a:t>
            </a:r>
          </a:p>
          <a:p>
            <a:pPr marL="171450" indent="-171450">
              <a:buFont typeface="Arial" panose="020B0604020202020204" pitchFamily="34" charset="0"/>
              <a:buChar char="•"/>
            </a:pPr>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Overview of Louisiana law </a:t>
            </a:r>
          </a:p>
          <a:p>
            <a:pPr marL="171450" indent="-171450">
              <a:buFont typeface="Arial" panose="020B0604020202020204" pitchFamily="34" charset="0"/>
              <a:buChar char="•"/>
            </a:pPr>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Broker supervision </a:t>
            </a:r>
          </a:p>
          <a:p>
            <a:pPr marL="171450" indent="-171450">
              <a:buFont typeface="Arial" panose="020B0604020202020204" pitchFamily="34" charset="0"/>
              <a:buChar char="•"/>
            </a:pPr>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Lease agreement </a:t>
            </a:r>
          </a:p>
          <a:p>
            <a:pPr marL="171450" indent="-171450">
              <a:buFont typeface="Arial" panose="020B0604020202020204" pitchFamily="34" charset="0"/>
              <a:buChar char="•"/>
            </a:pPr>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Trust accounts </a:t>
            </a:r>
          </a:p>
          <a:p>
            <a:pPr marL="171450" indent="-171450">
              <a:buFont typeface="Arial" panose="020B0604020202020204" pitchFamily="34" charset="0"/>
              <a:buChar char="•"/>
            </a:pPr>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Security deposits </a:t>
            </a:r>
          </a:p>
          <a:p>
            <a:pPr marL="171450" indent="-171450">
              <a:buFont typeface="Arial" panose="020B0604020202020204" pitchFamily="34" charset="0"/>
              <a:buChar char="•"/>
            </a:pPr>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Eviction proceedings and Notice to Tenants </a:t>
            </a:r>
          </a:p>
          <a:p>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	</a:t>
            </a:r>
          </a:p>
          <a:p>
            <a:pPr marL="171450" indent="-171450">
              <a:buFont typeface="Arial" panose="020B0604020202020204" pitchFamily="34" charset="0"/>
              <a:buChar char="•"/>
            </a:pPr>
            <a:endParaRPr lang="en-US" sz="1200" b="0" i="0" u="none" strike="noStrike" kern="1200" baseline="0" dirty="0">
              <a:solidFill>
                <a:schemeClr val="tx1"/>
              </a:solidFill>
              <a:latin typeface="Cambria" panose="02040503050406030204" pitchFamily="18" charset="0"/>
              <a:ea typeface="Cambria" panose="02040503050406030204" pitchFamily="18" charset="0"/>
              <a:cs typeface="+mn-cs"/>
            </a:endParaRPr>
          </a:p>
          <a:p>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	</a:t>
            </a:r>
          </a:p>
          <a:p>
            <a:endParaRPr lang="en-US" dirty="0"/>
          </a:p>
        </p:txBody>
      </p:sp>
      <p:sp>
        <p:nvSpPr>
          <p:cNvPr id="4" name="Footer Placeholder 3"/>
          <p:cNvSpPr>
            <a:spLocks noGrp="1"/>
          </p:cNvSpPr>
          <p:nvPr>
            <p:ph type="ftr" sz="quarter" idx="10"/>
          </p:nvPr>
        </p:nvSpPr>
        <p:spPr/>
        <p:txBody>
          <a:bodyPr/>
          <a:lstStyle/>
          <a:p>
            <a:r>
              <a:rPr lang="en-US" dirty="0"/>
              <a:t>MXD201-Day 1</a:t>
            </a:r>
          </a:p>
        </p:txBody>
      </p:sp>
      <p:sp>
        <p:nvSpPr>
          <p:cNvPr id="5" name="Slide Number Placeholder 4"/>
          <p:cNvSpPr>
            <a:spLocks noGrp="1"/>
          </p:cNvSpPr>
          <p:nvPr>
            <p:ph type="sldNum" sz="quarter" idx="11"/>
          </p:nvPr>
        </p:nvSpPr>
        <p:spPr/>
        <p:txBody>
          <a:bodyPr/>
          <a:lstStyle/>
          <a:p>
            <a:fld id="{22365B47-B167-4EAA-8E6D-C0B1E50ED0E0}" type="slidenum">
              <a:rPr lang="en-US" smtClean="0"/>
              <a:t>87</a:t>
            </a:fld>
            <a:endParaRPr lang="en-US" dirty="0"/>
          </a:p>
        </p:txBody>
      </p:sp>
    </p:spTree>
    <p:extLst>
      <p:ext uri="{BB962C8B-B14F-4D97-AF65-F5344CB8AC3E}">
        <p14:creationId xmlns:p14="http://schemas.microsoft.com/office/powerpoint/2010/main" val="5684977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Review</a:t>
            </a:r>
            <a:r>
              <a:rPr lang="en-US" dirty="0"/>
              <a:t> the definition of property management and property manager as it’s defined in Louisiana Real Estate License Law.</a:t>
            </a:r>
          </a:p>
        </p:txBody>
      </p:sp>
      <p:sp>
        <p:nvSpPr>
          <p:cNvPr id="4" name="Footer Placeholder 3"/>
          <p:cNvSpPr>
            <a:spLocks noGrp="1"/>
          </p:cNvSpPr>
          <p:nvPr>
            <p:ph type="ftr" sz="quarter" idx="4"/>
          </p:nvPr>
        </p:nvSpPr>
        <p:spPr/>
        <p:txBody>
          <a:bodyPr/>
          <a:lstStyle/>
          <a:p>
            <a:r>
              <a:rPr lang="en-US" dirty="0"/>
              <a:t>MXD201-Day 1</a:t>
            </a:r>
          </a:p>
        </p:txBody>
      </p:sp>
      <p:sp>
        <p:nvSpPr>
          <p:cNvPr id="5" name="Slide Number Placeholder 4"/>
          <p:cNvSpPr>
            <a:spLocks noGrp="1"/>
          </p:cNvSpPr>
          <p:nvPr>
            <p:ph type="sldNum" sz="quarter" idx="5"/>
          </p:nvPr>
        </p:nvSpPr>
        <p:spPr/>
        <p:txBody>
          <a:bodyPr/>
          <a:lstStyle/>
          <a:p>
            <a:fld id="{22365B47-B167-4EAA-8E6D-C0B1E50ED0E0}" type="slidenum">
              <a:rPr lang="en-US" smtClean="0"/>
              <a:t>88</a:t>
            </a:fld>
            <a:endParaRPr lang="en-US" dirty="0"/>
          </a:p>
        </p:txBody>
      </p:sp>
    </p:spTree>
    <p:extLst>
      <p:ext uri="{BB962C8B-B14F-4D97-AF65-F5344CB8AC3E}">
        <p14:creationId xmlns:p14="http://schemas.microsoft.com/office/powerpoint/2010/main" val="11083808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section in this lesson is </a:t>
            </a:r>
            <a:r>
              <a:rPr lang="en-US" b="0" dirty="0"/>
              <a:t>on</a:t>
            </a:r>
            <a:r>
              <a:rPr lang="en-US" b="1" dirty="0"/>
              <a:t> license law </a:t>
            </a:r>
            <a:r>
              <a:rPr lang="en-US" b="0" dirty="0"/>
              <a:t>and property management in Louisiana</a:t>
            </a:r>
            <a:r>
              <a:rPr lang="en-US" b="1" dirty="0"/>
              <a:t>.</a:t>
            </a:r>
            <a:endParaRPr lang="en-US" dirty="0"/>
          </a:p>
          <a:p>
            <a:endParaRPr lang="en-US" dirty="0"/>
          </a:p>
        </p:txBody>
      </p:sp>
      <p:sp>
        <p:nvSpPr>
          <p:cNvPr id="4" name="Footer Placeholder 3"/>
          <p:cNvSpPr>
            <a:spLocks noGrp="1"/>
          </p:cNvSpPr>
          <p:nvPr>
            <p:ph type="ftr" sz="quarter" idx="4"/>
          </p:nvPr>
        </p:nvSpPr>
        <p:spPr/>
        <p:txBody>
          <a:bodyPr/>
          <a:lstStyle/>
          <a:p>
            <a:r>
              <a:rPr lang="en-US"/>
              <a:t>MXD201-Day 1</a:t>
            </a:r>
            <a:endParaRPr lang="en-US" dirty="0"/>
          </a:p>
        </p:txBody>
      </p:sp>
      <p:sp>
        <p:nvSpPr>
          <p:cNvPr id="5" name="Slide Number Placeholder 4"/>
          <p:cNvSpPr>
            <a:spLocks noGrp="1"/>
          </p:cNvSpPr>
          <p:nvPr>
            <p:ph type="sldNum" sz="quarter" idx="5"/>
          </p:nvPr>
        </p:nvSpPr>
        <p:spPr/>
        <p:txBody>
          <a:bodyPr/>
          <a:lstStyle/>
          <a:p>
            <a:fld id="{22365B47-B167-4EAA-8E6D-C0B1E50ED0E0}" type="slidenum">
              <a:rPr lang="en-US" smtClean="0"/>
              <a:t>89</a:t>
            </a:fld>
            <a:endParaRPr lang="en-US"/>
          </a:p>
        </p:txBody>
      </p:sp>
    </p:spTree>
    <p:extLst>
      <p:ext uri="{BB962C8B-B14F-4D97-AF65-F5344CB8AC3E}">
        <p14:creationId xmlns:p14="http://schemas.microsoft.com/office/powerpoint/2010/main" val="42892305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Explain</a:t>
            </a:r>
            <a:r>
              <a:rPr lang="en-US" dirty="0"/>
              <a:t> that a license is required when a property manager manages property for more than one owner.</a:t>
            </a:r>
          </a:p>
        </p:txBody>
      </p:sp>
      <p:sp>
        <p:nvSpPr>
          <p:cNvPr id="4" name="Footer Placeholder 3"/>
          <p:cNvSpPr>
            <a:spLocks noGrp="1"/>
          </p:cNvSpPr>
          <p:nvPr>
            <p:ph type="ftr" sz="quarter" idx="4"/>
          </p:nvPr>
        </p:nvSpPr>
        <p:spPr/>
        <p:txBody>
          <a:bodyPr/>
          <a:lstStyle/>
          <a:p>
            <a:r>
              <a:rPr lang="en-US"/>
              <a:t>MXD201-Day 1</a:t>
            </a:r>
            <a:endParaRPr lang="en-US" dirty="0"/>
          </a:p>
        </p:txBody>
      </p:sp>
      <p:sp>
        <p:nvSpPr>
          <p:cNvPr id="5" name="Slide Number Placeholder 4"/>
          <p:cNvSpPr>
            <a:spLocks noGrp="1"/>
          </p:cNvSpPr>
          <p:nvPr>
            <p:ph type="sldNum" sz="quarter" idx="5"/>
          </p:nvPr>
        </p:nvSpPr>
        <p:spPr/>
        <p:txBody>
          <a:bodyPr/>
          <a:lstStyle/>
          <a:p>
            <a:fld id="{22365B47-B167-4EAA-8E6D-C0B1E50ED0E0}" type="slidenum">
              <a:rPr lang="en-US" smtClean="0"/>
              <a:t>90</a:t>
            </a:fld>
            <a:endParaRPr lang="en-US"/>
          </a:p>
        </p:txBody>
      </p:sp>
    </p:spTree>
    <p:extLst>
      <p:ext uri="{BB962C8B-B14F-4D97-AF65-F5344CB8AC3E}">
        <p14:creationId xmlns:p14="http://schemas.microsoft.com/office/powerpoint/2010/main" val="239406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Review</a:t>
            </a:r>
            <a:r>
              <a:rPr lang="en-US" dirty="0"/>
              <a:t> the cases in which a broker license is not required to perform property management functions.</a:t>
            </a:r>
          </a:p>
          <a:p>
            <a:endParaRPr lang="en-US" dirty="0"/>
          </a:p>
          <a:p>
            <a:r>
              <a:rPr lang="en-US" b="1" dirty="0"/>
              <a:t>Inform</a:t>
            </a:r>
            <a:r>
              <a:rPr lang="en-US" dirty="0"/>
              <a:t> students that owners are also not required to hold a license.</a:t>
            </a:r>
          </a:p>
        </p:txBody>
      </p:sp>
      <p:sp>
        <p:nvSpPr>
          <p:cNvPr id="4" name="Footer Placeholder 3"/>
          <p:cNvSpPr>
            <a:spLocks noGrp="1"/>
          </p:cNvSpPr>
          <p:nvPr>
            <p:ph type="ftr" sz="quarter" idx="4"/>
          </p:nvPr>
        </p:nvSpPr>
        <p:spPr/>
        <p:txBody>
          <a:bodyPr/>
          <a:lstStyle/>
          <a:p>
            <a:r>
              <a:rPr lang="en-US" dirty="0"/>
              <a:t>MXD201-Day 1</a:t>
            </a:r>
          </a:p>
        </p:txBody>
      </p:sp>
      <p:sp>
        <p:nvSpPr>
          <p:cNvPr id="5" name="Slide Number Placeholder 4"/>
          <p:cNvSpPr>
            <a:spLocks noGrp="1"/>
          </p:cNvSpPr>
          <p:nvPr>
            <p:ph type="sldNum" sz="quarter" idx="5"/>
          </p:nvPr>
        </p:nvSpPr>
        <p:spPr/>
        <p:txBody>
          <a:bodyPr/>
          <a:lstStyle/>
          <a:p>
            <a:fld id="{22365B47-B167-4EAA-8E6D-C0B1E50ED0E0}" type="slidenum">
              <a:rPr lang="en-US" smtClean="0"/>
              <a:t>91</a:t>
            </a:fld>
            <a:endParaRPr lang="en-US" dirty="0"/>
          </a:p>
        </p:txBody>
      </p:sp>
    </p:spTree>
    <p:extLst>
      <p:ext uri="{BB962C8B-B14F-4D97-AF65-F5344CB8AC3E}">
        <p14:creationId xmlns:p14="http://schemas.microsoft.com/office/powerpoint/2010/main" val="5684284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section is </a:t>
            </a:r>
            <a:r>
              <a:rPr lang="en-US" b="0" dirty="0"/>
              <a:t>on</a:t>
            </a:r>
            <a:r>
              <a:rPr lang="en-US" b="1" dirty="0"/>
              <a:t> management agreements.</a:t>
            </a:r>
            <a:endParaRPr lang="en-US" dirty="0"/>
          </a:p>
          <a:p>
            <a:endParaRPr lang="en-US" dirty="0"/>
          </a:p>
        </p:txBody>
      </p:sp>
      <p:sp>
        <p:nvSpPr>
          <p:cNvPr id="4" name="Footer Placeholder 3"/>
          <p:cNvSpPr>
            <a:spLocks noGrp="1"/>
          </p:cNvSpPr>
          <p:nvPr>
            <p:ph type="ftr" sz="quarter" idx="4"/>
          </p:nvPr>
        </p:nvSpPr>
        <p:spPr/>
        <p:txBody>
          <a:bodyPr/>
          <a:lstStyle/>
          <a:p>
            <a:r>
              <a:rPr lang="en-US"/>
              <a:t>MXD201-Day 1</a:t>
            </a:r>
            <a:endParaRPr lang="en-US" dirty="0"/>
          </a:p>
        </p:txBody>
      </p:sp>
      <p:sp>
        <p:nvSpPr>
          <p:cNvPr id="5" name="Slide Number Placeholder 4"/>
          <p:cNvSpPr>
            <a:spLocks noGrp="1"/>
          </p:cNvSpPr>
          <p:nvPr>
            <p:ph type="sldNum" sz="quarter" idx="5"/>
          </p:nvPr>
        </p:nvSpPr>
        <p:spPr/>
        <p:txBody>
          <a:bodyPr/>
          <a:lstStyle/>
          <a:p>
            <a:fld id="{22365B47-B167-4EAA-8E6D-C0B1E50ED0E0}" type="slidenum">
              <a:rPr lang="en-US" smtClean="0"/>
              <a:t>92</a:t>
            </a:fld>
            <a:endParaRPr lang="en-US"/>
          </a:p>
        </p:txBody>
      </p:sp>
    </p:spTree>
    <p:extLst>
      <p:ext uri="{BB962C8B-B14F-4D97-AF65-F5344CB8AC3E}">
        <p14:creationId xmlns:p14="http://schemas.microsoft.com/office/powerpoint/2010/main" val="20465398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Explain </a:t>
            </a:r>
            <a:r>
              <a:rPr lang="en-US" sz="1200" kern="1200" dirty="0">
                <a:solidFill>
                  <a:schemeClr val="tx1"/>
                </a:solidFill>
                <a:latin typeface="Cambria" panose="02040503050406030204" pitchFamily="18" charset="0"/>
                <a:ea typeface="Cambria" panose="02040503050406030204" pitchFamily="18" charset="0"/>
                <a:cs typeface="+mn-cs"/>
              </a:rPr>
              <a:t>that</a:t>
            </a:r>
            <a:r>
              <a:rPr lang="en-US" dirty="0"/>
              <a:t> management agreements establish the owner-authorized agent relationship.</a:t>
            </a:r>
          </a:p>
          <a:p>
            <a:endParaRPr lang="en-US" dirty="0"/>
          </a:p>
        </p:txBody>
      </p:sp>
      <p:sp>
        <p:nvSpPr>
          <p:cNvPr id="4" name="Footer Placeholder 3"/>
          <p:cNvSpPr>
            <a:spLocks noGrp="1"/>
          </p:cNvSpPr>
          <p:nvPr>
            <p:ph type="ftr" sz="quarter" idx="4"/>
          </p:nvPr>
        </p:nvSpPr>
        <p:spPr/>
        <p:txBody>
          <a:bodyPr/>
          <a:lstStyle/>
          <a:p>
            <a:r>
              <a:rPr lang="en-US"/>
              <a:t>MXD201-Day 1</a:t>
            </a:r>
            <a:endParaRPr lang="en-US" dirty="0"/>
          </a:p>
        </p:txBody>
      </p:sp>
      <p:sp>
        <p:nvSpPr>
          <p:cNvPr id="5" name="Slide Number Placeholder 4"/>
          <p:cNvSpPr>
            <a:spLocks noGrp="1"/>
          </p:cNvSpPr>
          <p:nvPr>
            <p:ph type="sldNum" sz="quarter" idx="5"/>
          </p:nvPr>
        </p:nvSpPr>
        <p:spPr/>
        <p:txBody>
          <a:bodyPr/>
          <a:lstStyle/>
          <a:p>
            <a:fld id="{22365B47-B167-4EAA-8E6D-C0B1E50ED0E0}" type="slidenum">
              <a:rPr lang="en-US" smtClean="0"/>
              <a:t>93</a:t>
            </a:fld>
            <a:endParaRPr lang="en-US"/>
          </a:p>
        </p:txBody>
      </p:sp>
    </p:spTree>
    <p:extLst>
      <p:ext uri="{BB962C8B-B14F-4D97-AF65-F5344CB8AC3E}">
        <p14:creationId xmlns:p14="http://schemas.microsoft.com/office/powerpoint/2010/main" val="7419585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Review </a:t>
            </a:r>
            <a:r>
              <a:rPr lang="en-US" sz="1200" kern="1200" dirty="0">
                <a:solidFill>
                  <a:schemeClr val="tx1"/>
                </a:solidFill>
                <a:latin typeface="Cambria" panose="02040503050406030204" pitchFamily="18" charset="0"/>
                <a:ea typeface="Cambria" panose="02040503050406030204" pitchFamily="18" charset="0"/>
                <a:cs typeface="+mn-cs"/>
              </a:rPr>
              <a:t>the required </a:t>
            </a:r>
            <a:r>
              <a:rPr lang="en-US" dirty="0"/>
              <a:t>management agreement clauses.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Direct </a:t>
            </a:r>
            <a:r>
              <a:rPr lang="en-US" sz="1200" kern="1200" dirty="0">
                <a:solidFill>
                  <a:schemeClr val="tx1"/>
                </a:solidFill>
                <a:latin typeface="Cambria" panose="02040503050406030204" pitchFamily="18" charset="0"/>
                <a:ea typeface="Cambria" panose="02040503050406030204" pitchFamily="18" charset="0"/>
                <a:cs typeface="+mn-cs"/>
              </a:rPr>
              <a:t>students to LREC.gov for a sample management agreement.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Footer Placeholder 3"/>
          <p:cNvSpPr>
            <a:spLocks noGrp="1"/>
          </p:cNvSpPr>
          <p:nvPr>
            <p:ph type="ftr" sz="quarter" idx="4"/>
          </p:nvPr>
        </p:nvSpPr>
        <p:spPr/>
        <p:txBody>
          <a:bodyPr/>
          <a:lstStyle/>
          <a:p>
            <a:r>
              <a:rPr lang="en-US"/>
              <a:t>MXD201-Day 1</a:t>
            </a:r>
            <a:endParaRPr lang="en-US" dirty="0"/>
          </a:p>
        </p:txBody>
      </p:sp>
      <p:sp>
        <p:nvSpPr>
          <p:cNvPr id="5" name="Slide Number Placeholder 4"/>
          <p:cNvSpPr>
            <a:spLocks noGrp="1"/>
          </p:cNvSpPr>
          <p:nvPr>
            <p:ph type="sldNum" sz="quarter" idx="5"/>
          </p:nvPr>
        </p:nvSpPr>
        <p:spPr/>
        <p:txBody>
          <a:bodyPr/>
          <a:lstStyle/>
          <a:p>
            <a:fld id="{22365B47-B167-4EAA-8E6D-C0B1E50ED0E0}" type="slidenum">
              <a:rPr lang="en-US" smtClean="0"/>
              <a:t>94</a:t>
            </a:fld>
            <a:endParaRPr lang="en-US"/>
          </a:p>
        </p:txBody>
      </p:sp>
    </p:spTree>
    <p:extLst>
      <p:ext uri="{BB962C8B-B14F-4D97-AF65-F5344CB8AC3E}">
        <p14:creationId xmlns:p14="http://schemas.microsoft.com/office/powerpoint/2010/main" val="40869299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dirty="0"/>
              <a:t>This section is </a:t>
            </a:r>
            <a:r>
              <a:rPr lang="en-US" b="1" dirty="0"/>
              <a:t>landlord and tenant law</a:t>
            </a:r>
            <a:r>
              <a:rPr lang="en-US" dirty="0"/>
              <a:t>.</a:t>
            </a:r>
          </a:p>
        </p:txBody>
      </p:sp>
      <p:sp>
        <p:nvSpPr>
          <p:cNvPr id="4" name="Footer Placeholder 3"/>
          <p:cNvSpPr>
            <a:spLocks noGrp="1"/>
          </p:cNvSpPr>
          <p:nvPr>
            <p:ph type="ftr" sz="quarter" idx="4"/>
          </p:nvPr>
        </p:nvSpPr>
        <p:spPr/>
        <p:txBody>
          <a:bodyPr/>
          <a:lstStyle/>
          <a:p>
            <a:r>
              <a:rPr lang="en-US"/>
              <a:t>MXD201-Day 1</a:t>
            </a:r>
            <a:endParaRPr lang="en-US" dirty="0"/>
          </a:p>
        </p:txBody>
      </p:sp>
      <p:sp>
        <p:nvSpPr>
          <p:cNvPr id="5" name="Slide Number Placeholder 4"/>
          <p:cNvSpPr>
            <a:spLocks noGrp="1"/>
          </p:cNvSpPr>
          <p:nvPr>
            <p:ph type="sldNum" sz="quarter" idx="5"/>
          </p:nvPr>
        </p:nvSpPr>
        <p:spPr/>
        <p:txBody>
          <a:bodyPr/>
          <a:lstStyle/>
          <a:p>
            <a:fld id="{22365B47-B167-4EAA-8E6D-C0B1E50ED0E0}" type="slidenum">
              <a:rPr lang="en-US" smtClean="0"/>
              <a:t>95</a:t>
            </a:fld>
            <a:endParaRPr lang="en-US"/>
          </a:p>
        </p:txBody>
      </p:sp>
    </p:spTree>
    <p:extLst>
      <p:ext uri="{BB962C8B-B14F-4D97-AF65-F5344CB8AC3E}">
        <p14:creationId xmlns:p14="http://schemas.microsoft.com/office/powerpoint/2010/main" val="12236058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Explain</a:t>
            </a:r>
            <a:r>
              <a:rPr lang="en-US" dirty="0"/>
              <a:t> the requirements around security deposits.</a:t>
            </a:r>
          </a:p>
          <a:p>
            <a:pPr marL="171450" indent="-171450">
              <a:buFont typeface="Arial" panose="020B0604020202020204" pitchFamily="34" charset="0"/>
              <a:buChar char="•"/>
            </a:pPr>
            <a:r>
              <a:rPr lang="en-US" sz="1200" dirty="0">
                <a:solidFill>
                  <a:srgbClr val="414042"/>
                </a:solidFill>
              </a:rPr>
              <a:t>No specified limit – 1-2 months’ rent is common</a:t>
            </a:r>
          </a:p>
          <a:p>
            <a:pPr marL="171450" indent="-171450">
              <a:buFont typeface="Arial" panose="020B0604020202020204" pitchFamily="34" charset="0"/>
              <a:buChar char="•"/>
            </a:pPr>
            <a:r>
              <a:rPr lang="en-US" sz="1200" b="1" u="sng" dirty="0">
                <a:solidFill>
                  <a:srgbClr val="B31983"/>
                </a:solidFill>
              </a:rPr>
              <a:t>30 days </a:t>
            </a:r>
            <a:r>
              <a:rPr lang="en-US" sz="1200" dirty="0">
                <a:solidFill>
                  <a:srgbClr val="414042"/>
                </a:solidFill>
              </a:rPr>
              <a:t>to return deposit after tenant moves out</a:t>
            </a:r>
          </a:p>
          <a:p>
            <a:pPr marL="171450" indent="-171450">
              <a:buFont typeface="Arial" panose="020B0604020202020204" pitchFamily="34" charset="0"/>
              <a:buChar char="•"/>
            </a:pPr>
            <a:r>
              <a:rPr lang="en-US" sz="1200" dirty="0">
                <a:solidFill>
                  <a:srgbClr val="414042"/>
                </a:solidFill>
              </a:rPr>
              <a:t>Landlord must send to tenant forwarding address</a:t>
            </a:r>
          </a:p>
          <a:p>
            <a:pPr marL="171450" indent="-171450">
              <a:buFont typeface="Arial" panose="020B0604020202020204" pitchFamily="34" charset="0"/>
              <a:buChar char="•"/>
            </a:pPr>
            <a:r>
              <a:rPr lang="en-US" sz="1200" dirty="0">
                <a:solidFill>
                  <a:srgbClr val="414042"/>
                </a:solidFill>
              </a:rPr>
              <a:t>Itemized statement of deductions required</a:t>
            </a:r>
          </a:p>
        </p:txBody>
      </p:sp>
      <p:sp>
        <p:nvSpPr>
          <p:cNvPr id="4" name="Footer Placeholder 3"/>
          <p:cNvSpPr>
            <a:spLocks noGrp="1"/>
          </p:cNvSpPr>
          <p:nvPr>
            <p:ph type="ftr" sz="quarter" idx="4"/>
          </p:nvPr>
        </p:nvSpPr>
        <p:spPr/>
        <p:txBody>
          <a:bodyPr/>
          <a:lstStyle/>
          <a:p>
            <a:r>
              <a:rPr lang="en-US" dirty="0"/>
              <a:t>MXD201-Day 1</a:t>
            </a:r>
          </a:p>
        </p:txBody>
      </p:sp>
      <p:sp>
        <p:nvSpPr>
          <p:cNvPr id="5" name="Slide Number Placeholder 4"/>
          <p:cNvSpPr>
            <a:spLocks noGrp="1"/>
          </p:cNvSpPr>
          <p:nvPr>
            <p:ph type="sldNum" sz="quarter" idx="5"/>
          </p:nvPr>
        </p:nvSpPr>
        <p:spPr/>
        <p:txBody>
          <a:bodyPr/>
          <a:lstStyle/>
          <a:p>
            <a:fld id="{22365B47-B167-4EAA-8E6D-C0B1E50ED0E0}" type="slidenum">
              <a:rPr lang="en-US" smtClean="0"/>
              <a:t>98</a:t>
            </a:fld>
            <a:endParaRPr lang="en-US" dirty="0"/>
          </a:p>
        </p:txBody>
      </p:sp>
    </p:spTree>
    <p:extLst>
      <p:ext uri="{BB962C8B-B14F-4D97-AF65-F5344CB8AC3E}">
        <p14:creationId xmlns:p14="http://schemas.microsoft.com/office/powerpoint/2010/main" val="3615691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Conduct </a:t>
            </a:r>
            <a:r>
              <a:rPr lang="en-US" dirty="0"/>
              <a:t>introductions.</a:t>
            </a:r>
          </a:p>
          <a:p>
            <a:endParaRPr lang="en-US" dirty="0"/>
          </a:p>
          <a:p>
            <a:r>
              <a:rPr lang="en-US" b="1" dirty="0"/>
              <a:t>Review</a:t>
            </a:r>
            <a:r>
              <a:rPr lang="en-US" dirty="0"/>
              <a:t> course logistics items, including:</a:t>
            </a:r>
          </a:p>
          <a:p>
            <a:pPr marL="171450" indent="-171450">
              <a:buFont typeface="Arial" panose="020B0604020202020204" pitchFamily="34" charset="0"/>
              <a:buChar char="•"/>
            </a:pPr>
            <a:r>
              <a:rPr lang="en-US" dirty="0"/>
              <a:t>Sign-in and out</a:t>
            </a:r>
          </a:p>
          <a:p>
            <a:pPr marL="171450" indent="-171450">
              <a:buFont typeface="Arial" panose="020B0604020202020204" pitchFamily="34" charset="0"/>
              <a:buChar char="•"/>
            </a:pPr>
            <a:r>
              <a:rPr lang="en-US" dirty="0"/>
              <a:t>Restrooms</a:t>
            </a:r>
          </a:p>
          <a:p>
            <a:pPr marL="171450" indent="-171450">
              <a:buFont typeface="Arial" panose="020B0604020202020204" pitchFamily="34" charset="0"/>
              <a:buChar char="•"/>
            </a:pPr>
            <a:r>
              <a:rPr lang="en-US" dirty="0"/>
              <a:t>Breaks</a:t>
            </a:r>
          </a:p>
          <a:p>
            <a:pPr marL="171450" indent="-171450">
              <a:buFont typeface="Arial" panose="020B0604020202020204" pitchFamily="34" charset="0"/>
              <a:buChar char="•"/>
            </a:pPr>
            <a:r>
              <a:rPr lang="en-US" dirty="0"/>
              <a:t>Emergency exits</a:t>
            </a:r>
          </a:p>
        </p:txBody>
      </p:sp>
      <p:sp>
        <p:nvSpPr>
          <p:cNvPr id="4" name="Slide Number Placeholder 3"/>
          <p:cNvSpPr>
            <a:spLocks noGrp="1"/>
          </p:cNvSpPr>
          <p:nvPr>
            <p:ph type="sldNum" sz="quarter" idx="10"/>
          </p:nvPr>
        </p:nvSpPr>
        <p:spPr/>
        <p:txBody>
          <a:bodyPr/>
          <a:lstStyle/>
          <a:p>
            <a:fld id="{22365B47-B167-4EAA-8E6D-C0B1E50ED0E0}" type="slidenum">
              <a:rPr lang="en-US" smtClean="0"/>
              <a:t>5</a:t>
            </a:fld>
            <a:endParaRPr lang="en-US" dirty="0"/>
          </a:p>
        </p:txBody>
      </p:sp>
      <p:sp>
        <p:nvSpPr>
          <p:cNvPr id="5" name="Footer Placeholder 4"/>
          <p:cNvSpPr>
            <a:spLocks noGrp="1"/>
          </p:cNvSpPr>
          <p:nvPr>
            <p:ph type="ftr" sz="quarter" idx="11"/>
          </p:nvPr>
        </p:nvSpPr>
        <p:spPr/>
        <p:txBody>
          <a:bodyPr/>
          <a:lstStyle/>
          <a:p>
            <a:r>
              <a:rPr lang="en-US" dirty="0"/>
              <a:t>MXD201-Day 1</a:t>
            </a:r>
          </a:p>
        </p:txBody>
      </p:sp>
    </p:spTree>
    <p:extLst>
      <p:ext uri="{BB962C8B-B14F-4D97-AF65-F5344CB8AC3E}">
        <p14:creationId xmlns:p14="http://schemas.microsoft.com/office/powerpoint/2010/main" val="38600684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Review</a:t>
            </a:r>
            <a:r>
              <a:rPr lang="en-US" dirty="0"/>
              <a:t> the examples of permissible security deposit deductions.</a:t>
            </a:r>
          </a:p>
        </p:txBody>
      </p:sp>
      <p:sp>
        <p:nvSpPr>
          <p:cNvPr id="4" name="Footer Placeholder 3"/>
          <p:cNvSpPr>
            <a:spLocks noGrp="1"/>
          </p:cNvSpPr>
          <p:nvPr>
            <p:ph type="ftr" sz="quarter" idx="4"/>
          </p:nvPr>
        </p:nvSpPr>
        <p:spPr/>
        <p:txBody>
          <a:bodyPr/>
          <a:lstStyle/>
          <a:p>
            <a:r>
              <a:rPr lang="en-US" dirty="0"/>
              <a:t>MXD201-Day 1</a:t>
            </a:r>
          </a:p>
        </p:txBody>
      </p:sp>
      <p:sp>
        <p:nvSpPr>
          <p:cNvPr id="5" name="Slide Number Placeholder 4"/>
          <p:cNvSpPr>
            <a:spLocks noGrp="1"/>
          </p:cNvSpPr>
          <p:nvPr>
            <p:ph type="sldNum" sz="quarter" idx="5"/>
          </p:nvPr>
        </p:nvSpPr>
        <p:spPr/>
        <p:txBody>
          <a:bodyPr/>
          <a:lstStyle/>
          <a:p>
            <a:fld id="{22365B47-B167-4EAA-8E6D-C0B1E50ED0E0}" type="slidenum">
              <a:rPr lang="en-US" smtClean="0"/>
              <a:t>99</a:t>
            </a:fld>
            <a:endParaRPr lang="en-US" dirty="0"/>
          </a:p>
        </p:txBody>
      </p:sp>
    </p:spTree>
    <p:extLst>
      <p:ext uri="{BB962C8B-B14F-4D97-AF65-F5344CB8AC3E}">
        <p14:creationId xmlns:p14="http://schemas.microsoft.com/office/powerpoint/2010/main" val="23950529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Direct</a:t>
            </a:r>
            <a:r>
              <a:rPr lang="en-US" dirty="0"/>
              <a:t> students to the Louisiana Attorney General guide on landlord and tenant laws.</a:t>
            </a:r>
          </a:p>
        </p:txBody>
      </p:sp>
      <p:sp>
        <p:nvSpPr>
          <p:cNvPr id="4" name="Footer Placeholder 3"/>
          <p:cNvSpPr>
            <a:spLocks noGrp="1"/>
          </p:cNvSpPr>
          <p:nvPr>
            <p:ph type="ftr" sz="quarter" idx="4"/>
          </p:nvPr>
        </p:nvSpPr>
        <p:spPr/>
        <p:txBody>
          <a:bodyPr/>
          <a:lstStyle/>
          <a:p>
            <a:r>
              <a:rPr lang="en-US" dirty="0"/>
              <a:t>MXD201-Day 1</a:t>
            </a:r>
          </a:p>
        </p:txBody>
      </p:sp>
      <p:sp>
        <p:nvSpPr>
          <p:cNvPr id="5" name="Slide Number Placeholder 4"/>
          <p:cNvSpPr>
            <a:spLocks noGrp="1"/>
          </p:cNvSpPr>
          <p:nvPr>
            <p:ph type="sldNum" sz="quarter" idx="5"/>
          </p:nvPr>
        </p:nvSpPr>
        <p:spPr/>
        <p:txBody>
          <a:bodyPr/>
          <a:lstStyle/>
          <a:p>
            <a:fld id="{22365B47-B167-4EAA-8E6D-C0B1E50ED0E0}" type="slidenum">
              <a:rPr lang="en-US" smtClean="0"/>
              <a:t>100</a:t>
            </a:fld>
            <a:endParaRPr lang="en-US" dirty="0"/>
          </a:p>
        </p:txBody>
      </p:sp>
    </p:spTree>
    <p:extLst>
      <p:ext uri="{BB962C8B-B14F-4D97-AF65-F5344CB8AC3E}">
        <p14:creationId xmlns:p14="http://schemas.microsoft.com/office/powerpoint/2010/main" val="40329309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section is </a:t>
            </a:r>
            <a:r>
              <a:rPr lang="en-US" b="0" dirty="0"/>
              <a:t>on</a:t>
            </a:r>
            <a:r>
              <a:rPr lang="en-US" b="1" dirty="0"/>
              <a:t> required disclosures</a:t>
            </a:r>
            <a:r>
              <a:rPr lang="en-US" dirty="0"/>
              <a:t>.</a:t>
            </a:r>
          </a:p>
          <a:p>
            <a:endParaRPr lang="en-US" dirty="0"/>
          </a:p>
        </p:txBody>
      </p:sp>
      <p:sp>
        <p:nvSpPr>
          <p:cNvPr id="4" name="Footer Placeholder 3"/>
          <p:cNvSpPr>
            <a:spLocks noGrp="1"/>
          </p:cNvSpPr>
          <p:nvPr>
            <p:ph type="ftr" sz="quarter" idx="4"/>
          </p:nvPr>
        </p:nvSpPr>
        <p:spPr/>
        <p:txBody>
          <a:bodyPr/>
          <a:lstStyle/>
          <a:p>
            <a:r>
              <a:rPr lang="en-US"/>
              <a:t>MXD201-Day 1</a:t>
            </a:r>
            <a:endParaRPr lang="en-US" dirty="0"/>
          </a:p>
        </p:txBody>
      </p:sp>
      <p:sp>
        <p:nvSpPr>
          <p:cNvPr id="5" name="Slide Number Placeholder 4"/>
          <p:cNvSpPr>
            <a:spLocks noGrp="1"/>
          </p:cNvSpPr>
          <p:nvPr>
            <p:ph type="sldNum" sz="quarter" idx="5"/>
          </p:nvPr>
        </p:nvSpPr>
        <p:spPr/>
        <p:txBody>
          <a:bodyPr/>
          <a:lstStyle/>
          <a:p>
            <a:fld id="{22365B47-B167-4EAA-8E6D-C0B1E50ED0E0}" type="slidenum">
              <a:rPr lang="en-US" smtClean="0"/>
              <a:t>101</a:t>
            </a:fld>
            <a:endParaRPr lang="en-US"/>
          </a:p>
        </p:txBody>
      </p:sp>
    </p:spTree>
    <p:extLst>
      <p:ext uri="{BB962C8B-B14F-4D97-AF65-F5344CB8AC3E}">
        <p14:creationId xmlns:p14="http://schemas.microsoft.com/office/powerpoint/2010/main" val="1021116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section covers </a:t>
            </a:r>
            <a:r>
              <a:rPr lang="en-US" b="1" dirty="0"/>
              <a:t>landlord trust checking accounts</a:t>
            </a:r>
            <a:r>
              <a:rPr lang="en-US" dirty="0"/>
              <a:t>.</a:t>
            </a:r>
          </a:p>
          <a:p>
            <a:endParaRPr lang="en-US" dirty="0"/>
          </a:p>
        </p:txBody>
      </p:sp>
      <p:sp>
        <p:nvSpPr>
          <p:cNvPr id="4" name="Footer Placeholder 3"/>
          <p:cNvSpPr>
            <a:spLocks noGrp="1"/>
          </p:cNvSpPr>
          <p:nvPr>
            <p:ph type="ftr" sz="quarter" idx="4"/>
          </p:nvPr>
        </p:nvSpPr>
        <p:spPr/>
        <p:txBody>
          <a:bodyPr/>
          <a:lstStyle/>
          <a:p>
            <a:r>
              <a:rPr lang="en-US"/>
              <a:t>MXD201-Day 1</a:t>
            </a:r>
            <a:endParaRPr lang="en-US" dirty="0"/>
          </a:p>
        </p:txBody>
      </p:sp>
      <p:sp>
        <p:nvSpPr>
          <p:cNvPr id="5" name="Slide Number Placeholder 4"/>
          <p:cNvSpPr>
            <a:spLocks noGrp="1"/>
          </p:cNvSpPr>
          <p:nvPr>
            <p:ph type="sldNum" sz="quarter" idx="5"/>
          </p:nvPr>
        </p:nvSpPr>
        <p:spPr/>
        <p:txBody>
          <a:bodyPr/>
          <a:lstStyle/>
          <a:p>
            <a:fld id="{22365B47-B167-4EAA-8E6D-C0B1E50ED0E0}" type="slidenum">
              <a:rPr lang="en-US" smtClean="0"/>
              <a:t>106</a:t>
            </a:fld>
            <a:endParaRPr lang="en-US"/>
          </a:p>
        </p:txBody>
      </p:sp>
    </p:spTree>
    <p:extLst>
      <p:ext uri="{BB962C8B-B14F-4D97-AF65-F5344CB8AC3E}">
        <p14:creationId xmlns:p14="http://schemas.microsoft.com/office/powerpoint/2010/main" val="39175378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dirty="0"/>
              <a:t>This section is on </a:t>
            </a:r>
            <a:r>
              <a:rPr lang="en-US" b="1" dirty="0"/>
              <a:t>lease termination and eviction</a:t>
            </a:r>
            <a:r>
              <a:rPr lang="en-US" dirty="0"/>
              <a:t>.</a:t>
            </a:r>
          </a:p>
        </p:txBody>
      </p:sp>
      <p:sp>
        <p:nvSpPr>
          <p:cNvPr id="4" name="Footer Placeholder 3"/>
          <p:cNvSpPr>
            <a:spLocks noGrp="1"/>
          </p:cNvSpPr>
          <p:nvPr>
            <p:ph type="ftr" sz="quarter" idx="4"/>
          </p:nvPr>
        </p:nvSpPr>
        <p:spPr/>
        <p:txBody>
          <a:bodyPr/>
          <a:lstStyle/>
          <a:p>
            <a:r>
              <a:rPr lang="en-US"/>
              <a:t>MXD201-Day 1</a:t>
            </a:r>
            <a:endParaRPr lang="en-US" dirty="0"/>
          </a:p>
        </p:txBody>
      </p:sp>
      <p:sp>
        <p:nvSpPr>
          <p:cNvPr id="5" name="Slide Number Placeholder 4"/>
          <p:cNvSpPr>
            <a:spLocks noGrp="1"/>
          </p:cNvSpPr>
          <p:nvPr>
            <p:ph type="sldNum" sz="quarter" idx="5"/>
          </p:nvPr>
        </p:nvSpPr>
        <p:spPr/>
        <p:txBody>
          <a:bodyPr/>
          <a:lstStyle/>
          <a:p>
            <a:fld id="{22365B47-B167-4EAA-8E6D-C0B1E50ED0E0}" type="slidenum">
              <a:rPr lang="en-US" smtClean="0"/>
              <a:t>109</a:t>
            </a:fld>
            <a:endParaRPr lang="en-US"/>
          </a:p>
        </p:txBody>
      </p:sp>
    </p:spTree>
    <p:extLst>
      <p:ext uri="{BB962C8B-B14F-4D97-AF65-F5344CB8AC3E}">
        <p14:creationId xmlns:p14="http://schemas.microsoft.com/office/powerpoint/2010/main" val="6276114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MXD201-Day 1</a:t>
            </a:r>
            <a:endParaRPr lang="en-US" dirty="0"/>
          </a:p>
        </p:txBody>
      </p:sp>
      <p:sp>
        <p:nvSpPr>
          <p:cNvPr id="5" name="Slide Number Placeholder 4"/>
          <p:cNvSpPr>
            <a:spLocks noGrp="1"/>
          </p:cNvSpPr>
          <p:nvPr>
            <p:ph type="sldNum" sz="quarter" idx="5"/>
          </p:nvPr>
        </p:nvSpPr>
        <p:spPr/>
        <p:txBody>
          <a:bodyPr/>
          <a:lstStyle/>
          <a:p>
            <a:fld id="{22365B47-B167-4EAA-8E6D-C0B1E50ED0E0}" type="slidenum">
              <a:rPr lang="en-US" smtClean="0"/>
              <a:t>110</a:t>
            </a:fld>
            <a:endParaRPr lang="en-US"/>
          </a:p>
        </p:txBody>
      </p:sp>
    </p:spTree>
    <p:extLst>
      <p:ext uri="{BB962C8B-B14F-4D97-AF65-F5344CB8AC3E}">
        <p14:creationId xmlns:p14="http://schemas.microsoft.com/office/powerpoint/2010/main" val="39187318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Emphasize</a:t>
            </a:r>
            <a:r>
              <a:rPr lang="en-US" dirty="0"/>
              <a:t> that property management should consult a qualified attorney throughout the eviction process. </a:t>
            </a:r>
          </a:p>
        </p:txBody>
      </p:sp>
      <p:sp>
        <p:nvSpPr>
          <p:cNvPr id="4" name="Footer Placeholder 3"/>
          <p:cNvSpPr>
            <a:spLocks noGrp="1"/>
          </p:cNvSpPr>
          <p:nvPr>
            <p:ph type="ftr" sz="quarter" idx="4"/>
          </p:nvPr>
        </p:nvSpPr>
        <p:spPr/>
        <p:txBody>
          <a:bodyPr/>
          <a:lstStyle/>
          <a:p>
            <a:r>
              <a:rPr lang="en-US" dirty="0"/>
              <a:t>MXD201-Day 1</a:t>
            </a:r>
          </a:p>
        </p:txBody>
      </p:sp>
      <p:sp>
        <p:nvSpPr>
          <p:cNvPr id="5" name="Slide Number Placeholder 4"/>
          <p:cNvSpPr>
            <a:spLocks noGrp="1"/>
          </p:cNvSpPr>
          <p:nvPr>
            <p:ph type="sldNum" sz="quarter" idx="5"/>
          </p:nvPr>
        </p:nvSpPr>
        <p:spPr/>
        <p:txBody>
          <a:bodyPr/>
          <a:lstStyle/>
          <a:p>
            <a:fld id="{22365B47-B167-4EAA-8E6D-C0B1E50ED0E0}" type="slidenum">
              <a:rPr lang="en-US" smtClean="0"/>
              <a:t>113</a:t>
            </a:fld>
            <a:endParaRPr lang="en-US" dirty="0"/>
          </a:p>
        </p:txBody>
      </p:sp>
    </p:spTree>
    <p:extLst>
      <p:ext uri="{BB962C8B-B14F-4D97-AF65-F5344CB8AC3E}">
        <p14:creationId xmlns:p14="http://schemas.microsoft.com/office/powerpoint/2010/main" val="2359233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Explain</a:t>
            </a:r>
            <a:r>
              <a:rPr lang="en-US" dirty="0"/>
              <a:t> military termination rights.</a:t>
            </a:r>
          </a:p>
          <a:p>
            <a:endParaRPr lang="en-US" dirty="0"/>
          </a:p>
          <a:p>
            <a:r>
              <a:rPr lang="en-US" b="0" u="sng" dirty="0"/>
              <a:t>Military</a:t>
            </a:r>
          </a:p>
          <a:p>
            <a:pPr marL="171450" indent="-171450">
              <a:buFont typeface="Arial" panose="020B0604020202020204" pitchFamily="34" charset="0"/>
              <a:buChar char="•"/>
            </a:pPr>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Active members of Armed Forces, including National Guard</a:t>
            </a:r>
          </a:p>
          <a:p>
            <a:pPr marL="628650" lvl="1" indent="-171450">
              <a:buFont typeface="Arial" panose="020B0604020202020204" pitchFamily="34" charset="0"/>
              <a:buChar char="•"/>
            </a:pPr>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Orders to depart 35 miles or more from the location of the dwelling for more than 3 months</a:t>
            </a:r>
          </a:p>
          <a:p>
            <a:pPr marL="628650" lvl="1" indent="-171450">
              <a:buFont typeface="Arial" panose="020B0604020202020204" pitchFamily="34" charset="0"/>
              <a:buChar char="•"/>
            </a:pPr>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Discharged, released, or retires. </a:t>
            </a:r>
          </a:p>
          <a:p>
            <a:pPr marL="628650" lvl="1" indent="-171450">
              <a:buFont typeface="Arial" panose="020B0604020202020204" pitchFamily="34" charset="0"/>
              <a:buChar char="•"/>
            </a:pPr>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Ordered to reside in government-supplied quarters. </a:t>
            </a:r>
          </a:p>
          <a:p>
            <a:pPr marL="628650" lvl="1" indent="-171450">
              <a:buFont typeface="Arial" panose="020B0604020202020204" pitchFamily="34" charset="0"/>
              <a:buChar char="•"/>
            </a:pPr>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Notified of availability of government-supplied quarters which were not available at time lease was executed (landlord must be notified </a:t>
            </a:r>
            <a:r>
              <a:rPr lang="en-US" sz="1200" b="0" i="1" u="none" strike="noStrike" kern="1200" baseline="0" dirty="0">
                <a:solidFill>
                  <a:schemeClr val="tx1"/>
                </a:solidFill>
                <a:latin typeface="Cambria" panose="02040503050406030204" pitchFamily="18" charset="0"/>
                <a:ea typeface="Cambria" panose="02040503050406030204" pitchFamily="18" charset="0"/>
                <a:cs typeface="+mn-cs"/>
              </a:rPr>
              <a:t>in writing </a:t>
            </a:r>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that he/she had a pending request for the government-supplied quarters before signing the lease)</a:t>
            </a:r>
          </a:p>
          <a:p>
            <a:pPr marL="628650" lvl="1" indent="-171450">
              <a:buFont typeface="Arial" panose="020B0604020202020204" pitchFamily="34" charset="0"/>
              <a:buChar char="•"/>
            </a:pPr>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Injured due to service in the armed forces and hospitalization required for more than 15 days</a:t>
            </a:r>
          </a:p>
          <a:p>
            <a:pPr marL="628650" lvl="1" indent="-171450">
              <a:buFont typeface="Arial" panose="020B0604020202020204" pitchFamily="34" charset="0"/>
              <a:buChar char="•"/>
            </a:pPr>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Killed in the line of service</a:t>
            </a:r>
          </a:p>
          <a:p>
            <a:pPr marL="171450" indent="-171450">
              <a:buFont typeface="Arial" panose="020B0604020202020204" pitchFamily="34" charset="0"/>
              <a:buChar char="•"/>
            </a:pPr>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Member must provide written notice of termination of lease, with a termination date not less than 30 days after the notice is served on landlord</a:t>
            </a:r>
          </a:p>
          <a:p>
            <a:pPr marL="171450" indent="-171450">
              <a:buFont typeface="Arial" panose="020B0604020202020204" pitchFamily="34" charset="0"/>
              <a:buChar char="•"/>
            </a:pPr>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Member or spouse must also provide proof of the hospitalization or death of the member if that is the reason for the termination of the lease</a:t>
            </a:r>
            <a:endParaRPr lang="en-US" dirty="0"/>
          </a:p>
        </p:txBody>
      </p:sp>
      <p:sp>
        <p:nvSpPr>
          <p:cNvPr id="4" name="Footer Placeholder 3"/>
          <p:cNvSpPr>
            <a:spLocks noGrp="1"/>
          </p:cNvSpPr>
          <p:nvPr>
            <p:ph type="ftr" sz="quarter" idx="4"/>
          </p:nvPr>
        </p:nvSpPr>
        <p:spPr/>
        <p:txBody>
          <a:bodyPr/>
          <a:lstStyle/>
          <a:p>
            <a:r>
              <a:rPr lang="en-US" dirty="0"/>
              <a:t>MXD201-Day 1</a:t>
            </a:r>
          </a:p>
        </p:txBody>
      </p:sp>
      <p:sp>
        <p:nvSpPr>
          <p:cNvPr id="5" name="Slide Number Placeholder 4"/>
          <p:cNvSpPr>
            <a:spLocks noGrp="1"/>
          </p:cNvSpPr>
          <p:nvPr>
            <p:ph type="sldNum" sz="quarter" idx="5"/>
          </p:nvPr>
        </p:nvSpPr>
        <p:spPr/>
        <p:txBody>
          <a:bodyPr/>
          <a:lstStyle/>
          <a:p>
            <a:fld id="{22365B47-B167-4EAA-8E6D-C0B1E50ED0E0}" type="slidenum">
              <a:rPr lang="en-US" smtClean="0"/>
              <a:t>115</a:t>
            </a:fld>
            <a:endParaRPr lang="en-US" dirty="0"/>
          </a:p>
        </p:txBody>
      </p:sp>
    </p:spTree>
    <p:extLst>
      <p:ext uri="{BB962C8B-B14F-4D97-AF65-F5344CB8AC3E}">
        <p14:creationId xmlns:p14="http://schemas.microsoft.com/office/powerpoint/2010/main" val="11046416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Explain </a:t>
            </a:r>
            <a:r>
              <a:rPr lang="en-US" b="0" dirty="0"/>
              <a:t>lease termination issues around ownership changes.</a:t>
            </a:r>
            <a:endParaRPr lang="en-US" dirty="0"/>
          </a:p>
          <a:p>
            <a:endParaRPr lang="en-US" dirty="0"/>
          </a:p>
          <a:p>
            <a:endParaRPr lang="en-US" dirty="0"/>
          </a:p>
        </p:txBody>
      </p:sp>
      <p:sp>
        <p:nvSpPr>
          <p:cNvPr id="4" name="Footer Placeholder 3"/>
          <p:cNvSpPr>
            <a:spLocks noGrp="1"/>
          </p:cNvSpPr>
          <p:nvPr>
            <p:ph type="ftr" sz="quarter" idx="4"/>
          </p:nvPr>
        </p:nvSpPr>
        <p:spPr/>
        <p:txBody>
          <a:bodyPr/>
          <a:lstStyle/>
          <a:p>
            <a:r>
              <a:rPr lang="en-US" dirty="0"/>
              <a:t>MXD201-Day 1</a:t>
            </a:r>
          </a:p>
        </p:txBody>
      </p:sp>
      <p:sp>
        <p:nvSpPr>
          <p:cNvPr id="5" name="Slide Number Placeholder 4"/>
          <p:cNvSpPr>
            <a:spLocks noGrp="1"/>
          </p:cNvSpPr>
          <p:nvPr>
            <p:ph type="sldNum" sz="quarter" idx="5"/>
          </p:nvPr>
        </p:nvSpPr>
        <p:spPr/>
        <p:txBody>
          <a:bodyPr/>
          <a:lstStyle/>
          <a:p>
            <a:fld id="{22365B47-B167-4EAA-8E6D-C0B1E50ED0E0}" type="slidenum">
              <a:rPr lang="en-US" smtClean="0"/>
              <a:t>116</a:t>
            </a:fld>
            <a:endParaRPr lang="en-US" dirty="0"/>
          </a:p>
        </p:txBody>
      </p:sp>
    </p:spTree>
    <p:extLst>
      <p:ext uri="{BB962C8B-B14F-4D97-AF65-F5344CB8AC3E}">
        <p14:creationId xmlns:p14="http://schemas.microsoft.com/office/powerpoint/2010/main" val="11046416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Introduce</a:t>
            </a:r>
            <a:r>
              <a:rPr lang="en-US" dirty="0"/>
              <a:t> the lesson. </a:t>
            </a:r>
          </a:p>
          <a:p>
            <a:endParaRPr lang="en-US" dirty="0"/>
          </a:p>
          <a:p>
            <a:r>
              <a:rPr lang="en-US" b="1" dirty="0"/>
              <a:t>Explain</a:t>
            </a:r>
            <a:r>
              <a:rPr lang="en-US" dirty="0"/>
              <a:t> the following in your own words:</a:t>
            </a:r>
          </a:p>
          <a:p>
            <a:r>
              <a:rPr lang="en-US" u="sng" dirty="0"/>
              <a:t>Learning objective</a:t>
            </a:r>
            <a:r>
              <a:rPr lang="en-US" u="none" dirty="0"/>
              <a:t>: </a:t>
            </a:r>
          </a:p>
          <a:p>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By the end of this lesson, you will be able to:</a:t>
            </a:r>
          </a:p>
          <a:p>
            <a:pPr marL="171450" indent="-171450">
              <a:buFont typeface="Arial" panose="020B0604020202020204" pitchFamily="34" charset="0"/>
              <a:buChar char="•"/>
            </a:pPr>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Explain federal laws and regulations that impact property management </a:t>
            </a:r>
          </a:p>
          <a:p>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	</a:t>
            </a:r>
          </a:p>
          <a:p>
            <a:r>
              <a:rPr lang="en-US" u="sng" dirty="0"/>
              <a:t>Topics:</a:t>
            </a:r>
            <a:r>
              <a:rPr lang="en-US" dirty="0"/>
              <a:t> </a:t>
            </a:r>
          </a:p>
          <a:p>
            <a:pPr marL="171450" indent="-171450">
              <a:buFont typeface="Arial" panose="020B0604020202020204" pitchFamily="34" charset="0"/>
              <a:buChar char="•"/>
            </a:pPr>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Fair Housing Act (including emotional support animals, service animals)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Sherman Antitrust Act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Lead Based Paint Hazard Reduction Act </a:t>
            </a:r>
          </a:p>
          <a:p>
            <a:pPr marL="171450" indent="-171450">
              <a:buFont typeface="Arial" panose="020B0604020202020204" pitchFamily="34" charset="0"/>
              <a:buChar char="•"/>
            </a:pPr>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Equal Credit Opportunity Act </a:t>
            </a:r>
          </a:p>
          <a:p>
            <a:pPr marL="171450" indent="-171450">
              <a:buFont typeface="Arial" panose="020B0604020202020204" pitchFamily="34" charset="0"/>
              <a:buChar char="•"/>
            </a:pPr>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Americans with Disabilities Act </a:t>
            </a:r>
          </a:p>
          <a:p>
            <a:pPr marL="171450" indent="-171450">
              <a:buFont typeface="Arial" panose="020B0604020202020204" pitchFamily="34" charset="0"/>
              <a:buChar char="•"/>
            </a:pPr>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Uniform Residential Landlord and Tenant Act </a:t>
            </a:r>
          </a:p>
          <a:p>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	</a:t>
            </a:r>
          </a:p>
          <a:p>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	</a:t>
            </a:r>
          </a:p>
          <a:p>
            <a:pPr marL="171450" indent="-171450">
              <a:buFont typeface="Arial" panose="020B0604020202020204" pitchFamily="34" charset="0"/>
              <a:buChar char="•"/>
            </a:pPr>
            <a:endParaRPr lang="en-US" sz="1200" b="0" i="0" u="none" strike="noStrike" kern="1200" baseline="0" dirty="0">
              <a:solidFill>
                <a:schemeClr val="tx1"/>
              </a:solidFill>
              <a:latin typeface="Cambria" panose="02040503050406030204" pitchFamily="18" charset="0"/>
              <a:ea typeface="Cambria" panose="02040503050406030204" pitchFamily="18" charset="0"/>
              <a:cs typeface="+mn-cs"/>
            </a:endParaRPr>
          </a:p>
          <a:p>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	</a:t>
            </a:r>
          </a:p>
          <a:p>
            <a:endParaRPr lang="en-US" dirty="0"/>
          </a:p>
        </p:txBody>
      </p:sp>
      <p:sp>
        <p:nvSpPr>
          <p:cNvPr id="4" name="Footer Placeholder 3"/>
          <p:cNvSpPr>
            <a:spLocks noGrp="1"/>
          </p:cNvSpPr>
          <p:nvPr>
            <p:ph type="ftr" sz="quarter" idx="10"/>
          </p:nvPr>
        </p:nvSpPr>
        <p:spPr/>
        <p:txBody>
          <a:bodyPr/>
          <a:lstStyle/>
          <a:p>
            <a:r>
              <a:rPr lang="en-US" dirty="0"/>
              <a:t>MXD201-Day 1</a:t>
            </a:r>
          </a:p>
        </p:txBody>
      </p:sp>
      <p:sp>
        <p:nvSpPr>
          <p:cNvPr id="5" name="Slide Number Placeholder 4"/>
          <p:cNvSpPr>
            <a:spLocks noGrp="1"/>
          </p:cNvSpPr>
          <p:nvPr>
            <p:ph type="sldNum" sz="quarter" idx="11"/>
          </p:nvPr>
        </p:nvSpPr>
        <p:spPr/>
        <p:txBody>
          <a:bodyPr/>
          <a:lstStyle/>
          <a:p>
            <a:fld id="{22365B47-B167-4EAA-8E6D-C0B1E50ED0E0}" type="slidenum">
              <a:rPr lang="en-US" smtClean="0"/>
              <a:t>117</a:t>
            </a:fld>
            <a:endParaRPr lang="en-US" dirty="0"/>
          </a:p>
        </p:txBody>
      </p:sp>
    </p:spTree>
    <p:extLst>
      <p:ext uri="{BB962C8B-B14F-4D97-AF65-F5344CB8AC3E}">
        <p14:creationId xmlns:p14="http://schemas.microsoft.com/office/powerpoint/2010/main" val="568497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Introduce</a:t>
            </a:r>
            <a:r>
              <a:rPr lang="en-US" dirty="0"/>
              <a:t> Part 1 – Investment Property.</a:t>
            </a:r>
          </a:p>
        </p:txBody>
      </p:sp>
      <p:sp>
        <p:nvSpPr>
          <p:cNvPr id="4" name="Footer Placeholder 3"/>
          <p:cNvSpPr>
            <a:spLocks noGrp="1"/>
          </p:cNvSpPr>
          <p:nvPr>
            <p:ph type="ftr" sz="quarter" idx="4"/>
          </p:nvPr>
        </p:nvSpPr>
        <p:spPr/>
        <p:txBody>
          <a:bodyPr/>
          <a:lstStyle/>
          <a:p>
            <a:r>
              <a:rPr lang="en-US" dirty="0"/>
              <a:t>MXD201-Day 1</a:t>
            </a:r>
          </a:p>
        </p:txBody>
      </p:sp>
      <p:sp>
        <p:nvSpPr>
          <p:cNvPr id="5" name="Slide Number Placeholder 4"/>
          <p:cNvSpPr>
            <a:spLocks noGrp="1"/>
          </p:cNvSpPr>
          <p:nvPr>
            <p:ph type="sldNum" sz="quarter" idx="5"/>
          </p:nvPr>
        </p:nvSpPr>
        <p:spPr/>
        <p:txBody>
          <a:bodyPr/>
          <a:lstStyle/>
          <a:p>
            <a:fld id="{22365B47-B167-4EAA-8E6D-C0B1E50ED0E0}" type="slidenum">
              <a:rPr lang="en-US" smtClean="0"/>
              <a:t>6</a:t>
            </a:fld>
            <a:endParaRPr lang="en-US" dirty="0"/>
          </a:p>
        </p:txBody>
      </p:sp>
    </p:spTree>
    <p:extLst>
      <p:ext uri="{BB962C8B-B14F-4D97-AF65-F5344CB8AC3E}">
        <p14:creationId xmlns:p14="http://schemas.microsoft.com/office/powerpoint/2010/main" val="23280932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Introduce</a:t>
            </a:r>
            <a:r>
              <a:rPr lang="en-US" dirty="0"/>
              <a:t> the laws covered in this lesson.</a:t>
            </a:r>
          </a:p>
        </p:txBody>
      </p:sp>
      <p:sp>
        <p:nvSpPr>
          <p:cNvPr id="4" name="Footer Placeholder 3"/>
          <p:cNvSpPr>
            <a:spLocks noGrp="1"/>
          </p:cNvSpPr>
          <p:nvPr>
            <p:ph type="ftr" sz="quarter" idx="4"/>
          </p:nvPr>
        </p:nvSpPr>
        <p:spPr/>
        <p:txBody>
          <a:bodyPr/>
          <a:lstStyle/>
          <a:p>
            <a:r>
              <a:rPr lang="en-US" dirty="0"/>
              <a:t>MXD201-Day 1</a:t>
            </a:r>
          </a:p>
        </p:txBody>
      </p:sp>
      <p:sp>
        <p:nvSpPr>
          <p:cNvPr id="5" name="Slide Number Placeholder 4"/>
          <p:cNvSpPr>
            <a:spLocks noGrp="1"/>
          </p:cNvSpPr>
          <p:nvPr>
            <p:ph type="sldNum" sz="quarter" idx="5"/>
          </p:nvPr>
        </p:nvSpPr>
        <p:spPr/>
        <p:txBody>
          <a:bodyPr/>
          <a:lstStyle/>
          <a:p>
            <a:fld id="{22365B47-B167-4EAA-8E6D-C0B1E50ED0E0}" type="slidenum">
              <a:rPr lang="en-US" smtClean="0"/>
              <a:t>118</a:t>
            </a:fld>
            <a:endParaRPr lang="en-US" dirty="0"/>
          </a:p>
        </p:txBody>
      </p:sp>
    </p:spTree>
    <p:extLst>
      <p:ext uri="{BB962C8B-B14F-4D97-AF65-F5344CB8AC3E}">
        <p14:creationId xmlns:p14="http://schemas.microsoft.com/office/powerpoint/2010/main" val="24286984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Introduce</a:t>
            </a:r>
            <a:r>
              <a:rPr lang="en-US" dirty="0"/>
              <a:t> the Fair Housing Act, the first law covered.</a:t>
            </a:r>
          </a:p>
        </p:txBody>
      </p:sp>
      <p:sp>
        <p:nvSpPr>
          <p:cNvPr id="4" name="Footer Placeholder 3"/>
          <p:cNvSpPr>
            <a:spLocks noGrp="1"/>
          </p:cNvSpPr>
          <p:nvPr>
            <p:ph type="ftr" sz="quarter" idx="4"/>
          </p:nvPr>
        </p:nvSpPr>
        <p:spPr/>
        <p:txBody>
          <a:bodyPr/>
          <a:lstStyle/>
          <a:p>
            <a:r>
              <a:rPr lang="en-US" dirty="0"/>
              <a:t>MXD201-Day 1</a:t>
            </a:r>
          </a:p>
        </p:txBody>
      </p:sp>
      <p:sp>
        <p:nvSpPr>
          <p:cNvPr id="5" name="Slide Number Placeholder 4"/>
          <p:cNvSpPr>
            <a:spLocks noGrp="1"/>
          </p:cNvSpPr>
          <p:nvPr>
            <p:ph type="sldNum" sz="quarter" idx="5"/>
          </p:nvPr>
        </p:nvSpPr>
        <p:spPr/>
        <p:txBody>
          <a:bodyPr/>
          <a:lstStyle/>
          <a:p>
            <a:fld id="{22365B47-B167-4EAA-8E6D-C0B1E50ED0E0}" type="slidenum">
              <a:rPr lang="en-US" smtClean="0"/>
              <a:t>119</a:t>
            </a:fld>
            <a:endParaRPr lang="en-US" dirty="0"/>
          </a:p>
        </p:txBody>
      </p:sp>
    </p:spTree>
    <p:extLst>
      <p:ext uri="{BB962C8B-B14F-4D97-AF65-F5344CB8AC3E}">
        <p14:creationId xmlns:p14="http://schemas.microsoft.com/office/powerpoint/2010/main" val="24286984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8800" y="720725"/>
            <a:ext cx="3657600" cy="2743200"/>
          </a:xfrm>
        </p:spPr>
      </p:sp>
      <p:sp>
        <p:nvSpPr>
          <p:cNvPr id="3" name="Notes Placeholder 2"/>
          <p:cNvSpPr>
            <a:spLocks noGrp="1"/>
          </p:cNvSpPr>
          <p:nvPr>
            <p:ph type="body" idx="1"/>
          </p:nvPr>
        </p:nvSpPr>
        <p:spPr/>
        <p:txBody>
          <a:bodyPr/>
          <a:lstStyle/>
          <a:p>
            <a:r>
              <a:rPr lang="en-US" b="1" dirty="0"/>
              <a:t>Explain </a:t>
            </a:r>
            <a:r>
              <a:rPr lang="en-US" dirty="0"/>
              <a:t>that following fair housing laws is an important component of residential property operations. </a:t>
            </a:r>
          </a:p>
          <a:p>
            <a:endParaRPr lang="en-US" dirty="0"/>
          </a:p>
          <a:p>
            <a:r>
              <a:rPr lang="en-US" b="1" dirty="0"/>
              <a:t>Stress</a:t>
            </a:r>
            <a:r>
              <a:rPr lang="en-US" dirty="0"/>
              <a:t> the importance of reviewing these laws regularly, even if regular training is also required. </a:t>
            </a:r>
          </a:p>
          <a:p>
            <a:endParaRPr lang="en-US" dirty="0"/>
          </a:p>
          <a:p>
            <a:r>
              <a:rPr lang="en-US" b="1" dirty="0"/>
              <a:t>Ask:</a:t>
            </a:r>
            <a:r>
              <a:rPr lang="en-US" dirty="0"/>
              <a:t> Which property staff must be trained on fair housing laws? All!</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353E14A3-996D-4D89-8223-1E1CBD6C86C5}" type="slidenum">
              <a:rPr lang="en-US" smtClean="0"/>
              <a:pPr>
                <a:defRPr/>
              </a:pPr>
              <a:t>120</a:t>
            </a:fld>
            <a:endParaRPr lang="en-US" dirty="0"/>
          </a:p>
        </p:txBody>
      </p:sp>
    </p:spTree>
    <p:extLst>
      <p:ext uri="{BB962C8B-B14F-4D97-AF65-F5344CB8AC3E}">
        <p14:creationId xmlns:p14="http://schemas.microsoft.com/office/powerpoint/2010/main" val="36040261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8800" y="720725"/>
            <a:ext cx="3657600" cy="2743200"/>
          </a:xfrm>
        </p:spPr>
      </p:sp>
      <p:sp>
        <p:nvSpPr>
          <p:cNvPr id="3" name="Notes Placeholder 2"/>
          <p:cNvSpPr>
            <a:spLocks noGrp="1"/>
          </p:cNvSpPr>
          <p:nvPr>
            <p:ph type="body" idx="1"/>
          </p:nvPr>
        </p:nvSpPr>
        <p:spPr/>
        <p:txBody>
          <a:bodyPr/>
          <a:lstStyle/>
          <a:p>
            <a:r>
              <a:rPr lang="en-US" b="1" dirty="0"/>
              <a:t>EXPLAIN </a:t>
            </a:r>
            <a:r>
              <a:rPr lang="en-US" dirty="0"/>
              <a:t>that the most common allegation of fair housing violation is discrimination due to different treatment, such as the refusal to rent to a prospect based on a protected class. </a:t>
            </a:r>
          </a:p>
          <a:p>
            <a:endParaRPr lang="en-US" b="1" dirty="0"/>
          </a:p>
          <a:p>
            <a:r>
              <a:rPr lang="en-US" b="1" dirty="0"/>
              <a:t>ASK:</a:t>
            </a:r>
          </a:p>
          <a:p>
            <a:pPr marL="171450" indent="-171450">
              <a:buFont typeface="Arial" panose="020B0604020202020204" pitchFamily="34" charset="0"/>
              <a:buChar char="•"/>
            </a:pPr>
            <a:r>
              <a:rPr lang="en-US" dirty="0"/>
              <a:t>What’s the difference between different treatment and disparate impact? </a:t>
            </a:r>
          </a:p>
          <a:p>
            <a:pPr marL="171450" indent="-171450">
              <a:buFont typeface="Arial" panose="020B0604020202020204" pitchFamily="34" charset="0"/>
              <a:buChar char="•"/>
            </a:pPr>
            <a:r>
              <a:rPr lang="en-US" dirty="0"/>
              <a:t>Who can share an example of each? </a:t>
            </a:r>
          </a:p>
          <a:p>
            <a:endParaRPr lang="en-US" dirty="0"/>
          </a:p>
          <a:p>
            <a:r>
              <a:rPr lang="en-US" b="1" dirty="0"/>
              <a:t>DIRECT</a:t>
            </a:r>
            <a:r>
              <a:rPr lang="en-US" dirty="0"/>
              <a:t> students to the list of discriminatory behaviors in the supplemental text. </a:t>
            </a:r>
          </a:p>
          <a:p>
            <a:endParaRPr lang="en-US" dirty="0"/>
          </a:p>
          <a:p>
            <a:r>
              <a:rPr lang="en-US" b="1" dirty="0"/>
              <a:t>STRESS</a:t>
            </a:r>
            <a:r>
              <a:rPr lang="en-US" dirty="0"/>
              <a:t> that fair housing laws impact almost every aspect of the leasing process and must be followed in all aspects of daily operations. It is wise to seek advice of legal counsel regarding specifics to ensure compliance. </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353E14A3-996D-4D89-8223-1E1CBD6C86C5}" type="slidenum">
              <a:rPr lang="en-US" smtClean="0"/>
              <a:pPr>
                <a:defRPr/>
              </a:pPr>
              <a:t>121</a:t>
            </a:fld>
            <a:endParaRPr lang="en-US" dirty="0"/>
          </a:p>
        </p:txBody>
      </p:sp>
    </p:spTree>
    <p:extLst>
      <p:ext uri="{BB962C8B-B14F-4D97-AF65-F5344CB8AC3E}">
        <p14:creationId xmlns:p14="http://schemas.microsoft.com/office/powerpoint/2010/main" val="22510525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8800" y="720725"/>
            <a:ext cx="3657600" cy="2743200"/>
          </a:xfrm>
        </p:spPr>
      </p:sp>
      <p:sp>
        <p:nvSpPr>
          <p:cNvPr id="3" name="Notes Placeholder 2"/>
          <p:cNvSpPr>
            <a:spLocks noGrp="1"/>
          </p:cNvSpPr>
          <p:nvPr>
            <p:ph type="body" idx="1"/>
          </p:nvPr>
        </p:nvSpPr>
        <p:spPr/>
        <p:txBody>
          <a:bodyPr/>
          <a:lstStyle/>
          <a:p>
            <a:r>
              <a:rPr lang="en-US" b="1" dirty="0"/>
              <a:t>Explain </a:t>
            </a:r>
            <a:r>
              <a:rPr lang="en-US" dirty="0"/>
              <a:t>that under provisions of the 1988 FHA Act, a property owner cannot refuse to permit a resident with a disability to modify the leased premises at his or her own expense, as long as the modifications are necessary to allow full enjoyment of the premises. Nor can the owner refuse to implement reasonable rules and policies that will allow a disabled person the same right to use and enjoy the dwelling as residents who are not disabled. </a:t>
            </a:r>
          </a:p>
          <a:p>
            <a:endParaRPr lang="en-US" b="1" dirty="0"/>
          </a:p>
          <a:p>
            <a:r>
              <a:rPr lang="en-US" b="1" dirty="0"/>
              <a:t>Ask:</a:t>
            </a:r>
          </a:p>
          <a:p>
            <a:pPr marL="171450" indent="-171450">
              <a:buFont typeface="Arial" panose="020B0604020202020204" pitchFamily="34" charset="0"/>
              <a:buChar char="•"/>
            </a:pPr>
            <a:r>
              <a:rPr lang="en-US" dirty="0"/>
              <a:t>What’s the difference between reasonable accommodation and reasonable modification? </a:t>
            </a:r>
          </a:p>
          <a:p>
            <a:pPr marL="171450" indent="-171450">
              <a:buFont typeface="Arial" panose="020B0604020202020204" pitchFamily="34" charset="0"/>
              <a:buChar char="•"/>
            </a:pPr>
            <a:r>
              <a:rPr lang="en-US" dirty="0"/>
              <a:t>Who can share an example of each? </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353E14A3-996D-4D89-8223-1E1CBD6C86C5}" type="slidenum">
              <a:rPr lang="en-US" smtClean="0"/>
              <a:pPr>
                <a:defRPr/>
              </a:pPr>
              <a:t>122</a:t>
            </a:fld>
            <a:endParaRPr lang="en-US" dirty="0"/>
          </a:p>
        </p:txBody>
      </p:sp>
    </p:spTree>
    <p:extLst>
      <p:ext uri="{BB962C8B-B14F-4D97-AF65-F5344CB8AC3E}">
        <p14:creationId xmlns:p14="http://schemas.microsoft.com/office/powerpoint/2010/main" val="1981247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Review</a:t>
            </a:r>
            <a:r>
              <a:rPr lang="en-US" dirty="0"/>
              <a:t> the HUD definition of an assistance animal, which includes both an animal that:</a:t>
            </a:r>
          </a:p>
          <a:p>
            <a:pPr marL="171450" indent="-171450">
              <a:buFont typeface="Arial" panose="020B0604020202020204" pitchFamily="34" charset="0"/>
              <a:buChar char="•"/>
            </a:pPr>
            <a:r>
              <a:rPr lang="en-US" dirty="0"/>
              <a:t>Perform tasks for a person with a disability</a:t>
            </a:r>
          </a:p>
          <a:p>
            <a:pPr marL="171450" indent="-171450">
              <a:buFont typeface="Arial" panose="020B0604020202020204" pitchFamily="34" charset="0"/>
              <a:buChar char="•"/>
            </a:pPr>
            <a:r>
              <a:rPr lang="en-US" dirty="0"/>
              <a:t>Provides emotional support that alleviates effects of a disability</a:t>
            </a:r>
          </a:p>
          <a:p>
            <a:pPr marL="171450" indent="-171450">
              <a:buFont typeface="Arial" panose="020B0604020202020204" pitchFamily="34" charset="0"/>
              <a:buChar char="•"/>
            </a:pPr>
            <a:endParaRPr lang="en-US" dirty="0"/>
          </a:p>
        </p:txBody>
      </p:sp>
      <p:sp>
        <p:nvSpPr>
          <p:cNvPr id="4" name="Footer Placeholder 3"/>
          <p:cNvSpPr>
            <a:spLocks noGrp="1"/>
          </p:cNvSpPr>
          <p:nvPr>
            <p:ph type="ftr" sz="quarter" idx="4"/>
          </p:nvPr>
        </p:nvSpPr>
        <p:spPr/>
        <p:txBody>
          <a:bodyPr/>
          <a:lstStyle/>
          <a:p>
            <a:r>
              <a:rPr lang="en-US" dirty="0"/>
              <a:t>MXD201-Day 1</a:t>
            </a:r>
          </a:p>
        </p:txBody>
      </p:sp>
      <p:sp>
        <p:nvSpPr>
          <p:cNvPr id="5" name="Slide Number Placeholder 4"/>
          <p:cNvSpPr>
            <a:spLocks noGrp="1"/>
          </p:cNvSpPr>
          <p:nvPr>
            <p:ph type="sldNum" sz="quarter" idx="5"/>
          </p:nvPr>
        </p:nvSpPr>
        <p:spPr/>
        <p:txBody>
          <a:bodyPr/>
          <a:lstStyle/>
          <a:p>
            <a:fld id="{22365B47-B167-4EAA-8E6D-C0B1E50ED0E0}" type="slidenum">
              <a:rPr lang="en-US" smtClean="0"/>
              <a:t>125</a:t>
            </a:fld>
            <a:endParaRPr lang="en-US" dirty="0"/>
          </a:p>
        </p:txBody>
      </p:sp>
    </p:spTree>
    <p:extLst>
      <p:ext uri="{BB962C8B-B14F-4D97-AF65-F5344CB8AC3E}">
        <p14:creationId xmlns:p14="http://schemas.microsoft.com/office/powerpoint/2010/main" val="24555647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Remind</a:t>
            </a:r>
            <a:r>
              <a:rPr lang="en-US" dirty="0"/>
              <a:t> students that they must make reasonable accommodations for persons with disabilities.</a:t>
            </a:r>
          </a:p>
          <a:p>
            <a:endParaRPr lang="en-US" dirty="0"/>
          </a:p>
          <a:p>
            <a:r>
              <a:rPr lang="en-US" b="1" dirty="0"/>
              <a:t>Review</a:t>
            </a:r>
            <a:r>
              <a:rPr lang="en-US" dirty="0"/>
              <a:t> the reasonable accommodations typically required with assistance animal requests.</a:t>
            </a:r>
          </a:p>
          <a:p>
            <a:endParaRPr lang="en-US" dirty="0"/>
          </a:p>
          <a:p>
            <a:r>
              <a:rPr lang="en-US" b="1" dirty="0"/>
              <a:t>Explain</a:t>
            </a:r>
            <a:r>
              <a:rPr lang="en-US" dirty="0"/>
              <a:t> that property management may request information on the disability and need for the assistance animal, if the disability-related need is not apparent.</a:t>
            </a:r>
          </a:p>
        </p:txBody>
      </p:sp>
      <p:sp>
        <p:nvSpPr>
          <p:cNvPr id="4" name="Footer Placeholder 3"/>
          <p:cNvSpPr>
            <a:spLocks noGrp="1"/>
          </p:cNvSpPr>
          <p:nvPr>
            <p:ph type="ftr" sz="quarter" idx="4"/>
          </p:nvPr>
        </p:nvSpPr>
        <p:spPr/>
        <p:txBody>
          <a:bodyPr/>
          <a:lstStyle/>
          <a:p>
            <a:r>
              <a:rPr lang="en-US" dirty="0"/>
              <a:t>MXD201-Day 1</a:t>
            </a:r>
          </a:p>
        </p:txBody>
      </p:sp>
      <p:sp>
        <p:nvSpPr>
          <p:cNvPr id="5" name="Slide Number Placeholder 4"/>
          <p:cNvSpPr>
            <a:spLocks noGrp="1"/>
          </p:cNvSpPr>
          <p:nvPr>
            <p:ph type="sldNum" sz="quarter" idx="5"/>
          </p:nvPr>
        </p:nvSpPr>
        <p:spPr/>
        <p:txBody>
          <a:bodyPr/>
          <a:lstStyle/>
          <a:p>
            <a:fld id="{22365B47-B167-4EAA-8E6D-C0B1E50ED0E0}" type="slidenum">
              <a:rPr lang="en-US" smtClean="0"/>
              <a:t>127</a:t>
            </a:fld>
            <a:endParaRPr lang="en-US" dirty="0"/>
          </a:p>
        </p:txBody>
      </p:sp>
    </p:spTree>
    <p:extLst>
      <p:ext uri="{BB962C8B-B14F-4D97-AF65-F5344CB8AC3E}">
        <p14:creationId xmlns:p14="http://schemas.microsoft.com/office/powerpoint/2010/main" val="26328573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8800" y="720725"/>
            <a:ext cx="3657600" cy="2743200"/>
          </a:xfrm>
        </p:spPr>
      </p:sp>
      <p:sp>
        <p:nvSpPr>
          <p:cNvPr id="3" name="Notes Placeholder 2"/>
          <p:cNvSpPr>
            <a:spLocks noGrp="1"/>
          </p:cNvSpPr>
          <p:nvPr>
            <p:ph type="body" idx="1"/>
          </p:nvPr>
        </p:nvSpPr>
        <p:spPr/>
        <p:txBody>
          <a:bodyPr/>
          <a:lstStyle/>
          <a:p>
            <a:r>
              <a:rPr lang="en-US" b="1" dirty="0"/>
              <a:t>Review</a:t>
            </a:r>
            <a:r>
              <a:rPr lang="en-US" dirty="0"/>
              <a:t> some additional fair housing considerations to keep in mind. </a:t>
            </a:r>
          </a:p>
          <a:p>
            <a:endParaRPr lang="en-US" dirty="0"/>
          </a:p>
          <a:p>
            <a:r>
              <a:rPr lang="en-US" b="1" dirty="0"/>
              <a:t>ASK:</a:t>
            </a:r>
          </a:p>
          <a:p>
            <a:pPr marL="171450" indent="-171450">
              <a:buFont typeface="Arial" panose="020B0604020202020204" pitchFamily="34" charset="0"/>
              <a:buChar char="•"/>
            </a:pPr>
            <a:r>
              <a:rPr lang="en-US" dirty="0"/>
              <a:t>Why is it potentially discriminatory to inquire about citizenship status? </a:t>
            </a:r>
          </a:p>
          <a:p>
            <a:pPr marL="171450" indent="-171450">
              <a:buFont typeface="Arial" panose="020B0604020202020204" pitchFamily="34" charset="0"/>
              <a:buChar char="•"/>
            </a:pPr>
            <a:r>
              <a:rPr lang="en-US" dirty="0"/>
              <a:t>How would you prepare for testers on your properties? </a:t>
            </a:r>
          </a:p>
          <a:p>
            <a:endParaRPr lang="en-US" dirty="0"/>
          </a:p>
          <a:p>
            <a:r>
              <a:rPr lang="en-US" b="1" dirty="0"/>
              <a:t>Explain</a:t>
            </a:r>
            <a:r>
              <a:rPr lang="en-US" dirty="0"/>
              <a:t> citizenship status inquiries may be closely tied to national origin or religious discrimination. Many federally assisted properties require documentation of citizenship or immigration status to determine who is qualified to receive the subsidy in each household and HUD regulates guidelines. Managers and owners who plan to use similar measures must implement them uniformly for all applicants.  </a:t>
            </a:r>
          </a:p>
          <a:p>
            <a:endParaRPr lang="en-US" dirty="0"/>
          </a:p>
          <a:p>
            <a:r>
              <a:rPr lang="en-US" b="1" dirty="0"/>
              <a:t>Direct</a:t>
            </a:r>
            <a:r>
              <a:rPr lang="en-US" dirty="0"/>
              <a:t> students to the supplemental text for a fair housing assessment checklist. </a:t>
            </a:r>
          </a:p>
          <a:p>
            <a:endParaRPr lang="en-US" dirty="0"/>
          </a:p>
          <a:p>
            <a:r>
              <a:rPr lang="en-US" b="1" dirty="0"/>
              <a:t>Note</a:t>
            </a:r>
            <a:r>
              <a:rPr lang="en-US" dirty="0"/>
              <a:t> that affordable housing properties must maintain wait lists for all current units and include name, contact information, date and time, etc.</a:t>
            </a:r>
          </a:p>
          <a:p>
            <a:endParaRPr lang="en-US" dirty="0"/>
          </a:p>
        </p:txBody>
      </p:sp>
      <p:sp>
        <p:nvSpPr>
          <p:cNvPr id="4" name="Slide Number Placeholder 3"/>
          <p:cNvSpPr>
            <a:spLocks noGrp="1"/>
          </p:cNvSpPr>
          <p:nvPr>
            <p:ph type="sldNum" sz="quarter" idx="10"/>
          </p:nvPr>
        </p:nvSpPr>
        <p:spPr/>
        <p:txBody>
          <a:bodyPr/>
          <a:lstStyle/>
          <a:p>
            <a:pPr>
              <a:defRPr/>
            </a:pPr>
            <a:fld id="{353E14A3-996D-4D89-8223-1E1CBD6C86C5}" type="slidenum">
              <a:rPr lang="en-US" smtClean="0"/>
              <a:pPr>
                <a:defRPr/>
              </a:pPr>
              <a:t>129</a:t>
            </a:fld>
            <a:endParaRPr lang="en-US" dirty="0"/>
          </a:p>
        </p:txBody>
      </p:sp>
    </p:spTree>
    <p:extLst>
      <p:ext uri="{BB962C8B-B14F-4D97-AF65-F5344CB8AC3E}">
        <p14:creationId xmlns:p14="http://schemas.microsoft.com/office/powerpoint/2010/main" val="23359675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Facilitate </a:t>
            </a:r>
            <a:r>
              <a:rPr lang="en-US" dirty="0"/>
              <a:t>a discussion on what property management companies do to comply with Fair Housing laws.</a:t>
            </a:r>
          </a:p>
          <a:p>
            <a:endParaRPr lang="en-US" dirty="0"/>
          </a:p>
          <a:p>
            <a:r>
              <a:rPr lang="en-US" b="1" dirty="0"/>
              <a:t>Advance</a:t>
            </a:r>
            <a:r>
              <a:rPr lang="en-US" dirty="0"/>
              <a:t> to the next slide to emphasize:</a:t>
            </a:r>
          </a:p>
          <a:p>
            <a:pPr marL="171450" indent="-171450">
              <a:buFont typeface="Arial" panose="020B0604020202020204" pitchFamily="34" charset="0"/>
              <a:buChar char="•"/>
            </a:pPr>
            <a:r>
              <a:rPr lang="en-US" dirty="0"/>
              <a:t>Company policies and procedures</a:t>
            </a:r>
          </a:p>
          <a:p>
            <a:pPr marL="171450" indent="-171450">
              <a:buFont typeface="Arial" panose="020B0604020202020204" pitchFamily="34" charset="0"/>
              <a:buChar char="•"/>
            </a:pPr>
            <a:r>
              <a:rPr lang="en-US" dirty="0"/>
              <a:t>Ongoing training for ALL site staff</a:t>
            </a:r>
          </a:p>
          <a:p>
            <a:pPr marL="171450" indent="-171450">
              <a:buFont typeface="Arial" panose="020B0604020202020204" pitchFamily="34" charset="0"/>
              <a:buChar char="•"/>
            </a:pPr>
            <a:r>
              <a:rPr lang="en-US" dirty="0"/>
              <a:t>Qualified legal counsel</a:t>
            </a:r>
          </a:p>
          <a:p>
            <a:pPr marL="171450" indent="-171450">
              <a:buFont typeface="Arial" panose="020B0604020202020204" pitchFamily="34" charset="0"/>
              <a:buChar char="•"/>
            </a:pPr>
            <a:endParaRPr lang="en-US" dirty="0"/>
          </a:p>
        </p:txBody>
      </p:sp>
      <p:sp>
        <p:nvSpPr>
          <p:cNvPr id="4" name="Footer Placeholder 3"/>
          <p:cNvSpPr>
            <a:spLocks noGrp="1"/>
          </p:cNvSpPr>
          <p:nvPr>
            <p:ph type="ftr" sz="quarter" idx="10"/>
          </p:nvPr>
        </p:nvSpPr>
        <p:spPr/>
        <p:txBody>
          <a:bodyPr/>
          <a:lstStyle/>
          <a:p>
            <a:r>
              <a:rPr lang="en-US" dirty="0"/>
              <a:t>MXD201-Day 1</a:t>
            </a:r>
          </a:p>
        </p:txBody>
      </p:sp>
      <p:sp>
        <p:nvSpPr>
          <p:cNvPr id="5" name="Slide Number Placeholder 4"/>
          <p:cNvSpPr>
            <a:spLocks noGrp="1"/>
          </p:cNvSpPr>
          <p:nvPr>
            <p:ph type="sldNum" sz="quarter" idx="11"/>
          </p:nvPr>
        </p:nvSpPr>
        <p:spPr/>
        <p:txBody>
          <a:bodyPr/>
          <a:lstStyle/>
          <a:p>
            <a:fld id="{22365B47-B167-4EAA-8E6D-C0B1E50ED0E0}" type="slidenum">
              <a:rPr lang="en-US" smtClean="0"/>
              <a:t>130</a:t>
            </a:fld>
            <a:endParaRPr lang="en-US" dirty="0"/>
          </a:p>
        </p:txBody>
      </p:sp>
    </p:spTree>
    <p:extLst>
      <p:ext uri="{BB962C8B-B14F-4D97-AF65-F5344CB8AC3E}">
        <p14:creationId xmlns:p14="http://schemas.microsoft.com/office/powerpoint/2010/main" val="18215036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Emphasize</a:t>
            </a:r>
            <a:r>
              <a:rPr lang="en-US" dirty="0"/>
              <a:t>:</a:t>
            </a:r>
          </a:p>
          <a:p>
            <a:pPr marL="171450" indent="-171450">
              <a:buFont typeface="Arial" panose="020B0604020202020204" pitchFamily="34" charset="0"/>
              <a:buChar char="•"/>
            </a:pPr>
            <a:r>
              <a:rPr lang="en-US" dirty="0"/>
              <a:t>Company policies and procedures for employees to follow and to maintain consistency. They should be followed </a:t>
            </a:r>
            <a:r>
              <a:rPr lang="en-US" u="sng" dirty="0"/>
              <a:t>uniformly</a:t>
            </a:r>
            <a:r>
              <a:rPr lang="en-US" u="none" dirty="0"/>
              <a:t> – in the same way to each prospect/resident.</a:t>
            </a:r>
            <a:endParaRPr lang="en-US" dirty="0"/>
          </a:p>
          <a:p>
            <a:pPr marL="171450" indent="-171450">
              <a:buFont typeface="Arial" panose="020B0604020202020204" pitchFamily="34" charset="0"/>
              <a:buChar char="•"/>
            </a:pPr>
            <a:r>
              <a:rPr lang="en-US" dirty="0"/>
              <a:t>Ongoing training for ALL site staff</a:t>
            </a:r>
          </a:p>
          <a:p>
            <a:pPr marL="171450" indent="-171450">
              <a:buFont typeface="Arial" panose="020B0604020202020204" pitchFamily="34" charset="0"/>
              <a:buChar char="•"/>
            </a:pPr>
            <a:r>
              <a:rPr lang="en-US" dirty="0"/>
              <a:t>Qualified legal counsel</a:t>
            </a:r>
          </a:p>
          <a:p>
            <a:endParaRPr lang="en-US" dirty="0"/>
          </a:p>
        </p:txBody>
      </p:sp>
      <p:sp>
        <p:nvSpPr>
          <p:cNvPr id="4" name="Footer Placeholder 3"/>
          <p:cNvSpPr>
            <a:spLocks noGrp="1"/>
          </p:cNvSpPr>
          <p:nvPr>
            <p:ph type="ftr" sz="quarter" idx="4"/>
          </p:nvPr>
        </p:nvSpPr>
        <p:spPr/>
        <p:txBody>
          <a:bodyPr/>
          <a:lstStyle/>
          <a:p>
            <a:r>
              <a:rPr lang="en-US" dirty="0"/>
              <a:t>MXD201-Day 1</a:t>
            </a:r>
          </a:p>
        </p:txBody>
      </p:sp>
      <p:sp>
        <p:nvSpPr>
          <p:cNvPr id="5" name="Slide Number Placeholder 4"/>
          <p:cNvSpPr>
            <a:spLocks noGrp="1"/>
          </p:cNvSpPr>
          <p:nvPr>
            <p:ph type="sldNum" sz="quarter" idx="5"/>
          </p:nvPr>
        </p:nvSpPr>
        <p:spPr/>
        <p:txBody>
          <a:bodyPr/>
          <a:lstStyle/>
          <a:p>
            <a:fld id="{22365B47-B167-4EAA-8E6D-C0B1E50ED0E0}" type="slidenum">
              <a:rPr lang="en-US" smtClean="0"/>
              <a:t>131</a:t>
            </a:fld>
            <a:endParaRPr lang="en-US" dirty="0"/>
          </a:p>
        </p:txBody>
      </p:sp>
    </p:spTree>
    <p:extLst>
      <p:ext uri="{BB962C8B-B14F-4D97-AF65-F5344CB8AC3E}">
        <p14:creationId xmlns:p14="http://schemas.microsoft.com/office/powerpoint/2010/main" val="2137497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Review </a:t>
            </a:r>
            <a:r>
              <a:rPr lang="en-US" sz="1200" kern="1200" dirty="0">
                <a:solidFill>
                  <a:schemeClr val="tx1"/>
                </a:solidFill>
                <a:latin typeface="Cambria" panose="02040503050406030204" pitchFamily="18" charset="0"/>
                <a:ea typeface="Cambria" panose="02040503050406030204" pitchFamily="18" charset="0"/>
                <a:cs typeface="+mn-cs"/>
              </a:rPr>
              <a:t>the lessons in Part 1 – Investment Property.</a:t>
            </a:r>
          </a:p>
          <a:p>
            <a:endParaRPr lang="en-US" dirty="0"/>
          </a:p>
        </p:txBody>
      </p:sp>
      <p:sp>
        <p:nvSpPr>
          <p:cNvPr id="4" name="Footer Placeholder 3"/>
          <p:cNvSpPr>
            <a:spLocks noGrp="1"/>
          </p:cNvSpPr>
          <p:nvPr>
            <p:ph type="ftr" sz="quarter" idx="4"/>
          </p:nvPr>
        </p:nvSpPr>
        <p:spPr/>
        <p:txBody>
          <a:bodyPr/>
          <a:lstStyle/>
          <a:p>
            <a:r>
              <a:rPr lang="en-US"/>
              <a:t>MXD201-Day 1</a:t>
            </a:r>
            <a:endParaRPr lang="en-US" dirty="0"/>
          </a:p>
        </p:txBody>
      </p:sp>
      <p:sp>
        <p:nvSpPr>
          <p:cNvPr id="5" name="Slide Number Placeholder 4"/>
          <p:cNvSpPr>
            <a:spLocks noGrp="1"/>
          </p:cNvSpPr>
          <p:nvPr>
            <p:ph type="sldNum" sz="quarter" idx="5"/>
          </p:nvPr>
        </p:nvSpPr>
        <p:spPr/>
        <p:txBody>
          <a:bodyPr/>
          <a:lstStyle/>
          <a:p>
            <a:fld id="{22365B47-B167-4EAA-8E6D-C0B1E50ED0E0}" type="slidenum">
              <a:rPr lang="en-US" smtClean="0"/>
              <a:t>7</a:t>
            </a:fld>
            <a:endParaRPr lang="en-US"/>
          </a:p>
        </p:txBody>
      </p:sp>
    </p:spTree>
    <p:extLst>
      <p:ext uri="{BB962C8B-B14F-4D97-AF65-F5344CB8AC3E}">
        <p14:creationId xmlns:p14="http://schemas.microsoft.com/office/powerpoint/2010/main" val="3863151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Introduce</a:t>
            </a:r>
            <a:r>
              <a:rPr lang="en-US" dirty="0"/>
              <a:t> the Sherman Antitrust Act, the second law covered.</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MXD201-Day 1</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65B47-B167-4EAA-8E6D-C0B1E50ED0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7800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Introduce</a:t>
            </a:r>
            <a:r>
              <a:rPr lang="en-US" dirty="0"/>
              <a:t> the Lead Based Paint Hazard Reduction Act, the third law covered.</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MXD201-Day 1</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65B47-B167-4EAA-8E6D-C0B1E50ED0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88687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Show</a:t>
            </a:r>
            <a:r>
              <a:rPr lang="en-US" dirty="0"/>
              <a:t> the LREC disclosure form, available at lrec.gov.</a:t>
            </a:r>
          </a:p>
        </p:txBody>
      </p:sp>
      <p:sp>
        <p:nvSpPr>
          <p:cNvPr id="4" name="Footer Placeholder 3"/>
          <p:cNvSpPr>
            <a:spLocks noGrp="1"/>
          </p:cNvSpPr>
          <p:nvPr>
            <p:ph type="ftr" sz="quarter" idx="4"/>
          </p:nvPr>
        </p:nvSpPr>
        <p:spPr/>
        <p:txBody>
          <a:bodyPr/>
          <a:lstStyle/>
          <a:p>
            <a:r>
              <a:rPr lang="en-US" dirty="0"/>
              <a:t>MXD201-Day 1</a:t>
            </a:r>
          </a:p>
        </p:txBody>
      </p:sp>
      <p:sp>
        <p:nvSpPr>
          <p:cNvPr id="5" name="Slide Number Placeholder 4"/>
          <p:cNvSpPr>
            <a:spLocks noGrp="1"/>
          </p:cNvSpPr>
          <p:nvPr>
            <p:ph type="sldNum" sz="quarter" idx="5"/>
          </p:nvPr>
        </p:nvSpPr>
        <p:spPr/>
        <p:txBody>
          <a:bodyPr/>
          <a:lstStyle/>
          <a:p>
            <a:fld id="{22365B47-B167-4EAA-8E6D-C0B1E50ED0E0}" type="slidenum">
              <a:rPr lang="en-US" smtClean="0"/>
              <a:t>136</a:t>
            </a:fld>
            <a:endParaRPr lang="en-US" dirty="0"/>
          </a:p>
        </p:txBody>
      </p:sp>
    </p:spTree>
    <p:extLst>
      <p:ext uri="{BB962C8B-B14F-4D97-AF65-F5344CB8AC3E}">
        <p14:creationId xmlns:p14="http://schemas.microsoft.com/office/powerpoint/2010/main" val="35590779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Emphasize</a:t>
            </a:r>
            <a:r>
              <a:rPr lang="en-US" dirty="0"/>
              <a:t> that in multifamily or multi-unit housing, lead paint disclosures must include information on hazards in both common areas AND resident units.</a:t>
            </a:r>
          </a:p>
        </p:txBody>
      </p:sp>
      <p:sp>
        <p:nvSpPr>
          <p:cNvPr id="4" name="Footer Placeholder 3"/>
          <p:cNvSpPr>
            <a:spLocks noGrp="1"/>
          </p:cNvSpPr>
          <p:nvPr>
            <p:ph type="ftr" sz="quarter" idx="4"/>
          </p:nvPr>
        </p:nvSpPr>
        <p:spPr/>
        <p:txBody>
          <a:bodyPr/>
          <a:lstStyle/>
          <a:p>
            <a:r>
              <a:rPr lang="en-US" dirty="0"/>
              <a:t>MXD201-Day 1</a:t>
            </a:r>
          </a:p>
        </p:txBody>
      </p:sp>
      <p:sp>
        <p:nvSpPr>
          <p:cNvPr id="5" name="Slide Number Placeholder 4"/>
          <p:cNvSpPr>
            <a:spLocks noGrp="1"/>
          </p:cNvSpPr>
          <p:nvPr>
            <p:ph type="sldNum" sz="quarter" idx="5"/>
          </p:nvPr>
        </p:nvSpPr>
        <p:spPr/>
        <p:txBody>
          <a:bodyPr/>
          <a:lstStyle/>
          <a:p>
            <a:fld id="{22365B47-B167-4EAA-8E6D-C0B1E50ED0E0}" type="slidenum">
              <a:rPr lang="en-US" smtClean="0"/>
              <a:t>137</a:t>
            </a:fld>
            <a:endParaRPr lang="en-US" dirty="0"/>
          </a:p>
        </p:txBody>
      </p:sp>
    </p:spTree>
    <p:extLst>
      <p:ext uri="{BB962C8B-B14F-4D97-AF65-F5344CB8AC3E}">
        <p14:creationId xmlns:p14="http://schemas.microsoft.com/office/powerpoint/2010/main" val="3452126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Review</a:t>
            </a:r>
            <a:r>
              <a:rPr lang="en-US" dirty="0"/>
              <a:t> the Lead Warning Statement. </a:t>
            </a:r>
          </a:p>
          <a:p>
            <a:endParaRPr lang="en-US" dirty="0"/>
          </a:p>
          <a:p>
            <a:r>
              <a:rPr lang="en-US" b="1" dirty="0"/>
              <a:t>Explain</a:t>
            </a:r>
            <a:r>
              <a:rPr lang="en-US" dirty="0"/>
              <a:t> that this statement must be in the lease or as an attachment to the lease. The statement on the screen is included in the LREC disclosure form.</a:t>
            </a:r>
          </a:p>
        </p:txBody>
      </p:sp>
      <p:sp>
        <p:nvSpPr>
          <p:cNvPr id="4" name="Footer Placeholder 3"/>
          <p:cNvSpPr>
            <a:spLocks noGrp="1"/>
          </p:cNvSpPr>
          <p:nvPr>
            <p:ph type="ftr" sz="quarter" idx="4"/>
          </p:nvPr>
        </p:nvSpPr>
        <p:spPr/>
        <p:txBody>
          <a:bodyPr/>
          <a:lstStyle/>
          <a:p>
            <a:r>
              <a:rPr lang="en-US" dirty="0"/>
              <a:t>MXD201-Day 1</a:t>
            </a:r>
          </a:p>
        </p:txBody>
      </p:sp>
      <p:sp>
        <p:nvSpPr>
          <p:cNvPr id="5" name="Slide Number Placeholder 4"/>
          <p:cNvSpPr>
            <a:spLocks noGrp="1"/>
          </p:cNvSpPr>
          <p:nvPr>
            <p:ph type="sldNum" sz="quarter" idx="5"/>
          </p:nvPr>
        </p:nvSpPr>
        <p:spPr/>
        <p:txBody>
          <a:bodyPr/>
          <a:lstStyle/>
          <a:p>
            <a:fld id="{22365B47-B167-4EAA-8E6D-C0B1E50ED0E0}" type="slidenum">
              <a:rPr lang="en-US" smtClean="0"/>
              <a:t>138</a:t>
            </a:fld>
            <a:endParaRPr lang="en-US" dirty="0"/>
          </a:p>
        </p:txBody>
      </p:sp>
    </p:spTree>
    <p:extLst>
      <p:ext uri="{BB962C8B-B14F-4D97-AF65-F5344CB8AC3E}">
        <p14:creationId xmlns:p14="http://schemas.microsoft.com/office/powerpoint/2010/main" val="35590779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Introduce</a:t>
            </a:r>
            <a:r>
              <a:rPr lang="en-US" dirty="0"/>
              <a:t> the Equal Credit Opportunity Act, the fourth law covered.</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MXD201-Day 1</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65B47-B167-4EAA-8E6D-C0B1E50ED0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1692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Review</a:t>
            </a:r>
            <a:r>
              <a:rPr lang="en-US" dirty="0"/>
              <a:t> the Equal Credit Opportunity Act.</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Ask: </a:t>
            </a:r>
            <a:r>
              <a:rPr lang="en-US" dirty="0"/>
              <a:t>where else have we seen these protected classes? Similar to Fair Housing Act.</a:t>
            </a:r>
          </a:p>
        </p:txBody>
      </p:sp>
      <p:sp>
        <p:nvSpPr>
          <p:cNvPr id="4" name="Footer Placeholder 3"/>
          <p:cNvSpPr>
            <a:spLocks noGrp="1"/>
          </p:cNvSpPr>
          <p:nvPr>
            <p:ph type="ftr" sz="quarter" idx="4"/>
          </p:nvPr>
        </p:nvSpPr>
        <p:spPr/>
        <p:txBody>
          <a:bodyPr/>
          <a:lstStyle/>
          <a:p>
            <a:r>
              <a:rPr lang="en-US" dirty="0"/>
              <a:t>MXD201-Day 1</a:t>
            </a:r>
          </a:p>
        </p:txBody>
      </p:sp>
      <p:sp>
        <p:nvSpPr>
          <p:cNvPr id="5" name="Slide Number Placeholder 4"/>
          <p:cNvSpPr>
            <a:spLocks noGrp="1"/>
          </p:cNvSpPr>
          <p:nvPr>
            <p:ph type="sldNum" sz="quarter" idx="5"/>
          </p:nvPr>
        </p:nvSpPr>
        <p:spPr/>
        <p:txBody>
          <a:bodyPr/>
          <a:lstStyle/>
          <a:p>
            <a:fld id="{22365B47-B167-4EAA-8E6D-C0B1E50ED0E0}" type="slidenum">
              <a:rPr lang="en-US" smtClean="0"/>
              <a:t>140</a:t>
            </a:fld>
            <a:endParaRPr lang="en-US" dirty="0"/>
          </a:p>
        </p:txBody>
      </p:sp>
    </p:spTree>
    <p:extLst>
      <p:ext uri="{BB962C8B-B14F-4D97-AF65-F5344CB8AC3E}">
        <p14:creationId xmlns:p14="http://schemas.microsoft.com/office/powerpoint/2010/main" val="9319468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Facilitate </a:t>
            </a:r>
            <a:r>
              <a:rPr lang="en-US" dirty="0"/>
              <a:t>a discussion on what property management companies should do in this situation.</a:t>
            </a:r>
          </a:p>
          <a:p>
            <a:endParaRPr lang="en-US" dirty="0"/>
          </a:p>
          <a:p>
            <a:pPr marL="171450" indent="-171450">
              <a:buFont typeface="Arial" panose="020B0604020202020204" pitchFamily="34" charset="0"/>
              <a:buChar char="•"/>
            </a:pPr>
            <a:r>
              <a:rPr lang="en-US" b="0" dirty="0"/>
              <a:t>Develop</a:t>
            </a:r>
            <a:r>
              <a:rPr lang="en-US" dirty="0"/>
              <a:t> policies and procedures that apply rental application and approval consistently and uniformly.</a:t>
            </a:r>
          </a:p>
          <a:p>
            <a:pPr marL="171450" indent="-171450">
              <a:buFont typeface="Arial" panose="020B0604020202020204" pitchFamily="34" charset="0"/>
              <a:buChar char="•"/>
            </a:pPr>
            <a:r>
              <a:rPr lang="en-US" b="0" dirty="0"/>
              <a:t>Discuss</a:t>
            </a:r>
            <a:r>
              <a:rPr lang="en-US" dirty="0"/>
              <a:t> with the owner situations in which they would accept freelance and contract income, since people increasingly have 1099 income and such a policy could exclude qualified renters. Examples include:</a:t>
            </a:r>
          </a:p>
          <a:p>
            <a:pPr marL="628650" lvl="1" indent="-171450">
              <a:buFont typeface="Arial" panose="020B0604020202020204" pitchFamily="34" charset="0"/>
              <a:buChar char="•"/>
            </a:pPr>
            <a:r>
              <a:rPr lang="en-US" dirty="0"/>
              <a:t>Documentation proving consistent income for a minimum period of time</a:t>
            </a:r>
          </a:p>
          <a:p>
            <a:pPr marL="628650" lvl="1" indent="-171450">
              <a:buFont typeface="Arial" panose="020B0604020202020204" pitchFamily="34" charset="0"/>
              <a:buChar char="•"/>
            </a:pPr>
            <a:r>
              <a:rPr lang="en-US" dirty="0"/>
              <a:t>Co-signer</a:t>
            </a:r>
          </a:p>
          <a:p>
            <a:endParaRPr lang="en-US" b="0" dirty="0"/>
          </a:p>
        </p:txBody>
      </p:sp>
      <p:sp>
        <p:nvSpPr>
          <p:cNvPr id="4" name="Footer Placeholder 3"/>
          <p:cNvSpPr>
            <a:spLocks noGrp="1"/>
          </p:cNvSpPr>
          <p:nvPr>
            <p:ph type="ftr" sz="quarter" idx="10"/>
          </p:nvPr>
        </p:nvSpPr>
        <p:spPr/>
        <p:txBody>
          <a:bodyPr/>
          <a:lstStyle/>
          <a:p>
            <a:r>
              <a:rPr lang="en-US" dirty="0"/>
              <a:t>MXD201-Day 1</a:t>
            </a:r>
          </a:p>
        </p:txBody>
      </p:sp>
      <p:sp>
        <p:nvSpPr>
          <p:cNvPr id="5" name="Slide Number Placeholder 4"/>
          <p:cNvSpPr>
            <a:spLocks noGrp="1"/>
          </p:cNvSpPr>
          <p:nvPr>
            <p:ph type="sldNum" sz="quarter" idx="11"/>
          </p:nvPr>
        </p:nvSpPr>
        <p:spPr/>
        <p:txBody>
          <a:bodyPr/>
          <a:lstStyle/>
          <a:p>
            <a:fld id="{22365B47-B167-4EAA-8E6D-C0B1E50ED0E0}" type="slidenum">
              <a:rPr lang="en-US" smtClean="0"/>
              <a:t>141</a:t>
            </a:fld>
            <a:endParaRPr lang="en-US" dirty="0"/>
          </a:p>
        </p:txBody>
      </p:sp>
    </p:spTree>
    <p:extLst>
      <p:ext uri="{BB962C8B-B14F-4D97-AF65-F5344CB8AC3E}">
        <p14:creationId xmlns:p14="http://schemas.microsoft.com/office/powerpoint/2010/main" val="18215036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Introduce</a:t>
            </a:r>
            <a:r>
              <a:rPr lang="en-US" dirty="0"/>
              <a:t> the Equal Credit Opportunity Act, the fourth law covered.</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MXD201-Day 1</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65B47-B167-4EAA-8E6D-C0B1E50ED0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42383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MXD201-Day 1</a:t>
            </a:r>
            <a:endParaRPr lang="en-US" dirty="0"/>
          </a:p>
        </p:txBody>
      </p:sp>
      <p:sp>
        <p:nvSpPr>
          <p:cNvPr id="5" name="Slide Number Placeholder 4"/>
          <p:cNvSpPr>
            <a:spLocks noGrp="1"/>
          </p:cNvSpPr>
          <p:nvPr>
            <p:ph type="sldNum" sz="quarter" idx="5"/>
          </p:nvPr>
        </p:nvSpPr>
        <p:spPr/>
        <p:txBody>
          <a:bodyPr/>
          <a:lstStyle/>
          <a:p>
            <a:fld id="{22365B47-B167-4EAA-8E6D-C0B1E50ED0E0}" type="slidenum">
              <a:rPr lang="en-US" smtClean="0"/>
              <a:t>144</a:t>
            </a:fld>
            <a:endParaRPr lang="en-US"/>
          </a:p>
        </p:txBody>
      </p:sp>
    </p:spTree>
    <p:extLst>
      <p:ext uri="{BB962C8B-B14F-4D97-AF65-F5344CB8AC3E}">
        <p14:creationId xmlns:p14="http://schemas.microsoft.com/office/powerpoint/2010/main" val="3245293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Introduce</a:t>
            </a:r>
            <a:r>
              <a:rPr lang="en-US" dirty="0"/>
              <a:t> the lesson. </a:t>
            </a:r>
          </a:p>
          <a:p>
            <a:endParaRPr lang="en-US" dirty="0"/>
          </a:p>
          <a:p>
            <a:r>
              <a:rPr lang="en-US" b="1" dirty="0"/>
              <a:t>Explain</a:t>
            </a:r>
            <a:r>
              <a:rPr lang="en-US" dirty="0"/>
              <a:t> the following in your own words:</a:t>
            </a:r>
          </a:p>
          <a:p>
            <a:r>
              <a:rPr lang="en-US" u="sng" dirty="0"/>
              <a:t>Learning objective</a:t>
            </a:r>
            <a:r>
              <a:rPr lang="en-US" u="none" dirty="0"/>
              <a:t>: </a:t>
            </a:r>
            <a:endParaRPr lang="en-US" sz="1200" b="0" i="0" u="none" strike="noStrike" kern="1200" baseline="0" dirty="0">
              <a:solidFill>
                <a:schemeClr val="tx1"/>
              </a:solidFill>
              <a:latin typeface="Cambria" panose="02040503050406030204" pitchFamily="18" charset="0"/>
              <a:ea typeface="Cambria" panose="02040503050406030204" pitchFamily="18" charset="0"/>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List the characteristics of each investment property type: single family dwelling, duplex or four plex, and office buildings </a:t>
            </a:r>
          </a:p>
          <a:p>
            <a:endParaRPr lang="en-US" sz="1200" b="0" i="0" u="none" strike="noStrike" kern="1200" baseline="0" dirty="0">
              <a:solidFill>
                <a:schemeClr val="tx1"/>
              </a:solidFill>
              <a:latin typeface="Cambria" panose="02040503050406030204" pitchFamily="18" charset="0"/>
              <a:ea typeface="Cambria" panose="02040503050406030204" pitchFamily="18" charset="0"/>
              <a:cs typeface="+mn-cs"/>
            </a:endParaRPr>
          </a:p>
          <a:p>
            <a:r>
              <a:rPr lang="en-US" u="sng" dirty="0"/>
              <a:t>Topics:</a:t>
            </a:r>
            <a:r>
              <a:rPr lang="en-US" dirty="0"/>
              <a:t> </a:t>
            </a:r>
          </a:p>
          <a:p>
            <a:pPr marL="171450" lvl="0" indent="-171450">
              <a:buFont typeface="Arial" panose="020B0604020202020204" pitchFamily="34" charset="0"/>
              <a:buChar char="•"/>
            </a:pPr>
            <a:r>
              <a:rPr lang="en-US" dirty="0"/>
              <a:t>Property type markets</a:t>
            </a:r>
          </a:p>
          <a:p>
            <a:pPr marL="628650" lvl="1" indent="-171450">
              <a:buFont typeface="Arial" panose="020B0604020202020204" pitchFamily="34" charset="0"/>
              <a:buChar char="•"/>
            </a:pPr>
            <a:r>
              <a:rPr lang="en-US" dirty="0"/>
              <a:t>Single family dwelling</a:t>
            </a:r>
          </a:p>
          <a:p>
            <a:pPr marL="628650" lvl="1" indent="-171450">
              <a:buFont typeface="Arial" panose="020B0604020202020204" pitchFamily="34" charset="0"/>
              <a:buChar char="•"/>
            </a:pPr>
            <a:r>
              <a:rPr lang="en-US" dirty="0"/>
              <a:t>Duplex or four plex</a:t>
            </a:r>
          </a:p>
          <a:p>
            <a:pPr marL="628650" lvl="1" indent="-171450">
              <a:buFont typeface="Arial" panose="020B0604020202020204" pitchFamily="34" charset="0"/>
              <a:buChar char="•"/>
            </a:pPr>
            <a:r>
              <a:rPr lang="en-US" dirty="0"/>
              <a:t>Office buildings</a:t>
            </a:r>
          </a:p>
          <a:p>
            <a:pPr marL="171450" lvl="0" indent="-171450">
              <a:buFont typeface="Arial" panose="020B0604020202020204" pitchFamily="34" charset="0"/>
              <a:buChar char="•"/>
            </a:pPr>
            <a:r>
              <a:rPr lang="en-US" dirty="0"/>
              <a:t>Introduction of office building case study</a:t>
            </a:r>
          </a:p>
          <a:p>
            <a:endParaRPr lang="en-US" dirty="0"/>
          </a:p>
        </p:txBody>
      </p:sp>
      <p:sp>
        <p:nvSpPr>
          <p:cNvPr id="4" name="Footer Placeholder 3"/>
          <p:cNvSpPr>
            <a:spLocks noGrp="1"/>
          </p:cNvSpPr>
          <p:nvPr>
            <p:ph type="ftr" sz="quarter" idx="10"/>
          </p:nvPr>
        </p:nvSpPr>
        <p:spPr/>
        <p:txBody>
          <a:bodyPr/>
          <a:lstStyle/>
          <a:p>
            <a:r>
              <a:rPr lang="en-US" dirty="0"/>
              <a:t>MXD201-Day 1</a:t>
            </a:r>
          </a:p>
        </p:txBody>
      </p:sp>
      <p:sp>
        <p:nvSpPr>
          <p:cNvPr id="5" name="Slide Number Placeholder 4"/>
          <p:cNvSpPr>
            <a:spLocks noGrp="1"/>
          </p:cNvSpPr>
          <p:nvPr>
            <p:ph type="sldNum" sz="quarter" idx="11"/>
          </p:nvPr>
        </p:nvSpPr>
        <p:spPr/>
        <p:txBody>
          <a:bodyPr/>
          <a:lstStyle/>
          <a:p>
            <a:fld id="{22365B47-B167-4EAA-8E6D-C0B1E50ED0E0}" type="slidenum">
              <a:rPr lang="en-US" smtClean="0"/>
              <a:t>8</a:t>
            </a:fld>
            <a:endParaRPr lang="en-US" dirty="0"/>
          </a:p>
        </p:txBody>
      </p:sp>
    </p:spTree>
    <p:extLst>
      <p:ext uri="{BB962C8B-B14F-4D97-AF65-F5344CB8AC3E}">
        <p14:creationId xmlns:p14="http://schemas.microsoft.com/office/powerpoint/2010/main" val="16107177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Introduce</a:t>
            </a:r>
            <a:r>
              <a:rPr lang="en-US" dirty="0"/>
              <a:t> the Uniform Residential Landlord and Tenant Act.</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MXD201-Day 1</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65B47-B167-4EAA-8E6D-C0B1E50ED0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56689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Emphasize</a:t>
            </a:r>
            <a:r>
              <a:rPr lang="en-US" dirty="0"/>
              <a:t> that the Uniform Residential Landlord and Tenant Act is a model law to be adopted by states.</a:t>
            </a:r>
          </a:p>
        </p:txBody>
      </p:sp>
      <p:sp>
        <p:nvSpPr>
          <p:cNvPr id="4" name="Footer Placeholder 3"/>
          <p:cNvSpPr>
            <a:spLocks noGrp="1"/>
          </p:cNvSpPr>
          <p:nvPr>
            <p:ph type="ftr" sz="quarter" idx="4"/>
          </p:nvPr>
        </p:nvSpPr>
        <p:spPr/>
        <p:txBody>
          <a:bodyPr/>
          <a:lstStyle/>
          <a:p>
            <a:r>
              <a:rPr lang="en-US" dirty="0"/>
              <a:t>MXD201-Day 1</a:t>
            </a:r>
          </a:p>
        </p:txBody>
      </p:sp>
      <p:sp>
        <p:nvSpPr>
          <p:cNvPr id="5" name="Slide Number Placeholder 4"/>
          <p:cNvSpPr>
            <a:spLocks noGrp="1"/>
          </p:cNvSpPr>
          <p:nvPr>
            <p:ph type="sldNum" sz="quarter" idx="5"/>
          </p:nvPr>
        </p:nvSpPr>
        <p:spPr/>
        <p:txBody>
          <a:bodyPr/>
          <a:lstStyle/>
          <a:p>
            <a:fld id="{22365B47-B167-4EAA-8E6D-C0B1E50ED0E0}" type="slidenum">
              <a:rPr lang="en-US" smtClean="0"/>
              <a:t>146</a:t>
            </a:fld>
            <a:endParaRPr lang="en-US" dirty="0"/>
          </a:p>
        </p:txBody>
      </p:sp>
    </p:spTree>
    <p:extLst>
      <p:ext uri="{BB962C8B-B14F-4D97-AF65-F5344CB8AC3E}">
        <p14:creationId xmlns:p14="http://schemas.microsoft.com/office/powerpoint/2010/main" val="23396578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Read</a:t>
            </a:r>
            <a:r>
              <a:rPr lang="en-US" dirty="0"/>
              <a:t> the scenario.</a:t>
            </a:r>
          </a:p>
          <a:p>
            <a:endParaRPr lang="en-US" dirty="0"/>
          </a:p>
          <a:p>
            <a:r>
              <a:rPr lang="en-US" b="1" dirty="0"/>
              <a:t>Answer</a:t>
            </a:r>
            <a:r>
              <a:rPr lang="en-US" dirty="0"/>
              <a:t> – Sherman Antitrust Act</a:t>
            </a:r>
          </a:p>
        </p:txBody>
      </p:sp>
      <p:sp>
        <p:nvSpPr>
          <p:cNvPr id="4" name="Footer Placeholder 3"/>
          <p:cNvSpPr>
            <a:spLocks noGrp="1"/>
          </p:cNvSpPr>
          <p:nvPr>
            <p:ph type="ftr" sz="quarter" idx="4"/>
          </p:nvPr>
        </p:nvSpPr>
        <p:spPr/>
        <p:txBody>
          <a:bodyPr/>
          <a:lstStyle/>
          <a:p>
            <a:r>
              <a:rPr lang="en-US" dirty="0"/>
              <a:t>MXD201-Day 1</a:t>
            </a:r>
          </a:p>
        </p:txBody>
      </p:sp>
      <p:sp>
        <p:nvSpPr>
          <p:cNvPr id="5" name="Slide Number Placeholder 4"/>
          <p:cNvSpPr>
            <a:spLocks noGrp="1"/>
          </p:cNvSpPr>
          <p:nvPr>
            <p:ph type="sldNum" sz="quarter" idx="5"/>
          </p:nvPr>
        </p:nvSpPr>
        <p:spPr/>
        <p:txBody>
          <a:bodyPr/>
          <a:lstStyle/>
          <a:p>
            <a:fld id="{22365B47-B167-4EAA-8E6D-C0B1E50ED0E0}" type="slidenum">
              <a:rPr lang="en-US" smtClean="0"/>
              <a:t>150</a:t>
            </a:fld>
            <a:endParaRPr lang="en-US" dirty="0"/>
          </a:p>
        </p:txBody>
      </p:sp>
    </p:spTree>
    <p:extLst>
      <p:ext uri="{BB962C8B-B14F-4D97-AF65-F5344CB8AC3E}">
        <p14:creationId xmlns:p14="http://schemas.microsoft.com/office/powerpoint/2010/main" val="118416519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Read</a:t>
            </a:r>
            <a:r>
              <a:rPr lang="en-US" dirty="0"/>
              <a:t> the scenario.</a:t>
            </a:r>
          </a:p>
          <a:p>
            <a:endParaRPr lang="en-US" dirty="0"/>
          </a:p>
          <a:p>
            <a:r>
              <a:rPr lang="en-US" b="1" dirty="0"/>
              <a:t>Answer</a:t>
            </a:r>
            <a:r>
              <a:rPr lang="en-US" dirty="0"/>
              <a:t> – Fair Housing Act</a:t>
            </a:r>
          </a:p>
        </p:txBody>
      </p:sp>
      <p:sp>
        <p:nvSpPr>
          <p:cNvPr id="4" name="Footer Placeholder 3"/>
          <p:cNvSpPr>
            <a:spLocks noGrp="1"/>
          </p:cNvSpPr>
          <p:nvPr>
            <p:ph type="ftr" sz="quarter" idx="4"/>
          </p:nvPr>
        </p:nvSpPr>
        <p:spPr/>
        <p:txBody>
          <a:bodyPr/>
          <a:lstStyle/>
          <a:p>
            <a:r>
              <a:rPr lang="en-US" dirty="0"/>
              <a:t>MXD201-Day 1</a:t>
            </a:r>
          </a:p>
        </p:txBody>
      </p:sp>
      <p:sp>
        <p:nvSpPr>
          <p:cNvPr id="5" name="Slide Number Placeholder 4"/>
          <p:cNvSpPr>
            <a:spLocks noGrp="1"/>
          </p:cNvSpPr>
          <p:nvPr>
            <p:ph type="sldNum" sz="quarter" idx="5"/>
          </p:nvPr>
        </p:nvSpPr>
        <p:spPr/>
        <p:txBody>
          <a:bodyPr/>
          <a:lstStyle/>
          <a:p>
            <a:fld id="{22365B47-B167-4EAA-8E6D-C0B1E50ED0E0}" type="slidenum">
              <a:rPr lang="en-US" smtClean="0"/>
              <a:t>151</a:t>
            </a:fld>
            <a:endParaRPr lang="en-US" dirty="0"/>
          </a:p>
        </p:txBody>
      </p:sp>
    </p:spTree>
    <p:extLst>
      <p:ext uri="{BB962C8B-B14F-4D97-AF65-F5344CB8AC3E}">
        <p14:creationId xmlns:p14="http://schemas.microsoft.com/office/powerpoint/2010/main" val="262381384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Read</a:t>
            </a:r>
            <a:r>
              <a:rPr lang="en-US" dirty="0"/>
              <a:t> the scenario.</a:t>
            </a:r>
          </a:p>
          <a:p>
            <a:endParaRPr lang="en-US" dirty="0"/>
          </a:p>
          <a:p>
            <a:r>
              <a:rPr lang="en-US" b="1" dirty="0"/>
              <a:t>Answer</a:t>
            </a:r>
            <a:r>
              <a:rPr lang="en-US" dirty="0"/>
              <a:t> – Uniform Residential Landlord and Tenant Act</a:t>
            </a:r>
          </a:p>
        </p:txBody>
      </p:sp>
      <p:sp>
        <p:nvSpPr>
          <p:cNvPr id="4" name="Footer Placeholder 3"/>
          <p:cNvSpPr>
            <a:spLocks noGrp="1"/>
          </p:cNvSpPr>
          <p:nvPr>
            <p:ph type="ftr" sz="quarter" idx="4"/>
          </p:nvPr>
        </p:nvSpPr>
        <p:spPr/>
        <p:txBody>
          <a:bodyPr/>
          <a:lstStyle/>
          <a:p>
            <a:r>
              <a:rPr lang="en-US" dirty="0"/>
              <a:t>MXD201-Day 1</a:t>
            </a:r>
          </a:p>
        </p:txBody>
      </p:sp>
      <p:sp>
        <p:nvSpPr>
          <p:cNvPr id="5" name="Slide Number Placeholder 4"/>
          <p:cNvSpPr>
            <a:spLocks noGrp="1"/>
          </p:cNvSpPr>
          <p:nvPr>
            <p:ph type="sldNum" sz="quarter" idx="5"/>
          </p:nvPr>
        </p:nvSpPr>
        <p:spPr/>
        <p:txBody>
          <a:bodyPr/>
          <a:lstStyle/>
          <a:p>
            <a:fld id="{22365B47-B167-4EAA-8E6D-C0B1E50ED0E0}" type="slidenum">
              <a:rPr lang="en-US" smtClean="0"/>
              <a:t>152</a:t>
            </a:fld>
            <a:endParaRPr lang="en-US" dirty="0"/>
          </a:p>
        </p:txBody>
      </p:sp>
    </p:spTree>
    <p:extLst>
      <p:ext uri="{BB962C8B-B14F-4D97-AF65-F5344CB8AC3E}">
        <p14:creationId xmlns:p14="http://schemas.microsoft.com/office/powerpoint/2010/main" val="26238138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Read</a:t>
            </a:r>
            <a:r>
              <a:rPr lang="en-US" dirty="0"/>
              <a:t> the scenario.</a:t>
            </a:r>
          </a:p>
          <a:p>
            <a:endParaRPr lang="en-US" dirty="0"/>
          </a:p>
          <a:p>
            <a:r>
              <a:rPr lang="en-US" b="1" dirty="0"/>
              <a:t>Answer</a:t>
            </a:r>
            <a:r>
              <a:rPr lang="en-US" dirty="0"/>
              <a:t> – </a:t>
            </a:r>
            <a:r>
              <a:rPr lang="en-US" u="sng" dirty="0"/>
              <a:t>BOTH</a:t>
            </a:r>
            <a:r>
              <a:rPr lang="en-US" dirty="0"/>
              <a:t> Lead Based Paint Hazard Reduction Act and ADA. </a:t>
            </a:r>
          </a:p>
          <a:p>
            <a:endParaRPr lang="en-US" dirty="0"/>
          </a:p>
          <a:p>
            <a:r>
              <a:rPr lang="en-US" b="1" dirty="0"/>
              <a:t>Emphasize</a:t>
            </a:r>
            <a:r>
              <a:rPr lang="en-US" dirty="0"/>
              <a:t> that ADA also applies to residential properties (e.g., entrances, pools, leasing offices).</a:t>
            </a:r>
          </a:p>
        </p:txBody>
      </p:sp>
      <p:sp>
        <p:nvSpPr>
          <p:cNvPr id="4" name="Footer Placeholder 3"/>
          <p:cNvSpPr>
            <a:spLocks noGrp="1"/>
          </p:cNvSpPr>
          <p:nvPr>
            <p:ph type="ftr" sz="quarter" idx="4"/>
          </p:nvPr>
        </p:nvSpPr>
        <p:spPr/>
        <p:txBody>
          <a:bodyPr/>
          <a:lstStyle/>
          <a:p>
            <a:r>
              <a:rPr lang="en-US" dirty="0"/>
              <a:t>MXD201-Day 1</a:t>
            </a:r>
          </a:p>
        </p:txBody>
      </p:sp>
      <p:sp>
        <p:nvSpPr>
          <p:cNvPr id="5" name="Slide Number Placeholder 4"/>
          <p:cNvSpPr>
            <a:spLocks noGrp="1"/>
          </p:cNvSpPr>
          <p:nvPr>
            <p:ph type="sldNum" sz="quarter" idx="5"/>
          </p:nvPr>
        </p:nvSpPr>
        <p:spPr/>
        <p:txBody>
          <a:bodyPr/>
          <a:lstStyle/>
          <a:p>
            <a:fld id="{22365B47-B167-4EAA-8E6D-C0B1E50ED0E0}" type="slidenum">
              <a:rPr lang="en-US" smtClean="0"/>
              <a:t>153</a:t>
            </a:fld>
            <a:endParaRPr lang="en-US" dirty="0"/>
          </a:p>
        </p:txBody>
      </p:sp>
    </p:spTree>
    <p:extLst>
      <p:ext uri="{BB962C8B-B14F-4D97-AF65-F5344CB8AC3E}">
        <p14:creationId xmlns:p14="http://schemas.microsoft.com/office/powerpoint/2010/main" val="262381384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Read</a:t>
            </a:r>
            <a:r>
              <a:rPr lang="en-US" dirty="0"/>
              <a:t> the scenario.</a:t>
            </a:r>
          </a:p>
          <a:p>
            <a:endParaRPr lang="en-US" dirty="0"/>
          </a:p>
          <a:p>
            <a:r>
              <a:rPr lang="en-US" b="1" dirty="0"/>
              <a:t>Answer</a:t>
            </a:r>
            <a:r>
              <a:rPr lang="en-US" dirty="0"/>
              <a:t> – Equal Credit Opportunity Act</a:t>
            </a:r>
          </a:p>
        </p:txBody>
      </p:sp>
      <p:sp>
        <p:nvSpPr>
          <p:cNvPr id="4" name="Footer Placeholder 3"/>
          <p:cNvSpPr>
            <a:spLocks noGrp="1"/>
          </p:cNvSpPr>
          <p:nvPr>
            <p:ph type="ftr" sz="quarter" idx="4"/>
          </p:nvPr>
        </p:nvSpPr>
        <p:spPr/>
        <p:txBody>
          <a:bodyPr/>
          <a:lstStyle/>
          <a:p>
            <a:r>
              <a:rPr lang="en-US" dirty="0"/>
              <a:t>MXD201-Day 1</a:t>
            </a:r>
          </a:p>
        </p:txBody>
      </p:sp>
      <p:sp>
        <p:nvSpPr>
          <p:cNvPr id="5" name="Slide Number Placeholder 4"/>
          <p:cNvSpPr>
            <a:spLocks noGrp="1"/>
          </p:cNvSpPr>
          <p:nvPr>
            <p:ph type="sldNum" sz="quarter" idx="5"/>
          </p:nvPr>
        </p:nvSpPr>
        <p:spPr/>
        <p:txBody>
          <a:bodyPr/>
          <a:lstStyle/>
          <a:p>
            <a:fld id="{22365B47-B167-4EAA-8E6D-C0B1E50ED0E0}" type="slidenum">
              <a:rPr lang="en-US" smtClean="0"/>
              <a:t>154</a:t>
            </a:fld>
            <a:endParaRPr lang="en-US" dirty="0"/>
          </a:p>
        </p:txBody>
      </p:sp>
    </p:spTree>
    <p:extLst>
      <p:ext uri="{BB962C8B-B14F-4D97-AF65-F5344CB8AC3E}">
        <p14:creationId xmlns:p14="http://schemas.microsoft.com/office/powerpoint/2010/main" val="26238138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Introduce</a:t>
            </a:r>
            <a:r>
              <a:rPr lang="en-US" dirty="0"/>
              <a:t> the lesson. </a:t>
            </a:r>
          </a:p>
          <a:p>
            <a:endParaRPr lang="en-US" dirty="0"/>
          </a:p>
          <a:p>
            <a:r>
              <a:rPr lang="en-US" b="1" dirty="0"/>
              <a:t>Explain</a:t>
            </a:r>
            <a:r>
              <a:rPr lang="en-US" dirty="0"/>
              <a:t> the following in your own words:</a:t>
            </a:r>
          </a:p>
          <a:p>
            <a:r>
              <a:rPr lang="en-US" u="sng" dirty="0"/>
              <a:t>Learning objective</a:t>
            </a:r>
            <a:r>
              <a:rPr lang="en-US" u="none" dirty="0"/>
              <a:t>: </a:t>
            </a:r>
          </a:p>
          <a:p>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By the end of this lesson, you will be able to:</a:t>
            </a:r>
          </a:p>
          <a:p>
            <a:pPr marL="171450" indent="-171450">
              <a:buFont typeface="Arial" panose="020B0604020202020204" pitchFamily="34" charset="0"/>
              <a:buChar char="•"/>
            </a:pPr>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Identify property management best practices </a:t>
            </a:r>
          </a:p>
          <a:p>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		</a:t>
            </a:r>
          </a:p>
          <a:p>
            <a:r>
              <a:rPr lang="en-US" u="sng" dirty="0"/>
              <a:t>Topics:</a:t>
            </a:r>
            <a:r>
              <a:rPr lang="en-US" dirty="0"/>
              <a:t> </a:t>
            </a:r>
          </a:p>
          <a:p>
            <a:pPr marL="171450" indent="-171450">
              <a:buFont typeface="Arial" panose="020B0604020202020204" pitchFamily="34" charset="0"/>
              <a:buChar char="•"/>
            </a:pPr>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Marketing and leasing </a:t>
            </a:r>
          </a:p>
          <a:p>
            <a:pPr marL="171450" indent="-171450">
              <a:buFont typeface="Arial" panose="020B0604020202020204" pitchFamily="34" charset="0"/>
              <a:buChar char="•"/>
            </a:pPr>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Conflict resolution </a:t>
            </a:r>
          </a:p>
          <a:p>
            <a:pPr marL="171450" indent="-171450">
              <a:buFont typeface="Arial" panose="020B0604020202020204" pitchFamily="34" charset="0"/>
              <a:buChar char="•"/>
            </a:pPr>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Maintenance and repairs</a:t>
            </a:r>
          </a:p>
          <a:p>
            <a:pPr marL="171450" indent="-171450">
              <a:buFont typeface="Arial" panose="020B0604020202020204" pitchFamily="34" charset="0"/>
              <a:buChar char="•"/>
            </a:pPr>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Accounting and taxes </a:t>
            </a:r>
          </a:p>
          <a:p>
            <a:endParaRPr lang="en-US" sz="1200" b="0" i="0" u="none" strike="noStrike" kern="1200" baseline="0" dirty="0">
              <a:solidFill>
                <a:schemeClr val="tx1"/>
              </a:solidFill>
              <a:latin typeface="Cambria" panose="02040503050406030204" pitchFamily="18" charset="0"/>
              <a:ea typeface="Cambria" panose="02040503050406030204" pitchFamily="18" charset="0"/>
              <a:cs typeface="+mn-cs"/>
            </a:endParaRPr>
          </a:p>
          <a:p>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	</a:t>
            </a:r>
          </a:p>
          <a:p>
            <a:pPr marL="171450" indent="-171450">
              <a:buFont typeface="Arial" panose="020B0604020202020204" pitchFamily="34" charset="0"/>
              <a:buChar char="•"/>
            </a:pPr>
            <a:endParaRPr lang="en-US" sz="1200" b="0" i="0" u="none" strike="noStrike" kern="1200" baseline="0" dirty="0">
              <a:solidFill>
                <a:schemeClr val="tx1"/>
              </a:solidFill>
              <a:latin typeface="Cambria" panose="02040503050406030204" pitchFamily="18" charset="0"/>
              <a:ea typeface="Cambria" panose="02040503050406030204" pitchFamily="18" charset="0"/>
              <a:cs typeface="+mn-cs"/>
            </a:endParaRPr>
          </a:p>
          <a:p>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	</a:t>
            </a:r>
          </a:p>
          <a:p>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	</a:t>
            </a:r>
          </a:p>
          <a:p>
            <a:pPr marL="171450" indent="-171450">
              <a:buFont typeface="Arial" panose="020B0604020202020204" pitchFamily="34" charset="0"/>
              <a:buChar char="•"/>
            </a:pPr>
            <a:endParaRPr lang="en-US" sz="1200" b="0" i="0" u="none" strike="noStrike" kern="1200" baseline="0" dirty="0">
              <a:solidFill>
                <a:schemeClr val="tx1"/>
              </a:solidFill>
              <a:latin typeface="Cambria" panose="02040503050406030204" pitchFamily="18" charset="0"/>
              <a:ea typeface="Cambria" panose="02040503050406030204" pitchFamily="18" charset="0"/>
              <a:cs typeface="+mn-cs"/>
            </a:endParaRPr>
          </a:p>
          <a:p>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	</a:t>
            </a:r>
          </a:p>
          <a:p>
            <a:endParaRPr lang="en-US" dirty="0"/>
          </a:p>
        </p:txBody>
      </p:sp>
      <p:sp>
        <p:nvSpPr>
          <p:cNvPr id="4" name="Footer Placeholder 3"/>
          <p:cNvSpPr>
            <a:spLocks noGrp="1"/>
          </p:cNvSpPr>
          <p:nvPr>
            <p:ph type="ftr" sz="quarter" idx="10"/>
          </p:nvPr>
        </p:nvSpPr>
        <p:spPr/>
        <p:txBody>
          <a:bodyPr/>
          <a:lstStyle/>
          <a:p>
            <a:r>
              <a:rPr lang="en-US" dirty="0"/>
              <a:t>MXD201-Day 1</a:t>
            </a:r>
          </a:p>
        </p:txBody>
      </p:sp>
      <p:sp>
        <p:nvSpPr>
          <p:cNvPr id="5" name="Slide Number Placeholder 4"/>
          <p:cNvSpPr>
            <a:spLocks noGrp="1"/>
          </p:cNvSpPr>
          <p:nvPr>
            <p:ph type="sldNum" sz="quarter" idx="11"/>
          </p:nvPr>
        </p:nvSpPr>
        <p:spPr/>
        <p:txBody>
          <a:bodyPr/>
          <a:lstStyle/>
          <a:p>
            <a:fld id="{22365B47-B167-4EAA-8E6D-C0B1E50ED0E0}" type="slidenum">
              <a:rPr lang="en-US" smtClean="0"/>
              <a:t>155</a:t>
            </a:fld>
            <a:endParaRPr lang="en-US" dirty="0"/>
          </a:p>
        </p:txBody>
      </p:sp>
    </p:spTree>
    <p:extLst>
      <p:ext uri="{BB962C8B-B14F-4D97-AF65-F5344CB8AC3E}">
        <p14:creationId xmlns:p14="http://schemas.microsoft.com/office/powerpoint/2010/main" val="56849774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Illustrate</a:t>
            </a:r>
            <a:r>
              <a:rPr lang="en-US" dirty="0"/>
              <a:t> factors that contribute to successful property management.</a:t>
            </a:r>
          </a:p>
          <a:p>
            <a:endParaRPr lang="en-US" dirty="0"/>
          </a:p>
          <a:p>
            <a:r>
              <a:rPr lang="en-US" b="1" dirty="0"/>
              <a:t>Emphasize</a:t>
            </a:r>
            <a:r>
              <a:rPr lang="en-US" dirty="0"/>
              <a:t> that adherence to established best practices in property management is an essential factor. Note that best practices are not laws and regulations but rather industry-tested business strategies and approaches. </a:t>
            </a:r>
          </a:p>
        </p:txBody>
      </p:sp>
      <p:sp>
        <p:nvSpPr>
          <p:cNvPr id="4" name="Footer Placeholder 3"/>
          <p:cNvSpPr>
            <a:spLocks noGrp="1"/>
          </p:cNvSpPr>
          <p:nvPr>
            <p:ph type="ftr" sz="quarter" idx="4"/>
          </p:nvPr>
        </p:nvSpPr>
        <p:spPr/>
        <p:txBody>
          <a:bodyPr/>
          <a:lstStyle/>
          <a:p>
            <a:r>
              <a:rPr lang="en-US" dirty="0"/>
              <a:t>MXD201-Day 1</a:t>
            </a:r>
          </a:p>
        </p:txBody>
      </p:sp>
      <p:sp>
        <p:nvSpPr>
          <p:cNvPr id="5" name="Slide Number Placeholder 4"/>
          <p:cNvSpPr>
            <a:spLocks noGrp="1"/>
          </p:cNvSpPr>
          <p:nvPr>
            <p:ph type="sldNum" sz="quarter" idx="5"/>
          </p:nvPr>
        </p:nvSpPr>
        <p:spPr/>
        <p:txBody>
          <a:bodyPr/>
          <a:lstStyle/>
          <a:p>
            <a:fld id="{22365B47-B167-4EAA-8E6D-C0B1E50ED0E0}" type="slidenum">
              <a:rPr lang="en-US" smtClean="0"/>
              <a:t>156</a:t>
            </a:fld>
            <a:endParaRPr lang="en-US" dirty="0"/>
          </a:p>
        </p:txBody>
      </p:sp>
    </p:spTree>
    <p:extLst>
      <p:ext uri="{BB962C8B-B14F-4D97-AF65-F5344CB8AC3E}">
        <p14:creationId xmlns:p14="http://schemas.microsoft.com/office/powerpoint/2010/main" val="328368046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Introduce</a:t>
            </a:r>
            <a:r>
              <a:rPr lang="en-US" dirty="0"/>
              <a:t> the areas of property management best practices covered in this lesson.</a:t>
            </a:r>
          </a:p>
        </p:txBody>
      </p:sp>
      <p:sp>
        <p:nvSpPr>
          <p:cNvPr id="4" name="Footer Placeholder 3"/>
          <p:cNvSpPr>
            <a:spLocks noGrp="1"/>
          </p:cNvSpPr>
          <p:nvPr>
            <p:ph type="ftr" sz="quarter" idx="4"/>
          </p:nvPr>
        </p:nvSpPr>
        <p:spPr/>
        <p:txBody>
          <a:bodyPr/>
          <a:lstStyle/>
          <a:p>
            <a:r>
              <a:rPr lang="en-US" dirty="0"/>
              <a:t>MXD201-Day 1</a:t>
            </a:r>
          </a:p>
        </p:txBody>
      </p:sp>
      <p:sp>
        <p:nvSpPr>
          <p:cNvPr id="5" name="Slide Number Placeholder 4"/>
          <p:cNvSpPr>
            <a:spLocks noGrp="1"/>
          </p:cNvSpPr>
          <p:nvPr>
            <p:ph type="sldNum" sz="quarter" idx="5"/>
          </p:nvPr>
        </p:nvSpPr>
        <p:spPr/>
        <p:txBody>
          <a:bodyPr/>
          <a:lstStyle/>
          <a:p>
            <a:fld id="{22365B47-B167-4EAA-8E6D-C0B1E50ED0E0}" type="slidenum">
              <a:rPr lang="en-US" smtClean="0"/>
              <a:t>157</a:t>
            </a:fld>
            <a:endParaRPr lang="en-US" dirty="0"/>
          </a:p>
        </p:txBody>
      </p:sp>
    </p:spTree>
    <p:extLst>
      <p:ext uri="{BB962C8B-B14F-4D97-AF65-F5344CB8AC3E}">
        <p14:creationId xmlns:p14="http://schemas.microsoft.com/office/powerpoint/2010/main" val="2418610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Discuss</a:t>
            </a:r>
            <a:r>
              <a:rPr lang="en-US" dirty="0"/>
              <a:t> the property type markets. </a:t>
            </a:r>
          </a:p>
          <a:p>
            <a:endParaRPr lang="en-US" dirty="0"/>
          </a:p>
        </p:txBody>
      </p:sp>
      <p:sp>
        <p:nvSpPr>
          <p:cNvPr id="4" name="Footer Placeholder 3"/>
          <p:cNvSpPr>
            <a:spLocks noGrp="1"/>
          </p:cNvSpPr>
          <p:nvPr>
            <p:ph type="ftr" sz="quarter" idx="4"/>
          </p:nvPr>
        </p:nvSpPr>
        <p:spPr/>
        <p:txBody>
          <a:bodyPr/>
          <a:lstStyle/>
          <a:p>
            <a:r>
              <a:rPr lang="en-US"/>
              <a:t>MXD201-Day 1</a:t>
            </a:r>
            <a:endParaRPr lang="en-US" dirty="0"/>
          </a:p>
        </p:txBody>
      </p:sp>
      <p:sp>
        <p:nvSpPr>
          <p:cNvPr id="5" name="Slide Number Placeholder 4"/>
          <p:cNvSpPr>
            <a:spLocks noGrp="1"/>
          </p:cNvSpPr>
          <p:nvPr>
            <p:ph type="sldNum" sz="quarter" idx="5"/>
          </p:nvPr>
        </p:nvSpPr>
        <p:spPr/>
        <p:txBody>
          <a:bodyPr/>
          <a:lstStyle/>
          <a:p>
            <a:fld id="{22365B47-B167-4EAA-8E6D-C0B1E50ED0E0}" type="slidenum">
              <a:rPr lang="en-US" smtClean="0"/>
              <a:t>9</a:t>
            </a:fld>
            <a:endParaRPr lang="en-US"/>
          </a:p>
        </p:txBody>
      </p:sp>
    </p:spTree>
    <p:extLst>
      <p:ext uri="{BB962C8B-B14F-4D97-AF65-F5344CB8AC3E}">
        <p14:creationId xmlns:p14="http://schemas.microsoft.com/office/powerpoint/2010/main" val="394299257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Review </a:t>
            </a:r>
            <a:r>
              <a:rPr lang="en-US" dirty="0"/>
              <a:t>key marketing and leasing best practices.</a:t>
            </a:r>
          </a:p>
        </p:txBody>
      </p:sp>
      <p:sp>
        <p:nvSpPr>
          <p:cNvPr id="4" name="Footer Placeholder 3"/>
          <p:cNvSpPr>
            <a:spLocks noGrp="1"/>
          </p:cNvSpPr>
          <p:nvPr>
            <p:ph type="ftr" sz="quarter" idx="4"/>
          </p:nvPr>
        </p:nvSpPr>
        <p:spPr/>
        <p:txBody>
          <a:bodyPr/>
          <a:lstStyle/>
          <a:p>
            <a:r>
              <a:rPr lang="en-US" dirty="0"/>
              <a:t>MXD201-Day 1</a:t>
            </a:r>
          </a:p>
        </p:txBody>
      </p:sp>
      <p:sp>
        <p:nvSpPr>
          <p:cNvPr id="5" name="Slide Number Placeholder 4"/>
          <p:cNvSpPr>
            <a:spLocks noGrp="1"/>
          </p:cNvSpPr>
          <p:nvPr>
            <p:ph type="sldNum" sz="quarter" idx="5"/>
          </p:nvPr>
        </p:nvSpPr>
        <p:spPr/>
        <p:txBody>
          <a:bodyPr/>
          <a:lstStyle/>
          <a:p>
            <a:fld id="{22365B47-B167-4EAA-8E6D-C0B1E50ED0E0}" type="slidenum">
              <a:rPr lang="en-US" smtClean="0"/>
              <a:t>158</a:t>
            </a:fld>
            <a:endParaRPr lang="en-US" dirty="0"/>
          </a:p>
        </p:txBody>
      </p:sp>
    </p:spTree>
    <p:extLst>
      <p:ext uri="{BB962C8B-B14F-4D97-AF65-F5344CB8AC3E}">
        <p14:creationId xmlns:p14="http://schemas.microsoft.com/office/powerpoint/2010/main" val="33331159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Facilitate </a:t>
            </a:r>
            <a:r>
              <a:rPr lang="en-US" dirty="0"/>
              <a:t>a discussion tenant/resident relations strategies.</a:t>
            </a:r>
          </a:p>
          <a:p>
            <a:endParaRPr lang="en-US" dirty="0"/>
          </a:p>
          <a:p>
            <a:r>
              <a:rPr lang="en-US" b="1" dirty="0"/>
              <a:t>Suggested answers:</a:t>
            </a:r>
            <a:endParaRPr lang="en-US" dirty="0"/>
          </a:p>
          <a:p>
            <a:pPr marL="171450" indent="-171450">
              <a:buFont typeface="Arial" panose="020B0604020202020204" pitchFamily="34" charset="0"/>
              <a:buChar char="•"/>
            </a:pPr>
            <a:r>
              <a:rPr lang="en-US" dirty="0"/>
              <a:t>Customer service approach</a:t>
            </a:r>
          </a:p>
          <a:p>
            <a:pPr marL="171450" indent="-171450">
              <a:buFont typeface="Arial" panose="020B0604020202020204" pitchFamily="34" charset="0"/>
              <a:buChar char="•"/>
            </a:pPr>
            <a:r>
              <a:rPr lang="en-US" dirty="0"/>
              <a:t>Well-functioning, responsive management and maintenance</a:t>
            </a:r>
          </a:p>
          <a:p>
            <a:pPr marL="171450" indent="-171450">
              <a:buFont typeface="Arial" panose="020B0604020202020204" pitchFamily="34" charset="0"/>
              <a:buChar char="•"/>
            </a:pPr>
            <a:r>
              <a:rPr lang="en-US" dirty="0"/>
              <a:t>Engagement events (e.g., open houses, wellness and sustainability fairs, BBQs)</a:t>
            </a:r>
          </a:p>
          <a:p>
            <a:pPr marL="171450" indent="-171450">
              <a:buFont typeface="Arial" panose="020B0604020202020204" pitchFamily="34" charset="0"/>
              <a:buChar char="•"/>
            </a:pPr>
            <a:r>
              <a:rPr lang="en-US" dirty="0"/>
              <a:t>Amenities and services</a:t>
            </a:r>
          </a:p>
          <a:p>
            <a:pPr marL="628650" lvl="1" indent="-171450">
              <a:buFont typeface="Arial" panose="020B0604020202020204" pitchFamily="34" charset="0"/>
              <a:buChar char="•"/>
            </a:pPr>
            <a:r>
              <a:rPr lang="en-US" dirty="0"/>
              <a:t>May also be a chance for ancillary income</a:t>
            </a:r>
          </a:p>
          <a:p>
            <a:pPr marL="171450" lvl="0" indent="-171450">
              <a:buFont typeface="Arial" panose="020B0604020202020204" pitchFamily="34" charset="0"/>
              <a:buChar char="•"/>
            </a:pPr>
            <a:r>
              <a:rPr lang="en-US" dirty="0"/>
              <a:t>Consistent policies and procedures</a:t>
            </a:r>
          </a:p>
          <a:p>
            <a:pPr marL="171450" indent="-171450">
              <a:buFont typeface="Arial" panose="020B0604020202020204" pitchFamily="34" charset="0"/>
              <a:buChar char="•"/>
            </a:pPr>
            <a:endParaRPr lang="en-US" dirty="0"/>
          </a:p>
        </p:txBody>
      </p:sp>
      <p:sp>
        <p:nvSpPr>
          <p:cNvPr id="4" name="Footer Placeholder 3"/>
          <p:cNvSpPr>
            <a:spLocks noGrp="1"/>
          </p:cNvSpPr>
          <p:nvPr>
            <p:ph type="ftr" sz="quarter" idx="10"/>
          </p:nvPr>
        </p:nvSpPr>
        <p:spPr/>
        <p:txBody>
          <a:bodyPr/>
          <a:lstStyle/>
          <a:p>
            <a:r>
              <a:rPr lang="en-US" dirty="0"/>
              <a:t>MXD201-Day 1</a:t>
            </a:r>
          </a:p>
        </p:txBody>
      </p:sp>
      <p:sp>
        <p:nvSpPr>
          <p:cNvPr id="5" name="Slide Number Placeholder 4"/>
          <p:cNvSpPr>
            <a:spLocks noGrp="1"/>
          </p:cNvSpPr>
          <p:nvPr>
            <p:ph type="sldNum" sz="quarter" idx="11"/>
          </p:nvPr>
        </p:nvSpPr>
        <p:spPr/>
        <p:txBody>
          <a:bodyPr/>
          <a:lstStyle/>
          <a:p>
            <a:fld id="{22365B47-B167-4EAA-8E6D-C0B1E50ED0E0}" type="slidenum">
              <a:rPr lang="en-US" smtClean="0"/>
              <a:t>159</a:t>
            </a:fld>
            <a:endParaRPr lang="en-US" dirty="0"/>
          </a:p>
        </p:txBody>
      </p:sp>
    </p:spTree>
    <p:extLst>
      <p:ext uri="{BB962C8B-B14F-4D97-AF65-F5344CB8AC3E}">
        <p14:creationId xmlns:p14="http://schemas.microsoft.com/office/powerpoint/2010/main" val="182150369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Explain </a:t>
            </a:r>
            <a:r>
              <a:rPr lang="en-US" b="0" dirty="0"/>
              <a:t>that conflict resolution is a critical skill of property managers</a:t>
            </a:r>
            <a:r>
              <a:rPr lang="en-US" dirty="0"/>
              <a:t>. Conflicts arise between:</a:t>
            </a:r>
          </a:p>
          <a:p>
            <a:pPr marL="171450" indent="-171450">
              <a:buFont typeface="Arial" panose="020B0604020202020204" pitchFamily="34" charset="0"/>
              <a:buChar char="•"/>
            </a:pPr>
            <a:r>
              <a:rPr lang="en-US" dirty="0"/>
              <a:t>Management staff</a:t>
            </a:r>
          </a:p>
          <a:p>
            <a:pPr marL="171450" indent="-171450">
              <a:buFont typeface="Arial" panose="020B0604020202020204" pitchFamily="34" charset="0"/>
              <a:buChar char="•"/>
            </a:pPr>
            <a:r>
              <a:rPr lang="en-US" dirty="0"/>
              <a:t>Management and tenants/residents</a:t>
            </a:r>
          </a:p>
          <a:p>
            <a:pPr marL="171450" indent="-171450">
              <a:buFont typeface="Arial" panose="020B0604020202020204" pitchFamily="34" charset="0"/>
              <a:buChar char="•"/>
            </a:pPr>
            <a:r>
              <a:rPr lang="en-US" dirty="0"/>
              <a:t>Between tenants or residents</a:t>
            </a:r>
          </a:p>
          <a:p>
            <a:pPr marL="171450" indent="-171450">
              <a:buFont typeface="Arial" panose="020B0604020202020204" pitchFamily="34" charset="0"/>
              <a:buChar char="•"/>
            </a:pPr>
            <a:r>
              <a:rPr lang="en-US" dirty="0"/>
              <a:t>Management and clients</a:t>
            </a:r>
          </a:p>
          <a:p>
            <a:pPr marL="171450" indent="-171450">
              <a:buFont typeface="Arial" panose="020B0604020202020204" pitchFamily="34" charset="0"/>
              <a:buChar char="•"/>
            </a:pPr>
            <a:r>
              <a:rPr lang="en-US" dirty="0"/>
              <a:t>Staff and contractors</a:t>
            </a:r>
          </a:p>
          <a:p>
            <a:pPr marL="171450" indent="-171450">
              <a:buFont typeface="Arial" panose="020B0604020202020204" pitchFamily="34" charset="0"/>
              <a:buChar char="•"/>
            </a:pPr>
            <a:endParaRPr lang="en-US" b="1" dirty="0"/>
          </a:p>
          <a:p>
            <a:pPr marL="0" indent="0">
              <a:buFont typeface="Arial" panose="020B0604020202020204" pitchFamily="34" charset="0"/>
              <a:buNone/>
            </a:pPr>
            <a:r>
              <a:rPr lang="en-US" b="1" dirty="0"/>
              <a:t>Review </a:t>
            </a:r>
            <a:r>
              <a:rPr lang="en-US" b="0" dirty="0"/>
              <a:t>the conflict management best practices.</a:t>
            </a:r>
          </a:p>
          <a:p>
            <a:pPr marL="171450" indent="-171450">
              <a:buFont typeface="Arial" panose="020B0604020202020204" pitchFamily="34" charset="0"/>
              <a:buChar char="•"/>
            </a:pPr>
            <a:r>
              <a:rPr lang="en-US" b="0" dirty="0"/>
              <a:t>Anticipate conflicts – they are part of this business</a:t>
            </a:r>
          </a:p>
          <a:p>
            <a:pPr marL="171450" indent="-171450">
              <a:buFont typeface="Arial" panose="020B0604020202020204" pitchFamily="34" charset="0"/>
              <a:buChar char="•"/>
            </a:pPr>
            <a:r>
              <a:rPr lang="en-US" b="0" dirty="0"/>
              <a:t>Maintain respect and resolve in intervening and solving the conflict</a:t>
            </a:r>
          </a:p>
          <a:p>
            <a:pPr marL="171450" indent="-171450">
              <a:buFont typeface="Arial" panose="020B0604020202020204" pitchFamily="34" charset="0"/>
              <a:buChar char="•"/>
            </a:pPr>
            <a:r>
              <a:rPr lang="en-US" b="0" dirty="0"/>
              <a:t>Limit emotion; approach the situation critically and reasonably</a:t>
            </a:r>
          </a:p>
          <a:p>
            <a:pPr marL="171450" indent="-171450">
              <a:buFont typeface="Arial" panose="020B0604020202020204" pitchFamily="34" charset="0"/>
              <a:buChar char="•"/>
            </a:pPr>
            <a:endParaRPr lang="en-US" b="0" dirty="0"/>
          </a:p>
          <a:p>
            <a:endParaRPr lang="en-US" b="1" dirty="0"/>
          </a:p>
          <a:p>
            <a:endParaRPr lang="en-US" dirty="0"/>
          </a:p>
        </p:txBody>
      </p:sp>
      <p:sp>
        <p:nvSpPr>
          <p:cNvPr id="4" name="Footer Placeholder 3"/>
          <p:cNvSpPr>
            <a:spLocks noGrp="1"/>
          </p:cNvSpPr>
          <p:nvPr>
            <p:ph type="ftr" sz="quarter" idx="4"/>
          </p:nvPr>
        </p:nvSpPr>
        <p:spPr/>
        <p:txBody>
          <a:bodyPr/>
          <a:lstStyle/>
          <a:p>
            <a:r>
              <a:rPr lang="en-US" dirty="0"/>
              <a:t>MXD201-Day 1</a:t>
            </a:r>
          </a:p>
        </p:txBody>
      </p:sp>
      <p:sp>
        <p:nvSpPr>
          <p:cNvPr id="5" name="Slide Number Placeholder 4"/>
          <p:cNvSpPr>
            <a:spLocks noGrp="1"/>
          </p:cNvSpPr>
          <p:nvPr>
            <p:ph type="sldNum" sz="quarter" idx="5"/>
          </p:nvPr>
        </p:nvSpPr>
        <p:spPr/>
        <p:txBody>
          <a:bodyPr/>
          <a:lstStyle/>
          <a:p>
            <a:fld id="{22365B47-B167-4EAA-8E6D-C0B1E50ED0E0}" type="slidenum">
              <a:rPr lang="en-US" smtClean="0"/>
              <a:t>160</a:t>
            </a:fld>
            <a:endParaRPr lang="en-US" dirty="0"/>
          </a:p>
        </p:txBody>
      </p:sp>
    </p:spTree>
    <p:extLst>
      <p:ext uri="{BB962C8B-B14F-4D97-AF65-F5344CB8AC3E}">
        <p14:creationId xmlns:p14="http://schemas.microsoft.com/office/powerpoint/2010/main" val="333311593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8800" y="720725"/>
            <a:ext cx="3657600" cy="2743200"/>
          </a:xfrm>
        </p:spPr>
      </p:sp>
      <p:sp>
        <p:nvSpPr>
          <p:cNvPr id="3" name="Notes Placeholder 2"/>
          <p:cNvSpPr>
            <a:spLocks noGrp="1"/>
          </p:cNvSpPr>
          <p:nvPr>
            <p:ph type="body" idx="1"/>
          </p:nvPr>
        </p:nvSpPr>
        <p:spPr/>
        <p:txBody>
          <a:bodyPr/>
          <a:lstStyle/>
          <a:p>
            <a:r>
              <a:rPr lang="en-US" b="1" dirty="0"/>
              <a:t>EXPLAIN</a:t>
            </a:r>
            <a:r>
              <a:rPr lang="en-US" dirty="0"/>
              <a:t> the different approaches to conflict resolution. </a:t>
            </a:r>
          </a:p>
          <a:p>
            <a:endParaRPr lang="en-US" dirty="0"/>
          </a:p>
          <a:p>
            <a:r>
              <a:rPr lang="en-US" b="1" dirty="0"/>
              <a:t>ASK:</a:t>
            </a:r>
          </a:p>
          <a:p>
            <a:pPr marL="171450" indent="-171450">
              <a:buFont typeface="Arial" panose="020B0604020202020204" pitchFamily="34" charset="0"/>
              <a:buChar char="•"/>
            </a:pPr>
            <a:r>
              <a:rPr lang="en-US" dirty="0"/>
              <a:t>Is there an approach that is more right than others?</a:t>
            </a:r>
          </a:p>
          <a:p>
            <a:pPr marL="171450" indent="-171450">
              <a:buFont typeface="Arial" panose="020B0604020202020204" pitchFamily="34" charset="0"/>
              <a:buChar char="•"/>
            </a:pPr>
            <a:r>
              <a:rPr lang="en-US" dirty="0"/>
              <a:t>Is there a style you think should never be used?</a:t>
            </a:r>
          </a:p>
          <a:p>
            <a:pPr marL="171450" indent="-171450">
              <a:buFont typeface="Arial" panose="020B0604020202020204" pitchFamily="34" charset="0"/>
              <a:buChar char="•"/>
            </a:pPr>
            <a:r>
              <a:rPr lang="en-US" dirty="0"/>
              <a:t>When might you use each approach?</a:t>
            </a:r>
          </a:p>
          <a:p>
            <a:endParaRPr lang="en-US" dirty="0"/>
          </a:p>
          <a:p>
            <a:r>
              <a:rPr lang="en-US" b="1" dirty="0"/>
              <a:t>DIRECT</a:t>
            </a:r>
            <a:r>
              <a:rPr lang="en-US" dirty="0"/>
              <a:t> students to pages 58-60 in the book for advantages, disadvantages and appropriate uses of each.</a:t>
            </a:r>
          </a:p>
          <a:p>
            <a:endParaRPr lang="en-US" dirty="0">
              <a:latin typeface="Arial" charset="0"/>
            </a:endParaRPr>
          </a:p>
          <a:p>
            <a:endParaRPr lang="en-US" dirty="0">
              <a:latin typeface="Arial" charset="0"/>
            </a:endParaRPr>
          </a:p>
          <a:p>
            <a:endParaRPr lang="en-US" dirty="0"/>
          </a:p>
          <a:p>
            <a:endParaRPr lang="en-US" dirty="0"/>
          </a:p>
          <a:p>
            <a:r>
              <a:rPr lang="en-US" dirty="0"/>
              <a:t>. </a:t>
            </a:r>
          </a:p>
          <a:p>
            <a:endParaRPr lang="en-US" dirty="0"/>
          </a:p>
          <a:p>
            <a:endParaRPr lang="en-US" dirty="0"/>
          </a:p>
          <a:p>
            <a:endParaRPr lang="en-US" dirty="0">
              <a:latin typeface="Arial" charset="0"/>
            </a:endParaRPr>
          </a:p>
          <a:p>
            <a:endParaRPr lang="en-US" dirty="0">
              <a:latin typeface="Arial" charset="0"/>
            </a:endParaRPr>
          </a:p>
          <a:p>
            <a:endParaRPr lang="en-US" dirty="0">
              <a:latin typeface="Arial" charset="0"/>
            </a:endParaRPr>
          </a:p>
        </p:txBody>
      </p:sp>
      <p:sp>
        <p:nvSpPr>
          <p:cNvPr id="4" name="Slide Number Placeholder 3"/>
          <p:cNvSpPr>
            <a:spLocks noGrp="1"/>
          </p:cNvSpPr>
          <p:nvPr>
            <p:ph type="sldNum" sz="quarter" idx="10"/>
          </p:nvPr>
        </p:nvSpPr>
        <p:spPr/>
        <p:txBody>
          <a:bodyPr/>
          <a:lstStyle/>
          <a:p>
            <a:pPr>
              <a:defRPr/>
            </a:pPr>
            <a:fld id="{353E14A3-996D-4D89-8223-1E1CBD6C86C5}" type="slidenum">
              <a:rPr lang="en-US" smtClean="0"/>
              <a:pPr>
                <a:defRPr/>
              </a:pPr>
              <a:t>161</a:t>
            </a:fld>
            <a:endParaRPr lang="en-US" dirty="0"/>
          </a:p>
        </p:txBody>
      </p:sp>
    </p:spTree>
    <p:extLst>
      <p:ext uri="{BB962C8B-B14F-4D97-AF65-F5344CB8AC3E}">
        <p14:creationId xmlns:p14="http://schemas.microsoft.com/office/powerpoint/2010/main" val="227389355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8800" y="720725"/>
            <a:ext cx="3657600" cy="2743200"/>
          </a:xfrm>
        </p:spPr>
      </p:sp>
      <p:sp>
        <p:nvSpPr>
          <p:cNvPr id="3" name="Notes Placeholder 2"/>
          <p:cNvSpPr>
            <a:spLocks noGrp="1"/>
          </p:cNvSpPr>
          <p:nvPr>
            <p:ph type="body" idx="1"/>
          </p:nvPr>
        </p:nvSpPr>
        <p:spPr/>
        <p:txBody>
          <a:bodyPr/>
          <a:lstStyle/>
          <a:p>
            <a:r>
              <a:rPr lang="en-US" b="1" dirty="0"/>
              <a:t>Review </a:t>
            </a:r>
            <a:r>
              <a:rPr lang="en-US" dirty="0"/>
              <a:t>the steps to take in resolving a conflict. </a:t>
            </a:r>
          </a:p>
          <a:p>
            <a:endParaRPr lang="en-US" dirty="0"/>
          </a:p>
          <a:p>
            <a:r>
              <a:rPr lang="en-US" b="1" dirty="0"/>
              <a:t>Stress </a:t>
            </a:r>
            <a:r>
              <a:rPr lang="en-US" dirty="0"/>
              <a:t>that arbitrators, lawyers, and other professionals may need to be consulted.</a:t>
            </a:r>
          </a:p>
          <a:p>
            <a:endParaRPr lang="en-US" dirty="0">
              <a:latin typeface="Arial" charset="0"/>
            </a:endParaRPr>
          </a:p>
          <a:p>
            <a:endParaRPr lang="en-US" dirty="0">
              <a:latin typeface="Arial" charset="0"/>
            </a:endParaRPr>
          </a:p>
          <a:p>
            <a:endParaRPr lang="en-US" dirty="0"/>
          </a:p>
          <a:p>
            <a:endParaRPr lang="en-US" dirty="0"/>
          </a:p>
          <a:p>
            <a:r>
              <a:rPr lang="en-US" dirty="0"/>
              <a:t>. </a:t>
            </a:r>
          </a:p>
          <a:p>
            <a:endParaRPr lang="en-US" dirty="0"/>
          </a:p>
          <a:p>
            <a:endParaRPr lang="en-US" dirty="0"/>
          </a:p>
          <a:p>
            <a:endParaRPr lang="en-US" dirty="0">
              <a:latin typeface="Arial" charset="0"/>
            </a:endParaRPr>
          </a:p>
          <a:p>
            <a:endParaRPr lang="en-US" dirty="0">
              <a:latin typeface="Arial" charset="0"/>
            </a:endParaRPr>
          </a:p>
          <a:p>
            <a:endParaRPr lang="en-US" dirty="0">
              <a:latin typeface="Arial" charset="0"/>
            </a:endParaRPr>
          </a:p>
        </p:txBody>
      </p:sp>
      <p:sp>
        <p:nvSpPr>
          <p:cNvPr id="4" name="Slide Number Placeholder 3"/>
          <p:cNvSpPr>
            <a:spLocks noGrp="1"/>
          </p:cNvSpPr>
          <p:nvPr>
            <p:ph type="sldNum" sz="quarter" idx="10"/>
          </p:nvPr>
        </p:nvSpPr>
        <p:spPr/>
        <p:txBody>
          <a:bodyPr/>
          <a:lstStyle/>
          <a:p>
            <a:pPr>
              <a:defRPr/>
            </a:pPr>
            <a:fld id="{353E14A3-996D-4D89-8223-1E1CBD6C86C5}" type="slidenum">
              <a:rPr lang="en-US" smtClean="0"/>
              <a:pPr>
                <a:defRPr/>
              </a:pPr>
              <a:t>162</a:t>
            </a:fld>
            <a:endParaRPr lang="en-US" dirty="0"/>
          </a:p>
        </p:txBody>
      </p:sp>
    </p:spTree>
    <p:extLst>
      <p:ext uri="{BB962C8B-B14F-4D97-AF65-F5344CB8AC3E}">
        <p14:creationId xmlns:p14="http://schemas.microsoft.com/office/powerpoint/2010/main" val="82267201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Review </a:t>
            </a:r>
            <a:r>
              <a:rPr lang="en-US" dirty="0"/>
              <a:t>key maintenance and repairs best practices.</a:t>
            </a:r>
          </a:p>
          <a:p>
            <a:endParaRPr lang="en-US" dirty="0"/>
          </a:p>
          <a:p>
            <a:r>
              <a:rPr lang="en-US" b="1" dirty="0"/>
              <a:t>Ask: </a:t>
            </a:r>
          </a:p>
          <a:p>
            <a:pPr marL="171450" indent="-171450">
              <a:buFont typeface="Arial" panose="020B0604020202020204" pitchFamily="34" charset="0"/>
              <a:buChar char="•"/>
            </a:pPr>
            <a:r>
              <a:rPr lang="en-US" dirty="0"/>
              <a:t>What is the connection between maintenance and risk management? Note that these fall in both legal and financial/investment risk management.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Prevent accidents (e.g., trip hazards)</a:t>
            </a:r>
          </a:p>
          <a:p>
            <a:pPr marL="628650" lvl="1" indent="-171450">
              <a:buFont typeface="Arial" panose="020B0604020202020204" pitchFamily="34" charset="0"/>
              <a:buChar char="•"/>
            </a:pPr>
            <a:r>
              <a:rPr lang="en-US" dirty="0"/>
              <a:t>Preserve asset</a:t>
            </a:r>
          </a:p>
          <a:p>
            <a:pPr marL="628650" lvl="1" indent="-171450">
              <a:buFont typeface="Arial" panose="020B0604020202020204" pitchFamily="34" charset="0"/>
              <a:buChar char="•"/>
            </a:pPr>
            <a:r>
              <a:rPr lang="en-US" dirty="0"/>
              <a:t>Maximize useful life of building equipment</a:t>
            </a:r>
          </a:p>
          <a:p>
            <a:pPr marL="628650" lvl="1" indent="-171450">
              <a:buFont typeface="Arial" panose="020B0604020202020204" pitchFamily="34" charset="0"/>
              <a:buChar char="•"/>
            </a:pPr>
            <a:r>
              <a:rPr lang="en-US" dirty="0"/>
              <a:t>Control operating costs</a:t>
            </a:r>
          </a:p>
          <a:p>
            <a:pPr marL="628650" lvl="1" indent="-171450">
              <a:buFont typeface="Arial" panose="020B0604020202020204" pitchFamily="34" charset="0"/>
              <a:buChar char="•"/>
            </a:pPr>
            <a:r>
              <a:rPr lang="en-US" dirty="0"/>
              <a:t>Engage tenants/residents (i.e. lease renewals)</a:t>
            </a:r>
          </a:p>
          <a:p>
            <a:pPr marL="628650" lvl="1" indent="-171450">
              <a:buFont typeface="Arial" panose="020B0604020202020204" pitchFamily="34" charset="0"/>
              <a:buChar char="•"/>
            </a:pPr>
            <a:r>
              <a:rPr lang="en-US" dirty="0"/>
              <a:t>Maintain cash flow</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b="1" dirty="0"/>
              <a:t>Explain</a:t>
            </a:r>
            <a:r>
              <a:rPr lang="en-US" dirty="0"/>
              <a:t> that property management involvement with capital planning/investments will depend on the type/size of owner and other factors.</a:t>
            </a:r>
          </a:p>
        </p:txBody>
      </p:sp>
      <p:sp>
        <p:nvSpPr>
          <p:cNvPr id="4" name="Footer Placeholder 3"/>
          <p:cNvSpPr>
            <a:spLocks noGrp="1"/>
          </p:cNvSpPr>
          <p:nvPr>
            <p:ph type="ftr" sz="quarter" idx="4"/>
          </p:nvPr>
        </p:nvSpPr>
        <p:spPr/>
        <p:txBody>
          <a:bodyPr/>
          <a:lstStyle/>
          <a:p>
            <a:r>
              <a:rPr lang="en-US" dirty="0"/>
              <a:t>MXD201-Day 1</a:t>
            </a:r>
          </a:p>
        </p:txBody>
      </p:sp>
      <p:sp>
        <p:nvSpPr>
          <p:cNvPr id="5" name="Slide Number Placeholder 4"/>
          <p:cNvSpPr>
            <a:spLocks noGrp="1"/>
          </p:cNvSpPr>
          <p:nvPr>
            <p:ph type="sldNum" sz="quarter" idx="5"/>
          </p:nvPr>
        </p:nvSpPr>
        <p:spPr/>
        <p:txBody>
          <a:bodyPr/>
          <a:lstStyle/>
          <a:p>
            <a:fld id="{22365B47-B167-4EAA-8E6D-C0B1E50ED0E0}" type="slidenum">
              <a:rPr lang="en-US" smtClean="0"/>
              <a:t>163</a:t>
            </a:fld>
            <a:endParaRPr lang="en-US" dirty="0"/>
          </a:p>
        </p:txBody>
      </p:sp>
    </p:spTree>
    <p:extLst>
      <p:ext uri="{BB962C8B-B14F-4D97-AF65-F5344CB8AC3E}">
        <p14:creationId xmlns:p14="http://schemas.microsoft.com/office/powerpoint/2010/main" val="333311593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90675" y="506413"/>
            <a:ext cx="3657600" cy="2743200"/>
          </a:xfrm>
        </p:spPr>
      </p:sp>
      <p:sp>
        <p:nvSpPr>
          <p:cNvPr id="3" name="Notes Placeholder 2"/>
          <p:cNvSpPr>
            <a:spLocks noGrp="1"/>
          </p:cNvSpPr>
          <p:nvPr>
            <p:ph type="body" idx="1"/>
          </p:nvPr>
        </p:nvSpPr>
        <p:spPr/>
        <p:txBody>
          <a:bodyPr>
            <a:normAutofit fontScale="92500" lnSpcReduction="10000"/>
          </a:bodyPr>
          <a:lstStyle/>
          <a:p>
            <a:r>
              <a:rPr lang="en-US" b="1" dirty="0"/>
              <a:t>Review </a:t>
            </a:r>
            <a:r>
              <a:rPr lang="en-US" dirty="0"/>
              <a:t>the types of maintenance.</a:t>
            </a:r>
          </a:p>
          <a:p>
            <a:endParaRPr lang="en-US" b="1" dirty="0"/>
          </a:p>
          <a:p>
            <a:r>
              <a:rPr lang="en-US" b="1" dirty="0"/>
              <a:t>Ask:</a:t>
            </a:r>
          </a:p>
          <a:p>
            <a:pPr marL="174657" indent="-174657">
              <a:spcBef>
                <a:spcPts val="306"/>
              </a:spcBef>
              <a:spcAft>
                <a:spcPts val="306"/>
              </a:spcAft>
              <a:buFont typeface="Wingdings" panose="05000000000000000000" pitchFamily="2" charset="2"/>
              <a:buChar char="§"/>
            </a:pPr>
            <a:r>
              <a:rPr lang="en-US" dirty="0"/>
              <a:t>What is an example of each type of maintenance?</a:t>
            </a:r>
          </a:p>
          <a:p>
            <a:pPr marL="174657" indent="-174657">
              <a:spcBef>
                <a:spcPts val="306"/>
              </a:spcBef>
              <a:spcAft>
                <a:spcPts val="306"/>
              </a:spcAft>
              <a:buFont typeface="Wingdings" panose="05000000000000000000" pitchFamily="2" charset="2"/>
              <a:buChar char="§"/>
            </a:pPr>
            <a:r>
              <a:rPr lang="en-US" dirty="0"/>
              <a:t>Which type has the biggest impact on risk management and safety?</a:t>
            </a:r>
          </a:p>
          <a:p>
            <a:pPr marL="174657" indent="-174657">
              <a:spcBef>
                <a:spcPts val="306"/>
              </a:spcBef>
              <a:spcAft>
                <a:spcPts val="306"/>
              </a:spcAft>
              <a:buFont typeface="Wingdings" panose="05000000000000000000" pitchFamily="2" charset="2"/>
              <a:buChar char="§"/>
            </a:pPr>
            <a:r>
              <a:rPr lang="en-US" dirty="0"/>
              <a:t>What are the benefits of preventive maintenance? </a:t>
            </a:r>
          </a:p>
          <a:p>
            <a:endParaRPr lang="en-US" b="1" dirty="0"/>
          </a:p>
          <a:p>
            <a:r>
              <a:rPr lang="en-US" b="1" dirty="0"/>
              <a:t>Bring out </a:t>
            </a:r>
            <a:r>
              <a:rPr lang="en-US" dirty="0"/>
              <a:t>the following: </a:t>
            </a:r>
          </a:p>
          <a:p>
            <a:pPr marL="174657" indent="-174657">
              <a:spcBef>
                <a:spcPts val="306"/>
              </a:spcBef>
              <a:spcAft>
                <a:spcPts val="306"/>
              </a:spcAft>
              <a:buFont typeface="Wingdings" panose="05000000000000000000" pitchFamily="2" charset="2"/>
              <a:buChar char="§"/>
            </a:pPr>
            <a:r>
              <a:rPr lang="en-US" b="1" dirty="0"/>
              <a:t>Preventive maintenance </a:t>
            </a:r>
            <a:r>
              <a:rPr lang="en-US" dirty="0"/>
              <a:t>is a proactive approach that requires planning and prioritizing maintenance activities. </a:t>
            </a:r>
          </a:p>
          <a:p>
            <a:pPr marL="174657" indent="-174657">
              <a:spcBef>
                <a:spcPts val="306"/>
              </a:spcBef>
              <a:spcAft>
                <a:spcPts val="306"/>
              </a:spcAft>
              <a:buFont typeface="Wingdings" panose="05000000000000000000" pitchFamily="2" charset="2"/>
              <a:buChar char="§"/>
            </a:pPr>
            <a:r>
              <a:rPr lang="en-US" dirty="0"/>
              <a:t>Benefits: adds years to life of equipment, sustains property in good condition, contributes to resident/tenant satisfaction, lowers costs/risk</a:t>
            </a:r>
          </a:p>
          <a:p>
            <a:pPr marL="174657" indent="-174657">
              <a:spcBef>
                <a:spcPts val="306"/>
              </a:spcBef>
              <a:spcAft>
                <a:spcPts val="306"/>
              </a:spcAft>
              <a:buFont typeface="Wingdings" panose="05000000000000000000" pitchFamily="2" charset="2"/>
              <a:buChar char="§"/>
            </a:pPr>
            <a:r>
              <a:rPr lang="en-US" dirty="0"/>
              <a:t>Activities: tests, measurements, adjustments, parts replacement, lubricating motors, cleaning drains, daily/weekly/monthly schedules</a:t>
            </a:r>
          </a:p>
          <a:p>
            <a:pPr marL="640475" lvl="1" indent="-174657">
              <a:spcBef>
                <a:spcPts val="306"/>
              </a:spcBef>
              <a:spcAft>
                <a:spcPts val="306"/>
              </a:spcAft>
              <a:buFont typeface="Wingdings" panose="05000000000000000000" pitchFamily="2" charset="2"/>
              <a:buChar char="§"/>
            </a:pPr>
            <a:r>
              <a:rPr lang="en-US" i="1" dirty="0"/>
              <a:t>Routine/Custodial: </a:t>
            </a:r>
            <a:r>
              <a:rPr lang="en-US" dirty="0"/>
              <a:t>Day-to-day upkeep  </a:t>
            </a:r>
          </a:p>
          <a:p>
            <a:pPr marL="640475" lvl="1" indent="-174657">
              <a:spcBef>
                <a:spcPts val="306"/>
              </a:spcBef>
              <a:spcAft>
                <a:spcPts val="306"/>
              </a:spcAft>
              <a:buFont typeface="Wingdings" panose="05000000000000000000" pitchFamily="2" charset="2"/>
              <a:buChar char="§"/>
            </a:pPr>
            <a:r>
              <a:rPr lang="en-US" i="1" dirty="0"/>
              <a:t>Cosmetic: </a:t>
            </a:r>
            <a:r>
              <a:rPr lang="en-US" dirty="0"/>
              <a:t>Enhances appearance but not operation/preservation</a:t>
            </a:r>
          </a:p>
          <a:p>
            <a:pPr marL="640475" lvl="1" indent="-174657">
              <a:spcBef>
                <a:spcPts val="306"/>
              </a:spcBef>
              <a:spcAft>
                <a:spcPts val="306"/>
              </a:spcAft>
              <a:buFont typeface="Wingdings" panose="05000000000000000000" pitchFamily="2" charset="2"/>
              <a:buChar char="§"/>
            </a:pPr>
            <a:r>
              <a:rPr lang="en-US" i="1" dirty="0"/>
              <a:t>Efficiency/Sustainability: </a:t>
            </a:r>
            <a:r>
              <a:rPr lang="en-US" dirty="0"/>
              <a:t>cost-effective operation/preservation </a:t>
            </a:r>
          </a:p>
          <a:p>
            <a:pPr marL="174657" indent="-174657">
              <a:spcBef>
                <a:spcPts val="306"/>
              </a:spcBef>
              <a:spcAft>
                <a:spcPts val="306"/>
              </a:spcAft>
              <a:buFont typeface="Wingdings" panose="05000000000000000000" pitchFamily="2" charset="2"/>
              <a:buChar char="§"/>
            </a:pPr>
            <a:r>
              <a:rPr lang="en-US" b="1" dirty="0"/>
              <a:t>Corrective maintenance </a:t>
            </a:r>
            <a:r>
              <a:rPr lang="en-US" dirty="0"/>
              <a:t>is after the fact, often reported by tenants</a:t>
            </a:r>
          </a:p>
          <a:p>
            <a:pPr marL="640475" lvl="1" indent="-174657">
              <a:spcBef>
                <a:spcPts val="306"/>
              </a:spcBef>
              <a:spcAft>
                <a:spcPts val="306"/>
              </a:spcAft>
              <a:buFont typeface="Wingdings" panose="05000000000000000000" pitchFamily="2" charset="2"/>
              <a:buChar char="§"/>
            </a:pPr>
            <a:r>
              <a:rPr lang="en-US" i="1" dirty="0"/>
              <a:t>Emergency: </a:t>
            </a:r>
            <a:r>
              <a:rPr lang="en-US" dirty="0"/>
              <a:t>unscheduled, must be performed immediately to prevent further property damage or to protect health and safety</a:t>
            </a:r>
          </a:p>
          <a:p>
            <a:pPr marL="174657" indent="-174657">
              <a:spcBef>
                <a:spcPts val="306"/>
              </a:spcBef>
              <a:spcAft>
                <a:spcPts val="306"/>
              </a:spcAft>
              <a:buFont typeface="Wingdings" panose="05000000000000000000" pitchFamily="2" charset="2"/>
              <a:buChar char="§"/>
            </a:pPr>
            <a:r>
              <a:rPr lang="en-US" b="1" dirty="0"/>
              <a:t>Deferred maintenance </a:t>
            </a:r>
            <a:r>
              <a:rPr lang="en-US" dirty="0"/>
              <a:t>is repairs or replacements that should have been completed but were purposely delayed </a:t>
            </a:r>
          </a:p>
          <a:p>
            <a:pPr marL="174657" indent="-174657">
              <a:spcBef>
                <a:spcPts val="306"/>
              </a:spcBef>
              <a:spcAft>
                <a:spcPts val="306"/>
              </a:spcAft>
              <a:buFont typeface="Wingdings" panose="05000000000000000000" pitchFamily="2" charset="2"/>
              <a:buChar char="§"/>
            </a:pPr>
            <a:endParaRPr lang="en-US" sz="800" dirty="0"/>
          </a:p>
          <a:p>
            <a:endParaRPr lang="en-US" dirty="0"/>
          </a:p>
        </p:txBody>
      </p:sp>
      <p:sp>
        <p:nvSpPr>
          <p:cNvPr id="4" name="Header Placeholder 3"/>
          <p:cNvSpPr>
            <a:spLocks noGrp="1"/>
          </p:cNvSpPr>
          <p:nvPr>
            <p:ph type="hdr" sz="quarter" idx="10"/>
          </p:nvPr>
        </p:nvSpPr>
        <p:spPr/>
        <p:txBody>
          <a:bodyPr/>
          <a:lstStyle/>
          <a:p>
            <a:r>
              <a:rPr lang="en-US" dirty="0"/>
              <a:t>Managing Maintenance Operations and Property Risk (MNT402)</a:t>
            </a:r>
          </a:p>
        </p:txBody>
      </p:sp>
      <p:sp>
        <p:nvSpPr>
          <p:cNvPr id="6" name="Slide Number Placeholder 5"/>
          <p:cNvSpPr>
            <a:spLocks noGrp="1"/>
          </p:cNvSpPr>
          <p:nvPr>
            <p:ph type="sldNum" sz="quarter" idx="12"/>
          </p:nvPr>
        </p:nvSpPr>
        <p:spPr/>
        <p:txBody>
          <a:bodyPr/>
          <a:lstStyle/>
          <a:p>
            <a:fld id="{AE19401F-E513-4CDF-8275-61651C981467}" type="slidenum">
              <a:rPr lang="en-US" smtClean="0"/>
              <a:pPr/>
              <a:t>164</a:t>
            </a:fld>
            <a:endParaRPr lang="en-US" dirty="0"/>
          </a:p>
        </p:txBody>
      </p:sp>
    </p:spTree>
    <p:extLst>
      <p:ext uri="{BB962C8B-B14F-4D97-AF65-F5344CB8AC3E}">
        <p14:creationId xmlns:p14="http://schemas.microsoft.com/office/powerpoint/2010/main" val="114598409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Review </a:t>
            </a:r>
            <a:r>
              <a:rPr lang="en-US" dirty="0"/>
              <a:t>key accounting and taxes best practices.</a:t>
            </a:r>
          </a:p>
        </p:txBody>
      </p:sp>
      <p:sp>
        <p:nvSpPr>
          <p:cNvPr id="4" name="Footer Placeholder 3"/>
          <p:cNvSpPr>
            <a:spLocks noGrp="1"/>
          </p:cNvSpPr>
          <p:nvPr>
            <p:ph type="ftr" sz="quarter" idx="4"/>
          </p:nvPr>
        </p:nvSpPr>
        <p:spPr/>
        <p:txBody>
          <a:bodyPr/>
          <a:lstStyle/>
          <a:p>
            <a:r>
              <a:rPr lang="en-US" dirty="0"/>
              <a:t>MXD201-Day 1</a:t>
            </a:r>
          </a:p>
        </p:txBody>
      </p:sp>
      <p:sp>
        <p:nvSpPr>
          <p:cNvPr id="5" name="Slide Number Placeholder 4"/>
          <p:cNvSpPr>
            <a:spLocks noGrp="1"/>
          </p:cNvSpPr>
          <p:nvPr>
            <p:ph type="sldNum" sz="quarter" idx="5"/>
          </p:nvPr>
        </p:nvSpPr>
        <p:spPr/>
        <p:txBody>
          <a:bodyPr/>
          <a:lstStyle/>
          <a:p>
            <a:fld id="{22365B47-B167-4EAA-8E6D-C0B1E50ED0E0}" type="slidenum">
              <a:rPr lang="en-US" smtClean="0"/>
              <a:t>165</a:t>
            </a:fld>
            <a:endParaRPr lang="en-US" dirty="0"/>
          </a:p>
        </p:txBody>
      </p:sp>
    </p:spTree>
    <p:extLst>
      <p:ext uri="{BB962C8B-B14F-4D97-AF65-F5344CB8AC3E}">
        <p14:creationId xmlns:p14="http://schemas.microsoft.com/office/powerpoint/2010/main" val="333311593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Review </a:t>
            </a:r>
            <a:r>
              <a:rPr lang="en-US" dirty="0"/>
              <a:t>key takeaways for Part 2.</a:t>
            </a:r>
          </a:p>
          <a:p>
            <a:endParaRPr lang="en-US" dirty="0"/>
          </a:p>
          <a:p>
            <a:r>
              <a:rPr lang="en-US" b="1" dirty="0"/>
              <a:t>Ask </a:t>
            </a:r>
            <a:r>
              <a:rPr lang="en-US" dirty="0"/>
              <a:t>students to share their insights.</a:t>
            </a:r>
          </a:p>
          <a:p>
            <a:pPr marL="171450" indent="-171450">
              <a:buFont typeface="Arial" panose="020B0604020202020204" pitchFamily="34" charset="0"/>
              <a:buChar char="•"/>
            </a:pPr>
            <a:r>
              <a:rPr lang="en-US" dirty="0"/>
              <a:t>What did they learn?</a:t>
            </a:r>
          </a:p>
          <a:p>
            <a:pPr marL="171450" indent="-171450">
              <a:buFont typeface="Arial" panose="020B0604020202020204" pitchFamily="34" charset="0"/>
              <a:buChar char="•"/>
            </a:pPr>
            <a:r>
              <a:rPr lang="en-US" dirty="0"/>
              <a:t>What areas covered would they like to know more about?</a:t>
            </a:r>
          </a:p>
          <a:p>
            <a:pPr marL="171450" indent="-171450">
              <a:buFont typeface="Arial" panose="020B0604020202020204" pitchFamily="34" charset="0"/>
              <a:buChar char="•"/>
            </a:pPr>
            <a:r>
              <a:rPr lang="en-US" dirty="0"/>
              <a:t>Where will they seek additional information and education?</a:t>
            </a:r>
          </a:p>
        </p:txBody>
      </p:sp>
      <p:sp>
        <p:nvSpPr>
          <p:cNvPr id="4" name="Footer Placeholder 3"/>
          <p:cNvSpPr>
            <a:spLocks noGrp="1"/>
          </p:cNvSpPr>
          <p:nvPr>
            <p:ph type="ftr" sz="quarter" idx="10"/>
          </p:nvPr>
        </p:nvSpPr>
        <p:spPr/>
        <p:txBody>
          <a:bodyPr/>
          <a:lstStyle/>
          <a:p>
            <a:r>
              <a:rPr lang="en-US" dirty="0"/>
              <a:t>MXD201-Day 1</a:t>
            </a:r>
          </a:p>
        </p:txBody>
      </p:sp>
      <p:sp>
        <p:nvSpPr>
          <p:cNvPr id="5" name="Slide Number Placeholder 4"/>
          <p:cNvSpPr>
            <a:spLocks noGrp="1"/>
          </p:cNvSpPr>
          <p:nvPr>
            <p:ph type="sldNum" sz="quarter" idx="11"/>
          </p:nvPr>
        </p:nvSpPr>
        <p:spPr/>
        <p:txBody>
          <a:bodyPr/>
          <a:lstStyle/>
          <a:p>
            <a:fld id="{22365B47-B167-4EAA-8E6D-C0B1E50ED0E0}" type="slidenum">
              <a:rPr lang="en-US" smtClean="0"/>
              <a:t>166</a:t>
            </a:fld>
            <a:endParaRPr lang="en-US" dirty="0"/>
          </a:p>
        </p:txBody>
      </p:sp>
    </p:spTree>
    <p:extLst>
      <p:ext uri="{BB962C8B-B14F-4D97-AF65-F5344CB8AC3E}">
        <p14:creationId xmlns:p14="http://schemas.microsoft.com/office/powerpoint/2010/main" val="88073977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58813"/>
            <a:ext cx="4114800" cy="3086100"/>
          </a:xfrm>
        </p:spPr>
      </p:sp>
      <p:sp>
        <p:nvSpPr>
          <p:cNvPr id="3" name="Notes Placeholder 2"/>
          <p:cNvSpPr>
            <a:spLocks noGrp="1"/>
          </p:cNvSpPr>
          <p:nvPr>
            <p:ph type="body" idx="1"/>
          </p:nvPr>
        </p:nvSpPr>
        <p:spPr/>
        <p:txBody>
          <a:bodyPr/>
          <a:lstStyle/>
          <a:p>
            <a:r>
              <a:rPr lang="en-US" b="1" dirty="0"/>
              <a:t>Introduce</a:t>
            </a:r>
            <a:r>
              <a:rPr lang="en-US" dirty="0"/>
              <a:t> Part 3. </a:t>
            </a:r>
          </a:p>
          <a:p>
            <a:endParaRPr lang="en-US" dirty="0"/>
          </a:p>
          <a:p>
            <a:r>
              <a:rPr lang="en-US" b="1" dirty="0"/>
              <a:t>Explain</a:t>
            </a:r>
            <a:r>
              <a:rPr lang="en-US" dirty="0"/>
              <a:t> the following in your own words:</a:t>
            </a:r>
          </a:p>
          <a:p>
            <a:r>
              <a:rPr lang="en-US" u="sng" dirty="0"/>
              <a:t>Learning objective</a:t>
            </a:r>
            <a:r>
              <a:rPr lang="en-US" u="none" dirty="0"/>
              <a:t>: </a:t>
            </a:r>
          </a:p>
          <a:p>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By the end of this lesson, you will be able to:</a:t>
            </a:r>
          </a:p>
          <a:p>
            <a:pPr marL="171450" indent="-171450">
              <a:buFont typeface="Arial" panose="020B0604020202020204" pitchFamily="34" charset="0"/>
              <a:buChar char="•"/>
            </a:pPr>
            <a:r>
              <a:rPr lang="en-US" sz="1200" b="0" i="0" u="none" strike="noStrike" kern="1200" baseline="0" dirty="0">
                <a:solidFill>
                  <a:schemeClr val="tx1"/>
                </a:solidFill>
                <a:latin typeface="Cambria" panose="02040503050406030204" pitchFamily="18" charset="0"/>
                <a:ea typeface="Cambria" panose="02040503050406030204" pitchFamily="18" charset="0"/>
                <a:cs typeface="+mn-cs"/>
              </a:rPr>
              <a:t>Discuss updates on the Louisiana Real Estate Commission</a:t>
            </a:r>
          </a:p>
          <a:p>
            <a:endParaRPr lang="en-US" dirty="0"/>
          </a:p>
        </p:txBody>
      </p:sp>
      <p:sp>
        <p:nvSpPr>
          <p:cNvPr id="4" name="Footer Placeholder 3"/>
          <p:cNvSpPr>
            <a:spLocks noGrp="1"/>
          </p:cNvSpPr>
          <p:nvPr>
            <p:ph type="ftr" sz="quarter" idx="4"/>
          </p:nvPr>
        </p:nvSpPr>
        <p:spPr/>
        <p:txBody>
          <a:bodyPr/>
          <a:lstStyle/>
          <a:p>
            <a:r>
              <a:rPr lang="en-US" dirty="0"/>
              <a:t>MXD201-Day 1</a:t>
            </a:r>
          </a:p>
        </p:txBody>
      </p:sp>
      <p:sp>
        <p:nvSpPr>
          <p:cNvPr id="5" name="Slide Number Placeholder 4"/>
          <p:cNvSpPr>
            <a:spLocks noGrp="1"/>
          </p:cNvSpPr>
          <p:nvPr>
            <p:ph type="sldNum" sz="quarter" idx="5"/>
          </p:nvPr>
        </p:nvSpPr>
        <p:spPr/>
        <p:txBody>
          <a:bodyPr/>
          <a:lstStyle/>
          <a:p>
            <a:fld id="{22365B47-B167-4EAA-8E6D-C0B1E50ED0E0}" type="slidenum">
              <a:rPr lang="en-US" smtClean="0"/>
              <a:t>169</a:t>
            </a:fld>
            <a:endParaRPr lang="en-US" dirty="0"/>
          </a:p>
        </p:txBody>
      </p:sp>
    </p:spTree>
    <p:extLst>
      <p:ext uri="{BB962C8B-B14F-4D97-AF65-F5344CB8AC3E}">
        <p14:creationId xmlns:p14="http://schemas.microsoft.com/office/powerpoint/2010/main" val="27914267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0.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1.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5.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7.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8.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9.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0.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1.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2.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4.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5.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37.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38.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39.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40.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4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43.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44.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46.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47.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48.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9.xml"/><Relationship Id="rId1" Type="http://schemas.openxmlformats.org/officeDocument/2006/relationships/tags" Target="../tags/tag49.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50.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51.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52.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53.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54.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56.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57.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58.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60.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61.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62.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6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1.xml"/><Relationship Id="rId1" Type="http://schemas.openxmlformats.org/officeDocument/2006/relationships/tags" Target="../tags/tag6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7C2D9-59EA-714B-BE36-C636CBB5179E}"/>
              </a:ext>
            </a:extLst>
          </p:cNvPr>
          <p:cNvSpPr>
            <a:spLocks noGrp="1"/>
          </p:cNvSpPr>
          <p:nvPr>
            <p:ph type="ctrTitle" hasCustomPrompt="1"/>
          </p:nvPr>
        </p:nvSpPr>
        <p:spPr>
          <a:xfrm>
            <a:off x="461109" y="3587006"/>
            <a:ext cx="2547905" cy="2813794"/>
          </a:xfrm>
          <a:prstGeom prst="rect">
            <a:avLst/>
          </a:prstGeom>
        </p:spPr>
        <p:txBody>
          <a:bodyPr lIns="0" tIns="0" rIns="0" bIns="0" anchor="t" anchorCtr="0">
            <a:normAutofit/>
          </a:bodyPr>
          <a:lstStyle>
            <a:lvl1pPr algn="l">
              <a:defRPr sz="2400" baseline="0">
                <a:solidFill>
                  <a:schemeClr val="accent1"/>
                </a:solidFill>
                <a:latin typeface="Cambria" panose="02040503050406030204" pitchFamily="18" charset="0"/>
                <a:ea typeface="Cambria" panose="02040503050406030204" pitchFamily="18" charset="0"/>
              </a:defRPr>
            </a:lvl1pPr>
          </a:lstStyle>
          <a:p>
            <a:r>
              <a:rPr lang="en-US" dirty="0"/>
              <a:t>Click To Enter Presentation Title</a:t>
            </a:r>
          </a:p>
        </p:txBody>
      </p:sp>
      <p:sp>
        <p:nvSpPr>
          <p:cNvPr id="3" name="Subtitle 2">
            <a:extLst>
              <a:ext uri="{FF2B5EF4-FFF2-40B4-BE49-F238E27FC236}">
                <a16:creationId xmlns:a16="http://schemas.microsoft.com/office/drawing/2014/main" id="{A9421ABC-4DDB-184B-BD42-EBE69A6C0912}"/>
              </a:ext>
            </a:extLst>
          </p:cNvPr>
          <p:cNvSpPr>
            <a:spLocks noGrp="1"/>
          </p:cNvSpPr>
          <p:nvPr>
            <p:ph type="subTitle" idx="1" hasCustomPrompt="1"/>
          </p:nvPr>
        </p:nvSpPr>
        <p:spPr>
          <a:xfrm>
            <a:off x="461109" y="3130966"/>
            <a:ext cx="2547905" cy="298034"/>
          </a:xfrm>
          <a:prstGeom prst="rect">
            <a:avLst/>
          </a:prstGeom>
        </p:spPr>
        <p:txBody>
          <a:bodyPr lIns="0" tIns="0" rIns="0" bIns="0">
            <a:normAutofit/>
          </a:bodyPr>
          <a:lstStyle>
            <a:lvl1pPr marL="0" indent="0" algn="l">
              <a:buNone/>
              <a:defRPr sz="1800" baseline="0">
                <a:solidFill>
                  <a:schemeClr val="accent2"/>
                </a:solidFill>
                <a:latin typeface="Cambria" panose="02040503050406030204" pitchFamily="18"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enter date</a:t>
            </a:r>
          </a:p>
        </p:txBody>
      </p:sp>
      <p:sp>
        <p:nvSpPr>
          <p:cNvPr id="6" name="Picture Placeholder 10">
            <a:extLst>
              <a:ext uri="{FF2B5EF4-FFF2-40B4-BE49-F238E27FC236}">
                <a16:creationId xmlns:a16="http://schemas.microsoft.com/office/drawing/2014/main" id="{D447A56A-922E-5A48-9BCF-4339424D8A21}"/>
              </a:ext>
            </a:extLst>
          </p:cNvPr>
          <p:cNvSpPr>
            <a:spLocks noGrp="1"/>
          </p:cNvSpPr>
          <p:nvPr>
            <p:ph type="pic" sz="quarter" idx="10" hasCustomPrompt="1"/>
          </p:nvPr>
        </p:nvSpPr>
        <p:spPr>
          <a:xfrm>
            <a:off x="3157872" y="1236669"/>
            <a:ext cx="5760720" cy="5392732"/>
          </a:xfrm>
          <a:prstGeom prst="rect">
            <a:avLst/>
          </a:prstGeom>
        </p:spPr>
        <p:txBody>
          <a:bodyPr tIns="914400" anchor="t" anchorCtr="0">
            <a:normAutofit/>
          </a:bodyPr>
          <a:lstStyle>
            <a:lvl1pPr marL="0" marR="0" indent="0" algn="l" defTabSz="685783" rtl="0" eaLnBrk="1" fontAlgn="auto" latinLnBrk="0" hangingPunct="1">
              <a:lnSpc>
                <a:spcPct val="90000"/>
              </a:lnSpc>
              <a:spcBef>
                <a:spcPts val="750"/>
              </a:spcBef>
              <a:spcAft>
                <a:spcPts val="0"/>
              </a:spcAft>
              <a:buClr>
                <a:srgbClr val="455080"/>
              </a:buClr>
              <a:buSzTx/>
              <a:buFontTx/>
              <a:buNone/>
              <a:tabLst/>
              <a:defRPr sz="1400" baseline="0">
                <a:solidFill>
                  <a:schemeClr val="tx1">
                    <a:alpha val="58000"/>
                  </a:schemeClr>
                </a:solidFill>
                <a:latin typeface="Cambria" panose="02040503050406030204" pitchFamily="18" charset="0"/>
              </a:defRPr>
            </a:lvl1pPr>
          </a:lstStyle>
          <a:p>
            <a:pPr marL="171446" marR="0" lvl="0" indent="-171446" algn="l" defTabSz="685783" rtl="0" eaLnBrk="1" fontAlgn="auto" latinLnBrk="0" hangingPunct="1">
              <a:lnSpc>
                <a:spcPct val="90000"/>
              </a:lnSpc>
              <a:spcBef>
                <a:spcPts val="750"/>
              </a:spcBef>
              <a:spcAft>
                <a:spcPts val="0"/>
              </a:spcAft>
              <a:buClr>
                <a:srgbClr val="455080"/>
              </a:buClr>
              <a:buSzTx/>
              <a:buFont typeface="Arial" panose="020B0604020202020204" pitchFamily="34" charset="0"/>
              <a:buChar char="•"/>
              <a:tabLst/>
              <a:defRPr/>
            </a:pPr>
            <a:r>
              <a:rPr lang="en-US" dirty="0"/>
              <a:t>Click on picture link, drag picture from desktop or photo library and crop as needed</a:t>
            </a:r>
          </a:p>
        </p:txBody>
      </p:sp>
      <p:sp>
        <p:nvSpPr>
          <p:cNvPr id="4" name="Slide Number Placeholder 3">
            <a:extLst>
              <a:ext uri="{FF2B5EF4-FFF2-40B4-BE49-F238E27FC236}">
                <a16:creationId xmlns:a16="http://schemas.microsoft.com/office/drawing/2014/main" id="{D6C1A45D-9E98-4E1A-BBF1-4F52EF5872B5}"/>
              </a:ext>
            </a:extLst>
          </p:cNvPr>
          <p:cNvSpPr>
            <a:spLocks noGrp="1"/>
          </p:cNvSpPr>
          <p:nvPr>
            <p:ph type="sldNum" sz="quarter" idx="11"/>
          </p:nvPr>
        </p:nvSpPr>
        <p:spPr/>
        <p:txBody>
          <a:bodyPr/>
          <a:lstStyle/>
          <a:p>
            <a:fld id="{B9E1C8A5-9C65-4F56-8705-354FF305CE30}" type="slidenum">
              <a:rPr lang="en-US" smtClean="0"/>
              <a:pPr/>
              <a:t>‹#›</a:t>
            </a:fld>
            <a:endParaRPr lang="en-US"/>
          </a:p>
        </p:txBody>
      </p:sp>
    </p:spTree>
    <p:custDataLst>
      <p:tags r:id="rId1"/>
    </p:custDataLst>
    <p:extLst>
      <p:ext uri="{BB962C8B-B14F-4D97-AF65-F5344CB8AC3E}">
        <p14:creationId xmlns:p14="http://schemas.microsoft.com/office/powerpoint/2010/main" val="198843806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 Two Column">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F2D8A0B4-DDFF-A94B-B1B2-B32062186865}"/>
              </a:ext>
            </a:extLst>
          </p:cNvPr>
          <p:cNvSpPr>
            <a:spLocks noGrp="1"/>
          </p:cNvSpPr>
          <p:nvPr>
            <p:ph type="subTitle" idx="1" hasCustomPrompt="1"/>
          </p:nvPr>
        </p:nvSpPr>
        <p:spPr>
          <a:xfrm>
            <a:off x="923199" y="1192696"/>
            <a:ext cx="6816610" cy="552284"/>
          </a:xfrm>
          <a:prstGeom prst="rect">
            <a:avLst/>
          </a:prstGeom>
        </p:spPr>
        <p:txBody>
          <a:bodyPr lIns="0" tIns="0" rIns="0" bIns="0">
            <a:noAutofit/>
          </a:bodyPr>
          <a:lstStyle>
            <a:lvl1pPr marL="0" indent="0" algn="l">
              <a:buNone/>
              <a:defRPr sz="3200" baseline="0">
                <a:solidFill>
                  <a:srgbClr val="005870"/>
                </a:solidFill>
                <a:latin typeface="Cambria" panose="02040503050406030204" pitchFamily="18"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add title</a:t>
            </a:r>
          </a:p>
        </p:txBody>
      </p:sp>
      <p:sp>
        <p:nvSpPr>
          <p:cNvPr id="11" name="Text Placeholder 2">
            <a:extLst>
              <a:ext uri="{FF2B5EF4-FFF2-40B4-BE49-F238E27FC236}">
                <a16:creationId xmlns:a16="http://schemas.microsoft.com/office/drawing/2014/main" id="{82C3303A-F7CB-3749-B16B-5FB5C4DF5A03}"/>
              </a:ext>
            </a:extLst>
          </p:cNvPr>
          <p:cNvSpPr>
            <a:spLocks noGrp="1"/>
          </p:cNvSpPr>
          <p:nvPr>
            <p:ph type="body" sz="quarter" idx="13"/>
          </p:nvPr>
        </p:nvSpPr>
        <p:spPr>
          <a:xfrm>
            <a:off x="923199" y="1897380"/>
            <a:ext cx="3132192" cy="4495886"/>
          </a:xfrm>
          <a:prstGeom prst="rect">
            <a:avLst/>
          </a:prstGeom>
        </p:spPr>
        <p:txBody>
          <a:bodyPr lIns="0" tIns="0" rIns="0" bIns="0">
            <a:normAutofit/>
          </a:bodyPr>
          <a:lstStyle>
            <a:lvl1pPr marL="257168" indent="-257168">
              <a:buClr>
                <a:srgbClr val="003F50"/>
              </a:buClr>
              <a:buFont typeface="+mj-lt"/>
              <a:buAutoNum type="arabicPeriod"/>
              <a:defRPr sz="1600" baseline="0">
                <a:solidFill>
                  <a:schemeClr val="tx1"/>
                </a:solidFill>
                <a:latin typeface="Cambria" panose="02040503050406030204" pitchFamily="18" charset="0"/>
              </a:defRPr>
            </a:lvl1pPr>
            <a:lvl2pPr>
              <a:defRPr sz="1600" baseline="0">
                <a:solidFill>
                  <a:schemeClr val="tx1"/>
                </a:solidFill>
                <a:latin typeface="Cambria" panose="02040503050406030204" pitchFamily="18" charset="0"/>
              </a:defRPr>
            </a:lvl2pPr>
            <a:lvl3pPr>
              <a:defRPr sz="1200" baseline="0">
                <a:solidFill>
                  <a:schemeClr val="tx1"/>
                </a:solidFill>
                <a:latin typeface="Cambria" panose="02040503050406030204" pitchFamily="18" charset="0"/>
              </a:defRPr>
            </a:lvl3pPr>
            <a:lvl4pPr>
              <a:defRPr sz="1200" baseline="0">
                <a:solidFill>
                  <a:schemeClr val="tx1"/>
                </a:solidFill>
                <a:latin typeface="Cambria" panose="02040503050406030204" pitchFamily="18" charset="0"/>
              </a:defRPr>
            </a:lvl4pPr>
            <a:lvl5pPr>
              <a:defRPr sz="1200" baseline="0">
                <a:solidFill>
                  <a:schemeClr val="tx1"/>
                </a:solidFill>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a:extLst>
              <a:ext uri="{FF2B5EF4-FFF2-40B4-BE49-F238E27FC236}">
                <a16:creationId xmlns:a16="http://schemas.microsoft.com/office/drawing/2014/main" id="{20262C15-540E-F34A-8924-FC85DA63A23B}"/>
              </a:ext>
            </a:extLst>
          </p:cNvPr>
          <p:cNvSpPr>
            <a:spLocks noGrp="1"/>
          </p:cNvSpPr>
          <p:nvPr>
            <p:ph type="body" sz="quarter" idx="14"/>
          </p:nvPr>
        </p:nvSpPr>
        <p:spPr>
          <a:xfrm>
            <a:off x="4590845" y="1897380"/>
            <a:ext cx="3148964" cy="4495886"/>
          </a:xfrm>
          <a:prstGeom prst="rect">
            <a:avLst/>
          </a:prstGeom>
        </p:spPr>
        <p:txBody>
          <a:bodyPr lIns="0" tIns="0" rIns="0" bIns="0">
            <a:normAutofit/>
          </a:bodyPr>
          <a:lstStyle>
            <a:lvl1pPr marL="257168" indent="-257168">
              <a:buClr>
                <a:srgbClr val="005870"/>
              </a:buClr>
              <a:buFont typeface="+mj-lt"/>
              <a:buAutoNum type="arabicPeriod"/>
              <a:defRPr sz="1600" baseline="0">
                <a:solidFill>
                  <a:schemeClr val="tx1"/>
                </a:solidFill>
                <a:latin typeface="Cambria" panose="02040503050406030204" pitchFamily="18" charset="0"/>
              </a:defRPr>
            </a:lvl1pPr>
            <a:lvl2pPr>
              <a:defRPr sz="1600" baseline="0">
                <a:solidFill>
                  <a:schemeClr val="tx1"/>
                </a:solidFill>
                <a:latin typeface="Cambria" panose="02040503050406030204" pitchFamily="18" charset="0"/>
              </a:defRPr>
            </a:lvl2pPr>
            <a:lvl3pPr>
              <a:defRPr sz="1200" baseline="0">
                <a:solidFill>
                  <a:schemeClr val="tx1"/>
                </a:solidFill>
                <a:latin typeface="Cambria" panose="02040503050406030204" pitchFamily="18" charset="0"/>
              </a:defRPr>
            </a:lvl3pPr>
            <a:lvl4pPr>
              <a:defRPr sz="1200" baseline="0">
                <a:solidFill>
                  <a:schemeClr val="tx1"/>
                </a:solidFill>
                <a:latin typeface="Cambria" panose="02040503050406030204" pitchFamily="18" charset="0"/>
              </a:defRPr>
            </a:lvl4pPr>
            <a:lvl5pPr>
              <a:defRPr sz="1200" baseline="0">
                <a:solidFill>
                  <a:schemeClr val="tx1"/>
                </a:solidFill>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BF49842F-FCBB-4482-BBD4-21DF9F7EA4A5}"/>
              </a:ext>
            </a:extLst>
          </p:cNvPr>
          <p:cNvSpPr>
            <a:spLocks noGrp="1"/>
          </p:cNvSpPr>
          <p:nvPr>
            <p:ph type="sldNum" sz="quarter" idx="15"/>
          </p:nvPr>
        </p:nvSpPr>
        <p:spPr/>
        <p:txBody>
          <a:bodyPr/>
          <a:lstStyle/>
          <a:p>
            <a:fld id="{B9E1C8A5-9C65-4F56-8705-354FF305CE30}" type="slidenum">
              <a:rPr lang="en-US" smtClean="0"/>
              <a:pPr/>
              <a:t>‹#›</a:t>
            </a:fld>
            <a:endParaRPr lang="en-US"/>
          </a:p>
        </p:txBody>
      </p:sp>
    </p:spTree>
    <p:custDataLst>
      <p:tags r:id="rId1"/>
    </p:custDataLst>
    <p:extLst>
      <p:ext uri="{BB962C8B-B14F-4D97-AF65-F5344CB8AC3E}">
        <p14:creationId xmlns:p14="http://schemas.microsoft.com/office/powerpoint/2010/main" val="3256267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194619" y="24960"/>
            <a:ext cx="8644581" cy="721777"/>
          </a:xfrm>
        </p:spPr>
        <p:txBody>
          <a:bodyPr>
            <a:noAutofit/>
          </a:bodyPr>
          <a:lstStyle>
            <a:lvl1pPr algn="l">
              <a:defRPr sz="3200">
                <a:solidFill>
                  <a:srgbClr val="005870"/>
                </a:solidFill>
              </a:defRPr>
            </a:lvl1pPr>
          </a:lstStyle>
          <a:p>
            <a:r>
              <a:rPr lang="en-US" dirty="0"/>
              <a:t>Click to edit Master title style</a:t>
            </a:r>
          </a:p>
        </p:txBody>
      </p:sp>
      <p:sp>
        <p:nvSpPr>
          <p:cNvPr id="6" name="Slide Number Placeholder 5"/>
          <p:cNvSpPr>
            <a:spLocks noGrp="1"/>
          </p:cNvSpPr>
          <p:nvPr>
            <p:ph type="sldNum" sz="quarter" idx="4"/>
          </p:nvPr>
        </p:nvSpPr>
        <p:spPr>
          <a:xfrm>
            <a:off x="430146" y="6223351"/>
            <a:ext cx="2057400" cy="365125"/>
          </a:xfrm>
          <a:prstGeom prst="rect">
            <a:avLst/>
          </a:prstGeom>
        </p:spPr>
        <p:txBody>
          <a:bodyPr vert="horz" lIns="91440" tIns="45720" rIns="91440" bIns="45720" rtlCol="0" anchor="ctr"/>
          <a:lstStyle>
            <a:lvl1pPr algn="l">
              <a:defRPr sz="1400">
                <a:solidFill>
                  <a:schemeClr val="tx1">
                    <a:tint val="75000"/>
                  </a:schemeClr>
                </a:solidFill>
                <a:latin typeface="Times New Roman" panose="02020603050405020304" pitchFamily="18" charset="0"/>
                <a:cs typeface="Times New Roman" panose="02020603050405020304" pitchFamily="18" charset="0"/>
              </a:defRPr>
            </a:lvl1pPr>
          </a:lstStyle>
          <a:p>
            <a:fld id="{17551207-A236-4A9D-BC9F-F0969A974D7F}" type="slidenum">
              <a:rPr lang="en-US" smtClean="0"/>
              <a:pPr/>
              <a:t>‹#›</a:t>
            </a:fld>
            <a:endParaRPr lang="en-US"/>
          </a:p>
        </p:txBody>
      </p:sp>
    </p:spTree>
    <p:custDataLst>
      <p:tags r:id="rId1"/>
    </p:custDataLst>
    <p:extLst>
      <p:ext uri="{BB962C8B-B14F-4D97-AF65-F5344CB8AC3E}">
        <p14:creationId xmlns:p14="http://schemas.microsoft.com/office/powerpoint/2010/main" val="1644467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 Large Paragraph w/ Small Bullets">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F2D8A0B4-DDFF-A94B-B1B2-B32062186865}"/>
              </a:ext>
            </a:extLst>
          </p:cNvPr>
          <p:cNvSpPr>
            <a:spLocks noGrp="1"/>
          </p:cNvSpPr>
          <p:nvPr>
            <p:ph type="subTitle" idx="1" hasCustomPrompt="1"/>
          </p:nvPr>
        </p:nvSpPr>
        <p:spPr>
          <a:xfrm>
            <a:off x="923198" y="1192696"/>
            <a:ext cx="6527274" cy="552284"/>
          </a:xfrm>
          <a:prstGeom prst="rect">
            <a:avLst/>
          </a:prstGeom>
        </p:spPr>
        <p:txBody>
          <a:bodyPr lIns="0" tIns="0" rIns="0" bIns="0">
            <a:noAutofit/>
          </a:bodyPr>
          <a:lstStyle>
            <a:lvl1pPr marL="0" indent="0" algn="l">
              <a:buNone/>
              <a:defRPr sz="3200" baseline="0">
                <a:solidFill>
                  <a:srgbClr val="005870"/>
                </a:solidFill>
                <a:latin typeface="Cambria" panose="02040503050406030204" pitchFamily="18"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add title</a:t>
            </a:r>
          </a:p>
        </p:txBody>
      </p:sp>
      <p:sp>
        <p:nvSpPr>
          <p:cNvPr id="10" name="Text Placeholder 2">
            <a:extLst>
              <a:ext uri="{FF2B5EF4-FFF2-40B4-BE49-F238E27FC236}">
                <a16:creationId xmlns:a16="http://schemas.microsoft.com/office/drawing/2014/main" id="{FEB96DEE-AA15-BF4D-94FF-F996033B1DB7}"/>
              </a:ext>
            </a:extLst>
          </p:cNvPr>
          <p:cNvSpPr>
            <a:spLocks noGrp="1"/>
          </p:cNvSpPr>
          <p:nvPr>
            <p:ph type="body" sz="quarter" idx="12"/>
          </p:nvPr>
        </p:nvSpPr>
        <p:spPr>
          <a:xfrm>
            <a:off x="923198" y="1897380"/>
            <a:ext cx="6527274" cy="1082040"/>
          </a:xfrm>
          <a:prstGeom prst="rect">
            <a:avLst/>
          </a:prstGeom>
        </p:spPr>
        <p:txBody>
          <a:bodyPr lIns="0" tIns="0" rIns="0" bIns="0">
            <a:noAutofit/>
          </a:bodyPr>
          <a:lstStyle>
            <a:lvl1pPr marL="0" indent="0">
              <a:buNone/>
              <a:defRPr sz="2400" baseline="0">
                <a:solidFill>
                  <a:srgbClr val="005870"/>
                </a:solidFill>
                <a:latin typeface="Cambria" panose="02040503050406030204" pitchFamily="18" charset="0"/>
              </a:defRPr>
            </a:lvl1pPr>
            <a:lvl2pPr>
              <a:buClr>
                <a:srgbClr val="003F50"/>
              </a:buClr>
              <a:defRPr sz="2400">
                <a:solidFill>
                  <a:schemeClr val="tx1"/>
                </a:solidFill>
                <a:latin typeface="Cambria" panose="02040503050406030204" pitchFamily="18" charset="0"/>
              </a:defRPr>
            </a:lvl2pPr>
            <a:lvl3pPr>
              <a:defRPr sz="2000">
                <a:solidFill>
                  <a:schemeClr val="tx1"/>
                </a:solidFill>
                <a:latin typeface="Cambria" panose="02040503050406030204" pitchFamily="18" charset="0"/>
              </a:defRPr>
            </a:lvl3pPr>
            <a:lvl4pPr>
              <a:defRPr sz="2000">
                <a:solidFill>
                  <a:schemeClr val="tx1"/>
                </a:solidFill>
                <a:latin typeface="Cambria" panose="02040503050406030204" pitchFamily="18" charset="0"/>
              </a:defRPr>
            </a:lvl4pPr>
            <a:lvl5pPr>
              <a:defRPr sz="2000">
                <a:solidFill>
                  <a:schemeClr val="tx1"/>
                </a:solidFill>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a:extLst>
              <a:ext uri="{FF2B5EF4-FFF2-40B4-BE49-F238E27FC236}">
                <a16:creationId xmlns:a16="http://schemas.microsoft.com/office/drawing/2014/main" id="{82C3303A-F7CB-3749-B16B-5FB5C4DF5A03}"/>
              </a:ext>
            </a:extLst>
          </p:cNvPr>
          <p:cNvSpPr>
            <a:spLocks noGrp="1"/>
          </p:cNvSpPr>
          <p:nvPr>
            <p:ph type="body" sz="quarter" idx="13"/>
          </p:nvPr>
        </p:nvSpPr>
        <p:spPr>
          <a:xfrm>
            <a:off x="923198" y="3036412"/>
            <a:ext cx="6527274" cy="3356854"/>
          </a:xfrm>
          <a:prstGeom prst="rect">
            <a:avLst/>
          </a:prstGeom>
        </p:spPr>
        <p:txBody>
          <a:bodyPr lIns="0" tIns="0" rIns="0" bIns="0"/>
          <a:lstStyle>
            <a:lvl1pPr marL="257168" indent="-257168">
              <a:buClr>
                <a:srgbClr val="003F50"/>
              </a:buClr>
              <a:buFont typeface="+mj-lt"/>
              <a:buAutoNum type="arabicPeriod"/>
              <a:defRPr sz="2400" baseline="0">
                <a:solidFill>
                  <a:schemeClr val="tx1"/>
                </a:solidFill>
                <a:latin typeface="Cambria" panose="02040503050406030204" pitchFamily="18" charset="0"/>
              </a:defRPr>
            </a:lvl1pPr>
            <a:lvl2pPr>
              <a:buClr>
                <a:srgbClr val="003F50"/>
              </a:buClr>
              <a:defRPr sz="2400" baseline="0">
                <a:solidFill>
                  <a:schemeClr val="tx1"/>
                </a:solidFill>
                <a:latin typeface="Cambria" panose="02040503050406030204" pitchFamily="18" charset="0"/>
              </a:defRPr>
            </a:lvl2pPr>
            <a:lvl3pPr>
              <a:defRPr sz="2000" baseline="0">
                <a:solidFill>
                  <a:schemeClr val="tx1"/>
                </a:solidFill>
                <a:latin typeface="Cambria" panose="02040503050406030204" pitchFamily="18" charset="0"/>
              </a:defRPr>
            </a:lvl3pPr>
            <a:lvl4pPr>
              <a:defRPr sz="2000" baseline="0">
                <a:solidFill>
                  <a:schemeClr val="tx1"/>
                </a:solidFill>
                <a:latin typeface="Cambria" panose="02040503050406030204" pitchFamily="18" charset="0"/>
              </a:defRPr>
            </a:lvl4pPr>
            <a:lvl5pPr>
              <a:defRPr sz="2000" baseline="0">
                <a:solidFill>
                  <a:schemeClr val="tx1"/>
                </a:solidFill>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B8D140C6-CA29-40F7-9E25-4A39D6C16990}"/>
              </a:ext>
            </a:extLst>
          </p:cNvPr>
          <p:cNvSpPr>
            <a:spLocks noGrp="1"/>
          </p:cNvSpPr>
          <p:nvPr>
            <p:ph type="sldNum" sz="quarter" idx="4"/>
          </p:nvPr>
        </p:nvSpPr>
        <p:spPr>
          <a:xfrm>
            <a:off x="430146" y="6223351"/>
            <a:ext cx="2057400" cy="365125"/>
          </a:xfrm>
          <a:prstGeom prst="rect">
            <a:avLst/>
          </a:prstGeom>
        </p:spPr>
        <p:txBody>
          <a:bodyPr vert="horz" lIns="91440" tIns="45720" rIns="91440" bIns="45720" rtlCol="0" anchor="ctr"/>
          <a:lstStyle>
            <a:lvl1pPr algn="l">
              <a:defRPr sz="1400">
                <a:solidFill>
                  <a:schemeClr val="tx1">
                    <a:tint val="75000"/>
                  </a:schemeClr>
                </a:solidFill>
                <a:latin typeface="Times New Roman" panose="02020603050405020304" pitchFamily="18" charset="0"/>
                <a:cs typeface="Times New Roman" panose="02020603050405020304" pitchFamily="18" charset="0"/>
              </a:defRPr>
            </a:lvl1pPr>
          </a:lstStyle>
          <a:p>
            <a:fld id="{17551207-A236-4A9D-BC9F-F0969A974D7F}" type="slidenum">
              <a:rPr lang="en-US" smtClean="0"/>
              <a:pPr/>
              <a:t>‹#›</a:t>
            </a:fld>
            <a:endParaRPr lang="en-US"/>
          </a:p>
        </p:txBody>
      </p:sp>
    </p:spTree>
    <p:custDataLst>
      <p:tags r:id="rId1"/>
    </p:custDataLst>
    <p:extLst>
      <p:ext uri="{BB962C8B-B14F-4D97-AF65-F5344CB8AC3E}">
        <p14:creationId xmlns:p14="http://schemas.microsoft.com/office/powerpoint/2010/main" val="3473403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reaker - Magent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718F44-F770-894E-9DB8-0D61CD674BDB}"/>
              </a:ext>
            </a:extLst>
          </p:cNvPr>
          <p:cNvSpPr/>
          <p:nvPr/>
        </p:nvSpPr>
        <p:spPr>
          <a:xfrm>
            <a:off x="228599" y="228600"/>
            <a:ext cx="8686801" cy="6400800"/>
          </a:xfrm>
          <a:prstGeom prst="rect">
            <a:avLst/>
          </a:prstGeom>
          <a:solidFill>
            <a:srgbClr val="0058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ambria" panose="02040503050406030204" pitchFamily="18" charset="0"/>
            </a:endParaRPr>
          </a:p>
        </p:txBody>
      </p:sp>
      <p:sp>
        <p:nvSpPr>
          <p:cNvPr id="2" name="Title 1">
            <a:extLst>
              <a:ext uri="{FF2B5EF4-FFF2-40B4-BE49-F238E27FC236}">
                <a16:creationId xmlns:a16="http://schemas.microsoft.com/office/drawing/2014/main" id="{86CF4BCF-1841-5543-8234-BE570ACD94CE}"/>
              </a:ext>
            </a:extLst>
          </p:cNvPr>
          <p:cNvSpPr>
            <a:spLocks noGrp="1"/>
          </p:cNvSpPr>
          <p:nvPr>
            <p:ph type="title" hasCustomPrompt="1"/>
          </p:nvPr>
        </p:nvSpPr>
        <p:spPr>
          <a:xfrm>
            <a:off x="785813" y="2766224"/>
            <a:ext cx="7886700" cy="578961"/>
          </a:xfrm>
          <a:prstGeom prst="rect">
            <a:avLst/>
          </a:prstGeom>
        </p:spPr>
        <p:txBody>
          <a:bodyPr>
            <a:normAutofit/>
          </a:bodyPr>
          <a:lstStyle>
            <a:lvl1pPr>
              <a:defRPr sz="2800" baseline="0">
                <a:solidFill>
                  <a:schemeClr val="bg1"/>
                </a:solidFill>
                <a:latin typeface="Cambria" panose="02040503050406030204" pitchFamily="18" charset="0"/>
                <a:ea typeface="Cambria" panose="02040503050406030204" pitchFamily="18" charset="0"/>
              </a:defRPr>
            </a:lvl1pPr>
          </a:lstStyle>
          <a:p>
            <a:r>
              <a:rPr lang="en-US" dirty="0"/>
              <a:t>Click to edit breaker title</a:t>
            </a:r>
          </a:p>
        </p:txBody>
      </p:sp>
      <p:sp>
        <p:nvSpPr>
          <p:cNvPr id="10" name="Text Placeholder 9">
            <a:extLst>
              <a:ext uri="{FF2B5EF4-FFF2-40B4-BE49-F238E27FC236}">
                <a16:creationId xmlns:a16="http://schemas.microsoft.com/office/drawing/2014/main" id="{A6A0FC6B-0026-6E41-891C-D06EBE7529AC}"/>
              </a:ext>
            </a:extLst>
          </p:cNvPr>
          <p:cNvSpPr>
            <a:spLocks noGrp="1"/>
          </p:cNvSpPr>
          <p:nvPr>
            <p:ph type="body" sz="quarter" idx="10" hasCustomPrompt="1"/>
          </p:nvPr>
        </p:nvSpPr>
        <p:spPr>
          <a:xfrm>
            <a:off x="785814" y="3429005"/>
            <a:ext cx="4994672" cy="578961"/>
          </a:xfrm>
          <a:prstGeom prst="rect">
            <a:avLst/>
          </a:prstGeom>
        </p:spPr>
        <p:txBody>
          <a:bodyPr>
            <a:normAutofit/>
          </a:bodyPr>
          <a:lstStyle>
            <a:lvl1pPr marL="0" indent="0">
              <a:buNone/>
              <a:defRPr sz="1600" baseline="0">
                <a:solidFill>
                  <a:schemeClr val="bg1"/>
                </a:solidFill>
                <a:latin typeface="Cambria" panose="02040503050406030204" pitchFamily="18" charset="0"/>
              </a:defRPr>
            </a:lvl1pPr>
          </a:lstStyle>
          <a:p>
            <a:pPr lvl="0"/>
            <a:r>
              <a:rPr lang="en-US" dirty="0"/>
              <a:t>Click to edit subtitle if needed</a:t>
            </a:r>
          </a:p>
        </p:txBody>
      </p:sp>
    </p:spTree>
    <p:custDataLst>
      <p:tags r:id="rId1"/>
    </p:custDataLst>
    <p:extLst>
      <p:ext uri="{BB962C8B-B14F-4D97-AF65-F5344CB8AC3E}">
        <p14:creationId xmlns:p14="http://schemas.microsoft.com/office/powerpoint/2010/main" val="2921113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Breaker - Large Paragraph">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7D10B84-92D4-1142-A524-CF71BCC8E2BD}"/>
              </a:ext>
            </a:extLst>
          </p:cNvPr>
          <p:cNvSpPr/>
          <p:nvPr/>
        </p:nvSpPr>
        <p:spPr>
          <a:xfrm>
            <a:off x="228599" y="228600"/>
            <a:ext cx="8686801" cy="6400800"/>
          </a:xfrm>
          <a:prstGeom prst="rect">
            <a:avLst/>
          </a:prstGeom>
          <a:solidFill>
            <a:srgbClr val="85C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ambria" panose="02040503050406030204" pitchFamily="18" charset="0"/>
            </a:endParaRPr>
          </a:p>
        </p:txBody>
      </p:sp>
      <p:sp>
        <p:nvSpPr>
          <p:cNvPr id="8" name="Text Placeholder 7">
            <a:extLst>
              <a:ext uri="{FF2B5EF4-FFF2-40B4-BE49-F238E27FC236}">
                <a16:creationId xmlns:a16="http://schemas.microsoft.com/office/drawing/2014/main" id="{71155641-6D56-8946-929E-D35704838377}"/>
              </a:ext>
            </a:extLst>
          </p:cNvPr>
          <p:cNvSpPr>
            <a:spLocks noGrp="1"/>
          </p:cNvSpPr>
          <p:nvPr>
            <p:ph type="body" sz="quarter" idx="10"/>
          </p:nvPr>
        </p:nvSpPr>
        <p:spPr>
          <a:xfrm>
            <a:off x="1400175" y="1383030"/>
            <a:ext cx="6343650" cy="4091940"/>
          </a:xfrm>
          <a:prstGeom prst="rect">
            <a:avLst/>
          </a:prstGeom>
        </p:spPr>
        <p:txBody>
          <a:bodyPr anchor="ctr" anchorCtr="0">
            <a:normAutofit/>
          </a:bodyPr>
          <a:lstStyle>
            <a:lvl1pPr marL="0" indent="0">
              <a:lnSpc>
                <a:spcPct val="100000"/>
              </a:lnSpc>
              <a:buNone/>
              <a:tabLst/>
              <a:defRPr sz="2700" b="0" i="0" baseline="0">
                <a:solidFill>
                  <a:schemeClr val="bg1"/>
                </a:solidFill>
                <a:latin typeface="Cambria" panose="02040503050406030204" pitchFamily="18" charset="0"/>
              </a:defRPr>
            </a:lvl1pPr>
          </a:lstStyle>
          <a:p>
            <a:pPr lvl="0">
              <a:lnSpc>
                <a:spcPct val="120000"/>
              </a:lnSpc>
            </a:pPr>
            <a:r>
              <a:rPr lang="en-US" dirty="0"/>
              <a:t>Click to edit Master text styles</a:t>
            </a:r>
          </a:p>
        </p:txBody>
      </p:sp>
    </p:spTree>
    <p:custDataLst>
      <p:tags r:id="rId1"/>
    </p:custDataLst>
    <p:extLst>
      <p:ext uri="{BB962C8B-B14F-4D97-AF65-F5344CB8AC3E}">
        <p14:creationId xmlns:p14="http://schemas.microsoft.com/office/powerpoint/2010/main" val="1320782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01546-9339-4647-AA02-145955FD7E43}"/>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D1A1335-469B-4449-B004-B4F3F915011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801E2FD-497B-46B0-B512-C57AA1BCD606}"/>
              </a:ext>
            </a:extLst>
          </p:cNvPr>
          <p:cNvSpPr>
            <a:spLocks noGrp="1"/>
          </p:cNvSpPr>
          <p:nvPr>
            <p:ph type="dt" sz="half" idx="10"/>
          </p:nvPr>
        </p:nvSpPr>
        <p:spPr/>
        <p:txBody>
          <a:bodyPr/>
          <a:lstStyle/>
          <a:p>
            <a:fld id="{102C3225-AC14-47A3-9248-FB43A39E9B6A}" type="datetimeFigureOut">
              <a:rPr lang="en-US" smtClean="0"/>
              <a:t>12/8/2020</a:t>
            </a:fld>
            <a:endParaRPr lang="en-US" dirty="0"/>
          </a:p>
        </p:txBody>
      </p:sp>
      <p:sp>
        <p:nvSpPr>
          <p:cNvPr id="5" name="Footer Placeholder 4">
            <a:extLst>
              <a:ext uri="{FF2B5EF4-FFF2-40B4-BE49-F238E27FC236}">
                <a16:creationId xmlns:a16="http://schemas.microsoft.com/office/drawing/2014/main" id="{DF2A6DAF-9683-4B37-B62D-EFA56EA2F1D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C59906F-C9F3-402D-9309-0592E15F292C}"/>
              </a:ext>
            </a:extLst>
          </p:cNvPr>
          <p:cNvSpPr>
            <a:spLocks noGrp="1"/>
          </p:cNvSpPr>
          <p:nvPr>
            <p:ph type="sldNum" sz="quarter" idx="12"/>
          </p:nvPr>
        </p:nvSpPr>
        <p:spPr/>
        <p:txBody>
          <a:bodyPr/>
          <a:lstStyle/>
          <a:p>
            <a:fld id="{309FC601-9DDE-4518-BF92-56FCD6B84865}" type="slidenum">
              <a:rPr lang="en-US" smtClean="0"/>
              <a:t>‹#›</a:t>
            </a:fld>
            <a:endParaRPr lang="en-US" dirty="0"/>
          </a:p>
        </p:txBody>
      </p:sp>
    </p:spTree>
    <p:extLst>
      <p:ext uri="{BB962C8B-B14F-4D97-AF65-F5344CB8AC3E}">
        <p14:creationId xmlns:p14="http://schemas.microsoft.com/office/powerpoint/2010/main" val="20781384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Large Title Whit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4703CB2C-6E4B-4A5B-BA65-04EF523B09A4}"/>
              </a:ext>
            </a:extLst>
          </p:cNvPr>
          <p:cNvSpPr>
            <a:spLocks noGrp="1"/>
          </p:cNvSpPr>
          <p:nvPr>
            <p:ph type="sldNum" sz="quarter" idx="4"/>
          </p:nvPr>
        </p:nvSpPr>
        <p:spPr>
          <a:xfrm>
            <a:off x="430146" y="6223351"/>
            <a:ext cx="2057400" cy="365125"/>
          </a:xfrm>
          <a:prstGeom prst="rect">
            <a:avLst/>
          </a:prstGeom>
        </p:spPr>
        <p:txBody>
          <a:bodyPr vert="horz" lIns="91440" tIns="45720" rIns="91440" bIns="45720" rtlCol="0" anchor="ctr"/>
          <a:lstStyle>
            <a:lvl1pPr algn="l">
              <a:defRPr sz="1400">
                <a:solidFill>
                  <a:schemeClr val="tx1">
                    <a:tint val="75000"/>
                  </a:schemeClr>
                </a:solidFill>
                <a:latin typeface="Times New Roman" panose="02020603050405020304" pitchFamily="18" charset="0"/>
                <a:cs typeface="Times New Roman" panose="02020603050405020304" pitchFamily="18" charset="0"/>
              </a:defRPr>
            </a:lvl1pPr>
          </a:lstStyle>
          <a:p>
            <a:fld id="{17551207-A236-4A9D-BC9F-F0969A974D7F}" type="slidenum">
              <a:rPr lang="en-US" smtClean="0"/>
              <a:pPr/>
              <a:t>‹#›</a:t>
            </a:fld>
            <a:endParaRPr lang="en-US"/>
          </a:p>
        </p:txBody>
      </p:sp>
    </p:spTree>
    <p:custDataLst>
      <p:tags r:id="rId1"/>
    </p:custDataLst>
    <p:extLst>
      <p:ext uri="{BB962C8B-B14F-4D97-AF65-F5344CB8AC3E}">
        <p14:creationId xmlns:p14="http://schemas.microsoft.com/office/powerpoint/2010/main" val="3756907085"/>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Extra Layou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53610370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7C2D9-59EA-714B-BE36-C636CBB5179E}"/>
              </a:ext>
            </a:extLst>
          </p:cNvPr>
          <p:cNvSpPr>
            <a:spLocks noGrp="1"/>
          </p:cNvSpPr>
          <p:nvPr>
            <p:ph type="ctrTitle" hasCustomPrompt="1"/>
          </p:nvPr>
        </p:nvSpPr>
        <p:spPr>
          <a:xfrm>
            <a:off x="482376" y="3565740"/>
            <a:ext cx="6024090" cy="2486134"/>
          </a:xfrm>
          <a:prstGeom prst="rect">
            <a:avLst/>
          </a:prstGeom>
        </p:spPr>
        <p:txBody>
          <a:bodyPr lIns="0" tIns="0" rIns="0" bIns="0" anchor="t" anchorCtr="0">
            <a:normAutofit/>
          </a:bodyPr>
          <a:lstStyle>
            <a:lvl1pPr algn="l">
              <a:defRPr sz="4200" baseline="0">
                <a:solidFill>
                  <a:schemeClr val="bg1"/>
                </a:solidFill>
                <a:latin typeface="Cambria" panose="02040503050406030204" pitchFamily="18" charset="0"/>
                <a:ea typeface="Cambria" panose="02040503050406030204" pitchFamily="18" charset="0"/>
              </a:defRPr>
            </a:lvl1pPr>
          </a:lstStyle>
          <a:p>
            <a:r>
              <a:rPr lang="en-US" dirty="0"/>
              <a:t>Click To Enter Presentation Title</a:t>
            </a:r>
          </a:p>
        </p:txBody>
      </p:sp>
      <p:sp>
        <p:nvSpPr>
          <p:cNvPr id="3" name="Subtitle 2">
            <a:extLst>
              <a:ext uri="{FF2B5EF4-FFF2-40B4-BE49-F238E27FC236}">
                <a16:creationId xmlns:a16="http://schemas.microsoft.com/office/drawing/2014/main" id="{A9421ABC-4DDB-184B-BD42-EBE69A6C0912}"/>
              </a:ext>
            </a:extLst>
          </p:cNvPr>
          <p:cNvSpPr>
            <a:spLocks noGrp="1"/>
          </p:cNvSpPr>
          <p:nvPr>
            <p:ph type="subTitle" idx="1" hasCustomPrompt="1"/>
          </p:nvPr>
        </p:nvSpPr>
        <p:spPr>
          <a:xfrm>
            <a:off x="482375" y="3109700"/>
            <a:ext cx="6024090" cy="298034"/>
          </a:xfrm>
          <a:prstGeom prst="rect">
            <a:avLst/>
          </a:prstGeom>
        </p:spPr>
        <p:txBody>
          <a:bodyPr lIns="0" tIns="0" rIns="0" bIns="0">
            <a:normAutofit/>
          </a:bodyPr>
          <a:lstStyle>
            <a:lvl1pPr marL="0" indent="0" algn="l">
              <a:buNone/>
              <a:defRPr sz="1350" baseline="0">
                <a:solidFill>
                  <a:schemeClr val="bg1"/>
                </a:solidFill>
                <a:latin typeface="Cambria" panose="02040503050406030204" pitchFamily="18"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enter date</a:t>
            </a:r>
          </a:p>
        </p:txBody>
      </p:sp>
    </p:spTree>
    <p:custDataLst>
      <p:tags r:id="rId1"/>
    </p:custDataLst>
    <p:extLst>
      <p:ext uri="{BB962C8B-B14F-4D97-AF65-F5344CB8AC3E}">
        <p14:creationId xmlns:p14="http://schemas.microsoft.com/office/powerpoint/2010/main" val="3219127108"/>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7C2D9-59EA-714B-BE36-C636CBB5179E}"/>
              </a:ext>
            </a:extLst>
          </p:cNvPr>
          <p:cNvSpPr>
            <a:spLocks noGrp="1"/>
          </p:cNvSpPr>
          <p:nvPr>
            <p:ph type="ctrTitle" hasCustomPrompt="1"/>
          </p:nvPr>
        </p:nvSpPr>
        <p:spPr>
          <a:xfrm>
            <a:off x="482376" y="3565740"/>
            <a:ext cx="6024090" cy="2486134"/>
          </a:xfrm>
          <a:prstGeom prst="rect">
            <a:avLst/>
          </a:prstGeom>
        </p:spPr>
        <p:txBody>
          <a:bodyPr lIns="0" tIns="0" rIns="0" bIns="0" anchor="t" anchorCtr="0">
            <a:normAutofit/>
          </a:bodyPr>
          <a:lstStyle>
            <a:lvl1pPr algn="l">
              <a:defRPr sz="4200" baseline="0">
                <a:solidFill>
                  <a:schemeClr val="bg1"/>
                </a:solidFill>
                <a:latin typeface="Cambria" panose="02040503050406030204" pitchFamily="18" charset="0"/>
                <a:ea typeface="Cambria" panose="02040503050406030204" pitchFamily="18" charset="0"/>
              </a:defRPr>
            </a:lvl1pPr>
          </a:lstStyle>
          <a:p>
            <a:r>
              <a:rPr lang="en-US" dirty="0"/>
              <a:t>Click To Enter Presentation Title</a:t>
            </a:r>
          </a:p>
        </p:txBody>
      </p:sp>
      <p:sp>
        <p:nvSpPr>
          <p:cNvPr id="3" name="Subtitle 2">
            <a:extLst>
              <a:ext uri="{FF2B5EF4-FFF2-40B4-BE49-F238E27FC236}">
                <a16:creationId xmlns:a16="http://schemas.microsoft.com/office/drawing/2014/main" id="{A9421ABC-4DDB-184B-BD42-EBE69A6C0912}"/>
              </a:ext>
            </a:extLst>
          </p:cNvPr>
          <p:cNvSpPr>
            <a:spLocks noGrp="1"/>
          </p:cNvSpPr>
          <p:nvPr>
            <p:ph type="subTitle" idx="1" hasCustomPrompt="1"/>
          </p:nvPr>
        </p:nvSpPr>
        <p:spPr>
          <a:xfrm>
            <a:off x="482375" y="3109700"/>
            <a:ext cx="6024090" cy="298034"/>
          </a:xfrm>
          <a:prstGeom prst="rect">
            <a:avLst/>
          </a:prstGeom>
        </p:spPr>
        <p:txBody>
          <a:bodyPr lIns="0" tIns="0" rIns="0" bIns="0">
            <a:normAutofit/>
          </a:bodyPr>
          <a:lstStyle>
            <a:lvl1pPr marL="0" indent="0" algn="l">
              <a:buNone/>
              <a:defRPr sz="1350" baseline="0">
                <a:solidFill>
                  <a:schemeClr val="bg1"/>
                </a:solidFill>
                <a:latin typeface="Cambria" panose="02040503050406030204" pitchFamily="18"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enter date</a:t>
            </a:r>
          </a:p>
        </p:txBody>
      </p:sp>
    </p:spTree>
    <p:custDataLst>
      <p:tags r:id="rId1"/>
    </p:custDataLst>
    <p:extLst>
      <p:ext uri="{BB962C8B-B14F-4D97-AF65-F5344CB8AC3E}">
        <p14:creationId xmlns:p14="http://schemas.microsoft.com/office/powerpoint/2010/main" val="320416898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 Smaller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7C2D9-59EA-714B-BE36-C636CBB5179E}"/>
              </a:ext>
            </a:extLst>
          </p:cNvPr>
          <p:cNvSpPr>
            <a:spLocks noGrp="1"/>
          </p:cNvSpPr>
          <p:nvPr>
            <p:ph type="ctrTitle" hasCustomPrompt="1"/>
          </p:nvPr>
        </p:nvSpPr>
        <p:spPr>
          <a:xfrm>
            <a:off x="467832" y="3587006"/>
            <a:ext cx="3976577" cy="2813794"/>
          </a:xfrm>
          <a:prstGeom prst="rect">
            <a:avLst/>
          </a:prstGeom>
        </p:spPr>
        <p:txBody>
          <a:bodyPr lIns="0" tIns="0" rIns="0" bIns="0" anchor="t" anchorCtr="0">
            <a:normAutofit/>
          </a:bodyPr>
          <a:lstStyle>
            <a:lvl1pPr algn="l">
              <a:defRPr sz="3600" baseline="0">
                <a:solidFill>
                  <a:schemeClr val="accent1"/>
                </a:solidFill>
                <a:latin typeface="Cambria" panose="02040503050406030204" pitchFamily="18" charset="0"/>
                <a:ea typeface="Cambria" panose="02040503050406030204" pitchFamily="18" charset="0"/>
              </a:defRPr>
            </a:lvl1pPr>
          </a:lstStyle>
          <a:p>
            <a:r>
              <a:rPr lang="en-US" dirty="0"/>
              <a:t>Click To Enter Presentation Title</a:t>
            </a:r>
          </a:p>
        </p:txBody>
      </p:sp>
      <p:sp>
        <p:nvSpPr>
          <p:cNvPr id="3" name="Subtitle 2">
            <a:extLst>
              <a:ext uri="{FF2B5EF4-FFF2-40B4-BE49-F238E27FC236}">
                <a16:creationId xmlns:a16="http://schemas.microsoft.com/office/drawing/2014/main" id="{A9421ABC-4DDB-184B-BD42-EBE69A6C0912}"/>
              </a:ext>
            </a:extLst>
          </p:cNvPr>
          <p:cNvSpPr>
            <a:spLocks noGrp="1"/>
          </p:cNvSpPr>
          <p:nvPr>
            <p:ph type="subTitle" idx="1" hasCustomPrompt="1"/>
          </p:nvPr>
        </p:nvSpPr>
        <p:spPr>
          <a:xfrm>
            <a:off x="467831" y="3130966"/>
            <a:ext cx="3976575" cy="298034"/>
          </a:xfrm>
          <a:prstGeom prst="rect">
            <a:avLst/>
          </a:prstGeom>
        </p:spPr>
        <p:txBody>
          <a:bodyPr lIns="0" tIns="0" rIns="0" bIns="0">
            <a:noAutofit/>
          </a:bodyPr>
          <a:lstStyle>
            <a:lvl1pPr marL="0" indent="0" algn="l">
              <a:buNone/>
              <a:defRPr sz="2400" baseline="0">
                <a:solidFill>
                  <a:schemeClr val="accent2"/>
                </a:solidFill>
                <a:latin typeface="Cambria" panose="02040503050406030204" pitchFamily="18"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enter date</a:t>
            </a:r>
          </a:p>
        </p:txBody>
      </p:sp>
      <p:sp>
        <p:nvSpPr>
          <p:cNvPr id="6" name="Picture Placeholder 10">
            <a:extLst>
              <a:ext uri="{FF2B5EF4-FFF2-40B4-BE49-F238E27FC236}">
                <a16:creationId xmlns:a16="http://schemas.microsoft.com/office/drawing/2014/main" id="{D447A56A-922E-5A48-9BCF-4339424D8A21}"/>
              </a:ext>
            </a:extLst>
          </p:cNvPr>
          <p:cNvSpPr>
            <a:spLocks noGrp="1"/>
          </p:cNvSpPr>
          <p:nvPr>
            <p:ph type="pic" sz="quarter" idx="10" hasCustomPrompt="1"/>
          </p:nvPr>
        </p:nvSpPr>
        <p:spPr>
          <a:xfrm>
            <a:off x="4571999" y="1236669"/>
            <a:ext cx="4346591" cy="5392732"/>
          </a:xfrm>
          <a:prstGeom prst="rect">
            <a:avLst/>
          </a:prstGeom>
        </p:spPr>
        <p:txBody>
          <a:bodyPr tIns="914400" anchor="t" anchorCtr="0">
            <a:normAutofit/>
          </a:bodyPr>
          <a:lstStyle>
            <a:lvl1pPr marL="0" marR="0" indent="0" algn="l" defTabSz="685783" rtl="0" eaLnBrk="1" fontAlgn="auto" latinLnBrk="0" hangingPunct="1">
              <a:lnSpc>
                <a:spcPct val="90000"/>
              </a:lnSpc>
              <a:spcBef>
                <a:spcPts val="750"/>
              </a:spcBef>
              <a:spcAft>
                <a:spcPts val="0"/>
              </a:spcAft>
              <a:buClr>
                <a:srgbClr val="455080"/>
              </a:buClr>
              <a:buSzTx/>
              <a:buFont typeface="Arial" panose="020B0604020202020204" pitchFamily="34" charset="0"/>
              <a:buNone/>
              <a:tabLst/>
              <a:defRPr sz="1400" baseline="0">
                <a:solidFill>
                  <a:schemeClr val="tx1">
                    <a:alpha val="58000"/>
                  </a:schemeClr>
                </a:solidFill>
                <a:latin typeface="Cambria" panose="02040503050406030204" pitchFamily="18" charset="0"/>
              </a:defRPr>
            </a:lvl1pPr>
          </a:lstStyle>
          <a:p>
            <a:pPr marL="171446" marR="0" lvl="0" indent="-171446" algn="l" defTabSz="685783" rtl="0" eaLnBrk="1" fontAlgn="auto" latinLnBrk="0" hangingPunct="1">
              <a:lnSpc>
                <a:spcPct val="90000"/>
              </a:lnSpc>
              <a:spcBef>
                <a:spcPts val="750"/>
              </a:spcBef>
              <a:spcAft>
                <a:spcPts val="0"/>
              </a:spcAft>
              <a:buClr>
                <a:srgbClr val="455080"/>
              </a:buClr>
              <a:buSzTx/>
              <a:buFont typeface="Arial" panose="020B0604020202020204" pitchFamily="34" charset="0"/>
              <a:buChar char="•"/>
              <a:tabLst/>
              <a:defRPr/>
            </a:pPr>
            <a:r>
              <a:rPr lang="en-US" dirty="0"/>
              <a:t>Click on picture link, drag picture from desktop or photo library and crop as needed</a:t>
            </a:r>
          </a:p>
        </p:txBody>
      </p:sp>
      <p:sp>
        <p:nvSpPr>
          <p:cNvPr id="4" name="Slide Number Placeholder 3">
            <a:extLst>
              <a:ext uri="{FF2B5EF4-FFF2-40B4-BE49-F238E27FC236}">
                <a16:creationId xmlns:a16="http://schemas.microsoft.com/office/drawing/2014/main" id="{AFE713BE-6392-4C17-ADC6-99A52E246B08}"/>
              </a:ext>
            </a:extLst>
          </p:cNvPr>
          <p:cNvSpPr>
            <a:spLocks noGrp="1"/>
          </p:cNvSpPr>
          <p:nvPr>
            <p:ph type="sldNum" sz="quarter" idx="11"/>
          </p:nvPr>
        </p:nvSpPr>
        <p:spPr/>
        <p:txBody>
          <a:bodyPr/>
          <a:lstStyle/>
          <a:p>
            <a:fld id="{B9E1C8A5-9C65-4F56-8705-354FF305CE30}" type="slidenum">
              <a:rPr lang="en-US" smtClean="0"/>
              <a:pPr/>
              <a:t>‹#›</a:t>
            </a:fld>
            <a:endParaRPr lang="en-US"/>
          </a:p>
        </p:txBody>
      </p:sp>
    </p:spTree>
    <p:custDataLst>
      <p:tags r:id="rId1"/>
    </p:custDataLst>
    <p:extLst>
      <p:ext uri="{BB962C8B-B14F-4D97-AF65-F5344CB8AC3E}">
        <p14:creationId xmlns:p14="http://schemas.microsoft.com/office/powerpoint/2010/main" val="1780620844"/>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Large Title Blue">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A1FF6CD9-F549-4BB0-BD7C-0E78A7E0144E}"/>
              </a:ext>
            </a:extLst>
          </p:cNvPr>
          <p:cNvSpPr>
            <a:spLocks noGrp="1"/>
          </p:cNvSpPr>
          <p:nvPr>
            <p:ph type="subTitle" idx="1" hasCustomPrompt="1"/>
          </p:nvPr>
        </p:nvSpPr>
        <p:spPr>
          <a:xfrm>
            <a:off x="457200" y="6149087"/>
            <a:ext cx="6024090" cy="298034"/>
          </a:xfrm>
          <a:prstGeom prst="rect">
            <a:avLst/>
          </a:prstGeom>
        </p:spPr>
        <p:txBody>
          <a:bodyPr lIns="0" tIns="0" rIns="0" bIns="0" anchor="b">
            <a:normAutofit/>
          </a:bodyPr>
          <a:lstStyle>
            <a:lvl1pPr marL="0" indent="0" algn="l">
              <a:buNone/>
              <a:defRPr sz="1350" baseline="0">
                <a:solidFill>
                  <a:schemeClr val="bg1"/>
                </a:solidFill>
                <a:latin typeface="Cambria" panose="02040503050406030204" pitchFamily="18"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enter date</a:t>
            </a:r>
          </a:p>
        </p:txBody>
      </p:sp>
    </p:spTree>
    <p:custDataLst>
      <p:tags r:id="rId1"/>
    </p:custDataLst>
    <p:extLst>
      <p:ext uri="{BB962C8B-B14F-4D97-AF65-F5344CB8AC3E}">
        <p14:creationId xmlns:p14="http://schemas.microsoft.com/office/powerpoint/2010/main" val="2531169271"/>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 Large Paragraph">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F2D8A0B4-DDFF-A94B-B1B2-B32062186865}"/>
              </a:ext>
            </a:extLst>
          </p:cNvPr>
          <p:cNvSpPr>
            <a:spLocks noGrp="1"/>
          </p:cNvSpPr>
          <p:nvPr>
            <p:ph type="subTitle" idx="1" hasCustomPrompt="1"/>
          </p:nvPr>
        </p:nvSpPr>
        <p:spPr>
          <a:xfrm>
            <a:off x="923195" y="1232452"/>
            <a:ext cx="6527274" cy="512528"/>
          </a:xfrm>
          <a:prstGeom prst="rect">
            <a:avLst/>
          </a:prstGeom>
        </p:spPr>
        <p:txBody>
          <a:bodyPr lIns="0" tIns="0" rIns="0" bIns="0">
            <a:noAutofit/>
          </a:bodyPr>
          <a:lstStyle>
            <a:lvl1pPr marL="0" indent="0" algn="l">
              <a:buNone/>
              <a:defRPr sz="3200" baseline="0">
                <a:solidFill>
                  <a:srgbClr val="005870"/>
                </a:solidFill>
                <a:latin typeface="Cambria" panose="02040503050406030204" pitchFamily="18"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add title</a:t>
            </a:r>
          </a:p>
        </p:txBody>
      </p:sp>
      <p:sp>
        <p:nvSpPr>
          <p:cNvPr id="5" name="Text Placeholder 4">
            <a:extLst>
              <a:ext uri="{FF2B5EF4-FFF2-40B4-BE49-F238E27FC236}">
                <a16:creationId xmlns:a16="http://schemas.microsoft.com/office/drawing/2014/main" id="{20DF0C29-29F0-6043-83ED-4C90A62B0E4C}"/>
              </a:ext>
            </a:extLst>
          </p:cNvPr>
          <p:cNvSpPr>
            <a:spLocks noGrp="1"/>
          </p:cNvSpPr>
          <p:nvPr>
            <p:ph type="body" sz="quarter" idx="10"/>
          </p:nvPr>
        </p:nvSpPr>
        <p:spPr>
          <a:xfrm>
            <a:off x="923195" y="1862155"/>
            <a:ext cx="6527274" cy="4538645"/>
          </a:xfrm>
          <a:prstGeom prst="rect">
            <a:avLst/>
          </a:prstGeom>
        </p:spPr>
        <p:txBody>
          <a:bodyPr lIns="0" tIns="0" rIns="0" bIns="0">
            <a:normAutofit/>
          </a:bodyPr>
          <a:lstStyle>
            <a:lvl1pPr marL="0" indent="0">
              <a:lnSpc>
                <a:spcPct val="100000"/>
              </a:lnSpc>
              <a:buNone/>
              <a:defRPr sz="2400" baseline="0">
                <a:solidFill>
                  <a:srgbClr val="005870"/>
                </a:solidFill>
                <a:latin typeface="Cambria" panose="02040503050406030204" pitchFamily="18" charset="0"/>
              </a:defRPr>
            </a:lvl1pPr>
            <a:lvl2pPr>
              <a:lnSpc>
                <a:spcPct val="100000"/>
              </a:lnSpc>
              <a:spcBef>
                <a:spcPts val="600"/>
              </a:spcBef>
              <a:buClr>
                <a:srgbClr val="003F50"/>
              </a:buClr>
              <a:defRPr sz="2400">
                <a:solidFill>
                  <a:schemeClr val="tx1"/>
                </a:solidFill>
                <a:latin typeface="Cambria" panose="02040503050406030204" pitchFamily="18" charset="0"/>
              </a:defRPr>
            </a:lvl2pPr>
            <a:lvl3pPr>
              <a:lnSpc>
                <a:spcPct val="100000"/>
              </a:lnSpc>
              <a:spcBef>
                <a:spcPts val="600"/>
              </a:spcBef>
              <a:defRPr sz="2000">
                <a:solidFill>
                  <a:schemeClr val="tx1"/>
                </a:solidFill>
                <a:latin typeface="Cambria" panose="02040503050406030204" pitchFamily="18" charset="0"/>
              </a:defRPr>
            </a:lvl3pPr>
            <a:lvl4pPr>
              <a:lnSpc>
                <a:spcPct val="100000"/>
              </a:lnSpc>
              <a:spcBef>
                <a:spcPts val="600"/>
              </a:spcBef>
              <a:defRPr sz="2000">
                <a:solidFill>
                  <a:schemeClr val="tx1"/>
                </a:solidFill>
                <a:latin typeface="Cambria" panose="02040503050406030204" pitchFamily="18" charset="0"/>
              </a:defRPr>
            </a:lvl4pPr>
            <a:lvl5pPr>
              <a:lnSpc>
                <a:spcPct val="100000"/>
              </a:lnSpc>
              <a:spcBef>
                <a:spcPts val="600"/>
              </a:spcBef>
              <a:defRPr sz="2000">
                <a:solidFill>
                  <a:schemeClr val="tx1"/>
                </a:solidFill>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79D6FA0D-0346-46B2-96EE-82E2ED429842}"/>
              </a:ext>
            </a:extLst>
          </p:cNvPr>
          <p:cNvSpPr>
            <a:spLocks noGrp="1"/>
          </p:cNvSpPr>
          <p:nvPr>
            <p:ph type="sldNum" sz="quarter" idx="4"/>
          </p:nvPr>
        </p:nvSpPr>
        <p:spPr>
          <a:xfrm>
            <a:off x="430146" y="6223351"/>
            <a:ext cx="2057400" cy="365125"/>
          </a:xfrm>
          <a:prstGeom prst="rect">
            <a:avLst/>
          </a:prstGeom>
        </p:spPr>
        <p:txBody>
          <a:bodyPr vert="horz" lIns="91440" tIns="45720" rIns="91440" bIns="45720" rtlCol="0" anchor="ctr"/>
          <a:lstStyle>
            <a:lvl1pPr algn="l">
              <a:defRPr sz="1400">
                <a:solidFill>
                  <a:schemeClr val="tx1">
                    <a:tint val="75000"/>
                  </a:schemeClr>
                </a:solidFill>
                <a:latin typeface="Times New Roman" panose="02020603050405020304" pitchFamily="18" charset="0"/>
                <a:cs typeface="Times New Roman" panose="02020603050405020304" pitchFamily="18" charset="0"/>
              </a:defRPr>
            </a:lvl1pPr>
          </a:lstStyle>
          <a:p>
            <a:fld id="{17551207-A236-4A9D-BC9F-F0969A974D7F}" type="slidenum">
              <a:rPr lang="en-US" smtClean="0"/>
              <a:pPr/>
              <a:t>‹#›</a:t>
            </a:fld>
            <a:endParaRPr lang="en-US"/>
          </a:p>
        </p:txBody>
      </p:sp>
    </p:spTree>
    <p:custDataLst>
      <p:tags r:id="rId1"/>
    </p:custDataLst>
    <p:extLst>
      <p:ext uri="{BB962C8B-B14F-4D97-AF65-F5344CB8AC3E}">
        <p14:creationId xmlns:p14="http://schemas.microsoft.com/office/powerpoint/2010/main" val="2263920325"/>
      </p:ext>
    </p:extLst>
  </p:cSld>
  <p:clrMapOvr>
    <a:masterClrMapping/>
  </p:clrMapOvr>
  <p:extLst>
    <p:ext uri="{DCECCB84-F9BA-43D5-87BE-67443E8EF086}">
      <p15:sldGuideLst xmlns:p15="http://schemas.microsoft.com/office/powerpoint/2012/main">
        <p15:guide id="1" pos="115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 Large Paragraph w/ Small Paragraph">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F2D8A0B4-DDFF-A94B-B1B2-B32062186865}"/>
              </a:ext>
            </a:extLst>
          </p:cNvPr>
          <p:cNvSpPr>
            <a:spLocks noGrp="1"/>
          </p:cNvSpPr>
          <p:nvPr>
            <p:ph type="subTitle" idx="1" hasCustomPrompt="1"/>
          </p:nvPr>
        </p:nvSpPr>
        <p:spPr>
          <a:xfrm>
            <a:off x="923204" y="1179443"/>
            <a:ext cx="6527274" cy="565537"/>
          </a:xfrm>
          <a:prstGeom prst="rect">
            <a:avLst/>
          </a:prstGeom>
        </p:spPr>
        <p:txBody>
          <a:bodyPr lIns="0" tIns="0" rIns="0" bIns="0">
            <a:noAutofit/>
          </a:bodyPr>
          <a:lstStyle>
            <a:lvl1pPr marL="0" indent="0" algn="l">
              <a:buNone/>
              <a:defRPr sz="3200" baseline="0">
                <a:solidFill>
                  <a:srgbClr val="005870"/>
                </a:solidFill>
                <a:latin typeface="Cambria" panose="02040503050406030204" pitchFamily="18"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add title</a:t>
            </a:r>
          </a:p>
        </p:txBody>
      </p:sp>
      <p:sp>
        <p:nvSpPr>
          <p:cNvPr id="3" name="Text Placeholder 2">
            <a:extLst>
              <a:ext uri="{FF2B5EF4-FFF2-40B4-BE49-F238E27FC236}">
                <a16:creationId xmlns:a16="http://schemas.microsoft.com/office/drawing/2014/main" id="{BD298A6B-26B5-244A-ADA4-48FB881927D9}"/>
              </a:ext>
            </a:extLst>
          </p:cNvPr>
          <p:cNvSpPr>
            <a:spLocks noGrp="1"/>
          </p:cNvSpPr>
          <p:nvPr>
            <p:ph type="body" sz="quarter" idx="12"/>
          </p:nvPr>
        </p:nvSpPr>
        <p:spPr>
          <a:xfrm>
            <a:off x="923204" y="1897380"/>
            <a:ext cx="6527274" cy="1738312"/>
          </a:xfrm>
          <a:prstGeom prst="rect">
            <a:avLst/>
          </a:prstGeom>
        </p:spPr>
        <p:txBody>
          <a:bodyPr lIns="0" tIns="0" rIns="0" bIns="0">
            <a:normAutofit/>
          </a:bodyPr>
          <a:lstStyle>
            <a:lvl1pPr marL="0" indent="0">
              <a:buNone/>
              <a:defRPr sz="2400" baseline="0">
                <a:solidFill>
                  <a:srgbClr val="005870"/>
                </a:solidFill>
                <a:latin typeface="Cambria" panose="02040503050406030204" pitchFamily="18" charset="0"/>
              </a:defRPr>
            </a:lvl1pPr>
            <a:lvl2pPr>
              <a:buClr>
                <a:srgbClr val="003F50"/>
              </a:buClr>
              <a:defRPr sz="2400">
                <a:solidFill>
                  <a:schemeClr val="tx1"/>
                </a:solidFill>
                <a:latin typeface="Cambria" panose="02040503050406030204" pitchFamily="18" charset="0"/>
              </a:defRPr>
            </a:lvl2pPr>
            <a:lvl3pPr>
              <a:defRPr sz="2000">
                <a:solidFill>
                  <a:schemeClr val="tx1"/>
                </a:solidFill>
                <a:latin typeface="Cambria" panose="02040503050406030204" pitchFamily="18" charset="0"/>
              </a:defRPr>
            </a:lvl3pPr>
            <a:lvl4pPr>
              <a:defRPr sz="2000">
                <a:solidFill>
                  <a:schemeClr val="tx1"/>
                </a:solidFill>
                <a:latin typeface="Cambria" panose="02040503050406030204" pitchFamily="18" charset="0"/>
              </a:defRPr>
            </a:lvl4pPr>
            <a:lvl5pPr>
              <a:defRPr sz="2000">
                <a:solidFill>
                  <a:schemeClr val="tx1"/>
                </a:solidFill>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A497AB7E-5C35-8740-B5B1-52F0F0F6E909}"/>
              </a:ext>
            </a:extLst>
          </p:cNvPr>
          <p:cNvSpPr>
            <a:spLocks noGrp="1"/>
          </p:cNvSpPr>
          <p:nvPr>
            <p:ph type="body" sz="quarter" idx="13"/>
          </p:nvPr>
        </p:nvSpPr>
        <p:spPr>
          <a:xfrm>
            <a:off x="923204" y="3703009"/>
            <a:ext cx="6527274" cy="2697792"/>
          </a:xfrm>
          <a:prstGeom prst="rect">
            <a:avLst/>
          </a:prstGeom>
        </p:spPr>
        <p:txBody>
          <a:bodyPr lIns="0" tIns="0" rIns="0" bIns="0">
            <a:normAutofit/>
          </a:bodyPr>
          <a:lstStyle>
            <a:lvl1pPr marL="0" indent="0">
              <a:buFont typeface="+mj-lt"/>
              <a:buNone/>
              <a:defRPr sz="2400" baseline="0">
                <a:solidFill>
                  <a:schemeClr val="tx1"/>
                </a:solidFill>
                <a:latin typeface="Cambria" panose="02040503050406030204" pitchFamily="18" charset="0"/>
              </a:defRPr>
            </a:lvl1pPr>
            <a:lvl2pPr>
              <a:buClr>
                <a:srgbClr val="005870"/>
              </a:buClr>
              <a:defRPr sz="2400" baseline="0">
                <a:solidFill>
                  <a:schemeClr val="tx1"/>
                </a:solidFill>
                <a:latin typeface="Cambria" panose="02040503050406030204" pitchFamily="18" charset="0"/>
              </a:defRPr>
            </a:lvl2pPr>
            <a:lvl3pPr>
              <a:defRPr sz="2000" baseline="0">
                <a:solidFill>
                  <a:schemeClr val="tx1"/>
                </a:solidFill>
                <a:latin typeface="Cambria" panose="02040503050406030204" pitchFamily="18" charset="0"/>
              </a:defRPr>
            </a:lvl3pPr>
            <a:lvl4pPr>
              <a:defRPr sz="2000" baseline="0">
                <a:solidFill>
                  <a:schemeClr val="tx1"/>
                </a:solidFill>
                <a:latin typeface="Cambria" panose="02040503050406030204" pitchFamily="18" charset="0"/>
              </a:defRPr>
            </a:lvl4pPr>
            <a:lvl5pPr>
              <a:defRPr sz="2000" baseline="0">
                <a:solidFill>
                  <a:schemeClr val="tx1"/>
                </a:solidFill>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E6DD2EF9-3D83-42CC-9A2C-793530EE1C0D}"/>
              </a:ext>
            </a:extLst>
          </p:cNvPr>
          <p:cNvSpPr>
            <a:spLocks noGrp="1"/>
          </p:cNvSpPr>
          <p:nvPr>
            <p:ph type="sldNum" sz="quarter" idx="4"/>
          </p:nvPr>
        </p:nvSpPr>
        <p:spPr>
          <a:xfrm>
            <a:off x="430146" y="6223351"/>
            <a:ext cx="2057400" cy="365125"/>
          </a:xfrm>
          <a:prstGeom prst="rect">
            <a:avLst/>
          </a:prstGeom>
        </p:spPr>
        <p:txBody>
          <a:bodyPr vert="horz" lIns="91440" tIns="45720" rIns="91440" bIns="45720" rtlCol="0" anchor="ctr"/>
          <a:lstStyle>
            <a:lvl1pPr algn="l">
              <a:defRPr sz="1400">
                <a:solidFill>
                  <a:schemeClr val="tx1">
                    <a:tint val="75000"/>
                  </a:schemeClr>
                </a:solidFill>
                <a:latin typeface="Times New Roman" panose="02020603050405020304" pitchFamily="18" charset="0"/>
                <a:cs typeface="Times New Roman" panose="02020603050405020304" pitchFamily="18" charset="0"/>
              </a:defRPr>
            </a:lvl1pPr>
          </a:lstStyle>
          <a:p>
            <a:fld id="{17551207-A236-4A9D-BC9F-F0969A974D7F}" type="slidenum">
              <a:rPr lang="en-US" smtClean="0"/>
              <a:pPr/>
              <a:t>‹#›</a:t>
            </a:fld>
            <a:endParaRPr lang="en-US"/>
          </a:p>
        </p:txBody>
      </p:sp>
    </p:spTree>
    <p:custDataLst>
      <p:tags r:id="rId1"/>
    </p:custDataLst>
    <p:extLst>
      <p:ext uri="{BB962C8B-B14F-4D97-AF65-F5344CB8AC3E}">
        <p14:creationId xmlns:p14="http://schemas.microsoft.com/office/powerpoint/2010/main" val="40019928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 Large Paragraph w/ Small Bullets">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F2D8A0B4-DDFF-A94B-B1B2-B32062186865}"/>
              </a:ext>
            </a:extLst>
          </p:cNvPr>
          <p:cNvSpPr>
            <a:spLocks noGrp="1"/>
          </p:cNvSpPr>
          <p:nvPr>
            <p:ph type="subTitle" idx="1" hasCustomPrompt="1"/>
          </p:nvPr>
        </p:nvSpPr>
        <p:spPr>
          <a:xfrm>
            <a:off x="923198" y="1192696"/>
            <a:ext cx="6527274" cy="552284"/>
          </a:xfrm>
          <a:prstGeom prst="rect">
            <a:avLst/>
          </a:prstGeom>
        </p:spPr>
        <p:txBody>
          <a:bodyPr lIns="0" tIns="0" rIns="0" bIns="0">
            <a:noAutofit/>
          </a:bodyPr>
          <a:lstStyle>
            <a:lvl1pPr marL="0" indent="0" algn="l">
              <a:buNone/>
              <a:defRPr sz="3200" baseline="0">
                <a:solidFill>
                  <a:srgbClr val="005870"/>
                </a:solidFill>
                <a:latin typeface="Cambria" panose="02040503050406030204" pitchFamily="18"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add title</a:t>
            </a:r>
          </a:p>
        </p:txBody>
      </p:sp>
      <p:sp>
        <p:nvSpPr>
          <p:cNvPr id="10" name="Text Placeholder 2">
            <a:extLst>
              <a:ext uri="{FF2B5EF4-FFF2-40B4-BE49-F238E27FC236}">
                <a16:creationId xmlns:a16="http://schemas.microsoft.com/office/drawing/2014/main" id="{FEB96DEE-AA15-BF4D-94FF-F996033B1DB7}"/>
              </a:ext>
            </a:extLst>
          </p:cNvPr>
          <p:cNvSpPr>
            <a:spLocks noGrp="1"/>
          </p:cNvSpPr>
          <p:nvPr>
            <p:ph type="body" sz="quarter" idx="12"/>
          </p:nvPr>
        </p:nvSpPr>
        <p:spPr>
          <a:xfrm>
            <a:off x="923198" y="1897380"/>
            <a:ext cx="6527274" cy="1082040"/>
          </a:xfrm>
          <a:prstGeom prst="rect">
            <a:avLst/>
          </a:prstGeom>
        </p:spPr>
        <p:txBody>
          <a:bodyPr lIns="0" tIns="0" rIns="0" bIns="0">
            <a:noAutofit/>
          </a:bodyPr>
          <a:lstStyle>
            <a:lvl1pPr marL="0" indent="0">
              <a:buNone/>
              <a:defRPr sz="2400" baseline="0">
                <a:solidFill>
                  <a:srgbClr val="005870"/>
                </a:solidFill>
                <a:latin typeface="Cambria" panose="02040503050406030204" pitchFamily="18" charset="0"/>
              </a:defRPr>
            </a:lvl1pPr>
            <a:lvl2pPr>
              <a:buClr>
                <a:srgbClr val="003F50"/>
              </a:buClr>
              <a:defRPr sz="2400">
                <a:solidFill>
                  <a:schemeClr val="tx1"/>
                </a:solidFill>
                <a:latin typeface="Cambria" panose="02040503050406030204" pitchFamily="18" charset="0"/>
              </a:defRPr>
            </a:lvl2pPr>
            <a:lvl3pPr>
              <a:defRPr sz="2000">
                <a:solidFill>
                  <a:schemeClr val="tx1"/>
                </a:solidFill>
                <a:latin typeface="Cambria" panose="02040503050406030204" pitchFamily="18" charset="0"/>
              </a:defRPr>
            </a:lvl3pPr>
            <a:lvl4pPr>
              <a:defRPr sz="2000">
                <a:solidFill>
                  <a:schemeClr val="tx1"/>
                </a:solidFill>
                <a:latin typeface="Cambria" panose="02040503050406030204" pitchFamily="18" charset="0"/>
              </a:defRPr>
            </a:lvl4pPr>
            <a:lvl5pPr>
              <a:defRPr sz="2000">
                <a:solidFill>
                  <a:schemeClr val="tx1"/>
                </a:solidFill>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a:extLst>
              <a:ext uri="{FF2B5EF4-FFF2-40B4-BE49-F238E27FC236}">
                <a16:creationId xmlns:a16="http://schemas.microsoft.com/office/drawing/2014/main" id="{82C3303A-F7CB-3749-B16B-5FB5C4DF5A03}"/>
              </a:ext>
            </a:extLst>
          </p:cNvPr>
          <p:cNvSpPr>
            <a:spLocks noGrp="1"/>
          </p:cNvSpPr>
          <p:nvPr>
            <p:ph type="body" sz="quarter" idx="13"/>
          </p:nvPr>
        </p:nvSpPr>
        <p:spPr>
          <a:xfrm>
            <a:off x="923198" y="3036412"/>
            <a:ext cx="6527274" cy="3356854"/>
          </a:xfrm>
          <a:prstGeom prst="rect">
            <a:avLst/>
          </a:prstGeom>
        </p:spPr>
        <p:txBody>
          <a:bodyPr lIns="0" tIns="0" rIns="0" bIns="0"/>
          <a:lstStyle>
            <a:lvl1pPr marL="257168" indent="-257168">
              <a:buClr>
                <a:srgbClr val="003F50"/>
              </a:buClr>
              <a:buFont typeface="+mj-lt"/>
              <a:buAutoNum type="arabicPeriod"/>
              <a:defRPr sz="2400" baseline="0">
                <a:solidFill>
                  <a:schemeClr val="tx1"/>
                </a:solidFill>
                <a:latin typeface="Cambria" panose="02040503050406030204" pitchFamily="18" charset="0"/>
              </a:defRPr>
            </a:lvl1pPr>
            <a:lvl2pPr>
              <a:buClr>
                <a:srgbClr val="003F50"/>
              </a:buClr>
              <a:defRPr sz="2400" baseline="0">
                <a:solidFill>
                  <a:schemeClr val="tx1"/>
                </a:solidFill>
                <a:latin typeface="Cambria" panose="02040503050406030204" pitchFamily="18" charset="0"/>
              </a:defRPr>
            </a:lvl2pPr>
            <a:lvl3pPr>
              <a:defRPr sz="2000" baseline="0">
                <a:solidFill>
                  <a:schemeClr val="tx1"/>
                </a:solidFill>
                <a:latin typeface="Cambria" panose="02040503050406030204" pitchFamily="18" charset="0"/>
              </a:defRPr>
            </a:lvl3pPr>
            <a:lvl4pPr>
              <a:defRPr sz="2000" baseline="0">
                <a:solidFill>
                  <a:schemeClr val="tx1"/>
                </a:solidFill>
                <a:latin typeface="Cambria" panose="02040503050406030204" pitchFamily="18" charset="0"/>
              </a:defRPr>
            </a:lvl4pPr>
            <a:lvl5pPr>
              <a:defRPr sz="2000" baseline="0">
                <a:solidFill>
                  <a:schemeClr val="tx1"/>
                </a:solidFill>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32556A53-E015-4FD9-85B0-8241672D3B30}"/>
              </a:ext>
            </a:extLst>
          </p:cNvPr>
          <p:cNvSpPr>
            <a:spLocks noGrp="1"/>
          </p:cNvSpPr>
          <p:nvPr>
            <p:ph type="sldNum" sz="quarter" idx="4"/>
          </p:nvPr>
        </p:nvSpPr>
        <p:spPr>
          <a:xfrm>
            <a:off x="430146" y="6223351"/>
            <a:ext cx="2057400" cy="365125"/>
          </a:xfrm>
          <a:prstGeom prst="rect">
            <a:avLst/>
          </a:prstGeom>
        </p:spPr>
        <p:txBody>
          <a:bodyPr vert="horz" lIns="91440" tIns="45720" rIns="91440" bIns="45720" rtlCol="0" anchor="ctr"/>
          <a:lstStyle>
            <a:lvl1pPr algn="l">
              <a:defRPr sz="1400">
                <a:solidFill>
                  <a:schemeClr val="tx1">
                    <a:tint val="75000"/>
                  </a:schemeClr>
                </a:solidFill>
                <a:latin typeface="Times New Roman" panose="02020603050405020304" pitchFamily="18" charset="0"/>
                <a:cs typeface="Times New Roman" panose="02020603050405020304" pitchFamily="18" charset="0"/>
              </a:defRPr>
            </a:lvl1pPr>
          </a:lstStyle>
          <a:p>
            <a:fld id="{17551207-A236-4A9D-BC9F-F0969A974D7F}" type="slidenum">
              <a:rPr lang="en-US" smtClean="0"/>
              <a:pPr/>
              <a:t>‹#›</a:t>
            </a:fld>
            <a:endParaRPr lang="en-US"/>
          </a:p>
        </p:txBody>
      </p:sp>
    </p:spTree>
    <p:custDataLst>
      <p:tags r:id="rId1"/>
    </p:custDataLst>
    <p:extLst>
      <p:ext uri="{BB962C8B-B14F-4D97-AF65-F5344CB8AC3E}">
        <p14:creationId xmlns:p14="http://schemas.microsoft.com/office/powerpoint/2010/main" val="41954384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 Small Paragraph">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F2D8A0B4-DDFF-A94B-B1B2-B32062186865}"/>
              </a:ext>
            </a:extLst>
          </p:cNvPr>
          <p:cNvSpPr>
            <a:spLocks noGrp="1"/>
          </p:cNvSpPr>
          <p:nvPr>
            <p:ph type="subTitle" idx="1" hasCustomPrompt="1"/>
          </p:nvPr>
        </p:nvSpPr>
        <p:spPr>
          <a:xfrm>
            <a:off x="923198" y="1192696"/>
            <a:ext cx="6527274" cy="552284"/>
          </a:xfrm>
          <a:prstGeom prst="rect">
            <a:avLst/>
          </a:prstGeom>
        </p:spPr>
        <p:txBody>
          <a:bodyPr lIns="0" tIns="0" rIns="0" bIns="0">
            <a:noAutofit/>
          </a:bodyPr>
          <a:lstStyle>
            <a:lvl1pPr marL="0" indent="0" algn="l">
              <a:buNone/>
              <a:defRPr sz="3200" baseline="0">
                <a:solidFill>
                  <a:srgbClr val="005870"/>
                </a:solidFill>
                <a:latin typeface="Cambria" panose="02040503050406030204" pitchFamily="18"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add title</a:t>
            </a:r>
          </a:p>
        </p:txBody>
      </p:sp>
      <p:sp>
        <p:nvSpPr>
          <p:cNvPr id="7" name="Text Placeholder 2">
            <a:extLst>
              <a:ext uri="{FF2B5EF4-FFF2-40B4-BE49-F238E27FC236}">
                <a16:creationId xmlns:a16="http://schemas.microsoft.com/office/drawing/2014/main" id="{5E6D1330-4B30-3B41-971E-3AF1997177E8}"/>
              </a:ext>
            </a:extLst>
          </p:cNvPr>
          <p:cNvSpPr>
            <a:spLocks noGrp="1"/>
          </p:cNvSpPr>
          <p:nvPr>
            <p:ph type="body" sz="quarter" idx="13"/>
          </p:nvPr>
        </p:nvSpPr>
        <p:spPr>
          <a:xfrm>
            <a:off x="923198" y="1904683"/>
            <a:ext cx="6527274" cy="4496117"/>
          </a:xfrm>
          <a:prstGeom prst="rect">
            <a:avLst/>
          </a:prstGeom>
        </p:spPr>
        <p:txBody>
          <a:bodyPr lIns="0" tIns="0" rIns="0" bIns="0">
            <a:normAutofit/>
          </a:bodyPr>
          <a:lstStyle>
            <a:lvl1pPr marL="0" indent="0">
              <a:buFont typeface="+mj-lt"/>
              <a:buNone/>
              <a:defRPr sz="2400" baseline="0">
                <a:solidFill>
                  <a:schemeClr val="tx1"/>
                </a:solidFill>
                <a:latin typeface="Cambria" panose="02040503050406030204" pitchFamily="18" charset="0"/>
              </a:defRPr>
            </a:lvl1pPr>
            <a:lvl2pPr>
              <a:buClr>
                <a:srgbClr val="003F50"/>
              </a:buClr>
              <a:defRPr sz="2400" baseline="0">
                <a:solidFill>
                  <a:schemeClr val="tx1"/>
                </a:solidFill>
                <a:latin typeface="Cambria" panose="02040503050406030204" pitchFamily="18" charset="0"/>
              </a:defRPr>
            </a:lvl2pPr>
            <a:lvl3pPr>
              <a:defRPr sz="2000" baseline="0">
                <a:solidFill>
                  <a:schemeClr val="tx1"/>
                </a:solidFill>
                <a:latin typeface="Cambria" panose="02040503050406030204" pitchFamily="18" charset="0"/>
              </a:defRPr>
            </a:lvl3pPr>
            <a:lvl4pPr>
              <a:defRPr sz="2000" baseline="0">
                <a:solidFill>
                  <a:schemeClr val="tx1"/>
                </a:solidFill>
                <a:latin typeface="Cambria" panose="02040503050406030204" pitchFamily="18" charset="0"/>
              </a:defRPr>
            </a:lvl4pPr>
            <a:lvl5pPr>
              <a:defRPr sz="2000" baseline="0">
                <a:solidFill>
                  <a:schemeClr val="tx1"/>
                </a:solidFill>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AA95D95E-76C3-4A3A-9705-1571ED3992FA}"/>
              </a:ext>
            </a:extLst>
          </p:cNvPr>
          <p:cNvSpPr>
            <a:spLocks noGrp="1"/>
          </p:cNvSpPr>
          <p:nvPr>
            <p:ph type="sldNum" sz="quarter" idx="4"/>
          </p:nvPr>
        </p:nvSpPr>
        <p:spPr>
          <a:xfrm>
            <a:off x="430146" y="6223351"/>
            <a:ext cx="2057400" cy="365125"/>
          </a:xfrm>
          <a:prstGeom prst="rect">
            <a:avLst/>
          </a:prstGeom>
        </p:spPr>
        <p:txBody>
          <a:bodyPr vert="horz" lIns="91440" tIns="45720" rIns="91440" bIns="45720" rtlCol="0" anchor="ctr"/>
          <a:lstStyle>
            <a:lvl1pPr algn="l">
              <a:defRPr sz="1400">
                <a:solidFill>
                  <a:schemeClr val="tx1">
                    <a:tint val="75000"/>
                  </a:schemeClr>
                </a:solidFill>
                <a:latin typeface="Times New Roman" panose="02020603050405020304" pitchFamily="18" charset="0"/>
                <a:cs typeface="Times New Roman" panose="02020603050405020304" pitchFamily="18" charset="0"/>
              </a:defRPr>
            </a:lvl1pPr>
          </a:lstStyle>
          <a:p>
            <a:fld id="{17551207-A236-4A9D-BC9F-F0969A974D7F}" type="slidenum">
              <a:rPr lang="en-US" smtClean="0"/>
              <a:pPr/>
              <a:t>‹#›</a:t>
            </a:fld>
            <a:endParaRPr lang="en-US"/>
          </a:p>
        </p:txBody>
      </p:sp>
    </p:spTree>
    <p:custDataLst>
      <p:tags r:id="rId1"/>
    </p:custDataLst>
    <p:extLst>
      <p:ext uri="{BB962C8B-B14F-4D97-AF65-F5344CB8AC3E}">
        <p14:creationId xmlns:p14="http://schemas.microsoft.com/office/powerpoint/2010/main" val="6617239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 Two Column">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F2D8A0B4-DDFF-A94B-B1B2-B32062186865}"/>
              </a:ext>
            </a:extLst>
          </p:cNvPr>
          <p:cNvSpPr>
            <a:spLocks noGrp="1"/>
          </p:cNvSpPr>
          <p:nvPr>
            <p:ph type="subTitle" idx="1" hasCustomPrompt="1"/>
          </p:nvPr>
        </p:nvSpPr>
        <p:spPr>
          <a:xfrm>
            <a:off x="923199" y="1192696"/>
            <a:ext cx="6816610" cy="552284"/>
          </a:xfrm>
          <a:prstGeom prst="rect">
            <a:avLst/>
          </a:prstGeom>
        </p:spPr>
        <p:txBody>
          <a:bodyPr lIns="0" tIns="0" rIns="0" bIns="0">
            <a:noAutofit/>
          </a:bodyPr>
          <a:lstStyle>
            <a:lvl1pPr marL="0" indent="0" algn="l">
              <a:buNone/>
              <a:defRPr sz="3200" baseline="0">
                <a:solidFill>
                  <a:srgbClr val="005870"/>
                </a:solidFill>
                <a:latin typeface="Cambria" panose="02040503050406030204" pitchFamily="18"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add title</a:t>
            </a:r>
          </a:p>
        </p:txBody>
      </p:sp>
      <p:sp>
        <p:nvSpPr>
          <p:cNvPr id="11" name="Text Placeholder 2">
            <a:extLst>
              <a:ext uri="{FF2B5EF4-FFF2-40B4-BE49-F238E27FC236}">
                <a16:creationId xmlns:a16="http://schemas.microsoft.com/office/drawing/2014/main" id="{82C3303A-F7CB-3749-B16B-5FB5C4DF5A03}"/>
              </a:ext>
            </a:extLst>
          </p:cNvPr>
          <p:cNvSpPr>
            <a:spLocks noGrp="1"/>
          </p:cNvSpPr>
          <p:nvPr>
            <p:ph type="body" sz="quarter" idx="13"/>
          </p:nvPr>
        </p:nvSpPr>
        <p:spPr>
          <a:xfrm>
            <a:off x="923199" y="1897380"/>
            <a:ext cx="3132192" cy="4495886"/>
          </a:xfrm>
          <a:prstGeom prst="rect">
            <a:avLst/>
          </a:prstGeom>
        </p:spPr>
        <p:txBody>
          <a:bodyPr lIns="0" tIns="0" rIns="0" bIns="0">
            <a:normAutofit/>
          </a:bodyPr>
          <a:lstStyle>
            <a:lvl1pPr marL="257168" indent="-257168">
              <a:buClr>
                <a:srgbClr val="003F50"/>
              </a:buClr>
              <a:buFont typeface="+mj-lt"/>
              <a:buAutoNum type="arabicPeriod"/>
              <a:defRPr sz="1600" baseline="0">
                <a:solidFill>
                  <a:schemeClr val="tx1"/>
                </a:solidFill>
                <a:latin typeface="Cambria" panose="02040503050406030204" pitchFamily="18" charset="0"/>
              </a:defRPr>
            </a:lvl1pPr>
            <a:lvl2pPr>
              <a:buClr>
                <a:srgbClr val="003F50"/>
              </a:buClr>
              <a:defRPr sz="1600" baseline="0">
                <a:solidFill>
                  <a:schemeClr val="tx1"/>
                </a:solidFill>
                <a:latin typeface="Cambria" panose="02040503050406030204" pitchFamily="18" charset="0"/>
              </a:defRPr>
            </a:lvl2pPr>
            <a:lvl3pPr>
              <a:defRPr sz="1200" baseline="0">
                <a:solidFill>
                  <a:schemeClr val="tx1"/>
                </a:solidFill>
                <a:latin typeface="Cambria" panose="02040503050406030204" pitchFamily="18" charset="0"/>
              </a:defRPr>
            </a:lvl3pPr>
            <a:lvl4pPr>
              <a:defRPr sz="1200" baseline="0">
                <a:solidFill>
                  <a:schemeClr val="tx1"/>
                </a:solidFill>
                <a:latin typeface="Cambria" panose="02040503050406030204" pitchFamily="18" charset="0"/>
              </a:defRPr>
            </a:lvl4pPr>
            <a:lvl5pPr>
              <a:defRPr sz="1200" baseline="0">
                <a:solidFill>
                  <a:schemeClr val="tx1"/>
                </a:solidFill>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a:extLst>
              <a:ext uri="{FF2B5EF4-FFF2-40B4-BE49-F238E27FC236}">
                <a16:creationId xmlns:a16="http://schemas.microsoft.com/office/drawing/2014/main" id="{20262C15-540E-F34A-8924-FC85DA63A23B}"/>
              </a:ext>
            </a:extLst>
          </p:cNvPr>
          <p:cNvSpPr>
            <a:spLocks noGrp="1"/>
          </p:cNvSpPr>
          <p:nvPr>
            <p:ph type="body" sz="quarter" idx="14"/>
          </p:nvPr>
        </p:nvSpPr>
        <p:spPr>
          <a:xfrm>
            <a:off x="4590845" y="1897380"/>
            <a:ext cx="3148964" cy="4495886"/>
          </a:xfrm>
          <a:prstGeom prst="rect">
            <a:avLst/>
          </a:prstGeom>
        </p:spPr>
        <p:txBody>
          <a:bodyPr lIns="0" tIns="0" rIns="0" bIns="0">
            <a:normAutofit/>
          </a:bodyPr>
          <a:lstStyle>
            <a:lvl1pPr marL="257168" indent="-257168">
              <a:buClr>
                <a:srgbClr val="003F50"/>
              </a:buClr>
              <a:buFont typeface="+mj-lt"/>
              <a:buAutoNum type="arabicPeriod"/>
              <a:defRPr sz="1600" baseline="0">
                <a:solidFill>
                  <a:schemeClr val="tx1"/>
                </a:solidFill>
                <a:latin typeface="Cambria" panose="02040503050406030204" pitchFamily="18" charset="0"/>
              </a:defRPr>
            </a:lvl1pPr>
            <a:lvl2pPr>
              <a:buClr>
                <a:srgbClr val="003F50"/>
              </a:buClr>
              <a:defRPr sz="1600" baseline="0">
                <a:solidFill>
                  <a:schemeClr val="tx1"/>
                </a:solidFill>
                <a:latin typeface="Cambria" panose="02040503050406030204" pitchFamily="18" charset="0"/>
              </a:defRPr>
            </a:lvl2pPr>
            <a:lvl3pPr>
              <a:defRPr sz="1200" baseline="0">
                <a:solidFill>
                  <a:schemeClr val="tx1"/>
                </a:solidFill>
                <a:latin typeface="Cambria" panose="02040503050406030204" pitchFamily="18" charset="0"/>
              </a:defRPr>
            </a:lvl3pPr>
            <a:lvl4pPr>
              <a:defRPr sz="1200" baseline="0">
                <a:solidFill>
                  <a:schemeClr val="tx1"/>
                </a:solidFill>
                <a:latin typeface="Cambria" panose="02040503050406030204" pitchFamily="18" charset="0"/>
              </a:defRPr>
            </a:lvl4pPr>
            <a:lvl5pPr>
              <a:defRPr sz="1200" baseline="0">
                <a:solidFill>
                  <a:schemeClr val="tx1"/>
                </a:solidFill>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955A587A-A456-4EC1-879F-D0AB2CEA5DE9}"/>
              </a:ext>
            </a:extLst>
          </p:cNvPr>
          <p:cNvSpPr>
            <a:spLocks noGrp="1"/>
          </p:cNvSpPr>
          <p:nvPr>
            <p:ph type="sldNum" sz="quarter" idx="4"/>
          </p:nvPr>
        </p:nvSpPr>
        <p:spPr>
          <a:xfrm>
            <a:off x="430146" y="6223351"/>
            <a:ext cx="2057400" cy="365125"/>
          </a:xfrm>
          <a:prstGeom prst="rect">
            <a:avLst/>
          </a:prstGeom>
        </p:spPr>
        <p:txBody>
          <a:bodyPr vert="horz" lIns="91440" tIns="45720" rIns="91440" bIns="45720" rtlCol="0" anchor="ctr"/>
          <a:lstStyle>
            <a:lvl1pPr algn="l">
              <a:defRPr sz="1400">
                <a:solidFill>
                  <a:schemeClr val="tx1">
                    <a:tint val="75000"/>
                  </a:schemeClr>
                </a:solidFill>
                <a:latin typeface="Times New Roman" panose="02020603050405020304" pitchFamily="18" charset="0"/>
                <a:cs typeface="Times New Roman" panose="02020603050405020304" pitchFamily="18" charset="0"/>
              </a:defRPr>
            </a:lvl1pPr>
          </a:lstStyle>
          <a:p>
            <a:fld id="{17551207-A236-4A9D-BC9F-F0969A974D7F}" type="slidenum">
              <a:rPr lang="en-US" smtClean="0"/>
              <a:pPr/>
              <a:t>‹#›</a:t>
            </a:fld>
            <a:endParaRPr lang="en-US"/>
          </a:p>
        </p:txBody>
      </p:sp>
    </p:spTree>
    <p:custDataLst>
      <p:tags r:id="rId1"/>
    </p:custDataLst>
    <p:extLst>
      <p:ext uri="{BB962C8B-B14F-4D97-AF65-F5344CB8AC3E}">
        <p14:creationId xmlns:p14="http://schemas.microsoft.com/office/powerpoint/2010/main" val="4269796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 Three Column">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F2D8A0B4-DDFF-A94B-B1B2-B32062186865}"/>
              </a:ext>
            </a:extLst>
          </p:cNvPr>
          <p:cNvSpPr>
            <a:spLocks noGrp="1"/>
          </p:cNvSpPr>
          <p:nvPr>
            <p:ph type="subTitle" idx="1" hasCustomPrompt="1"/>
          </p:nvPr>
        </p:nvSpPr>
        <p:spPr>
          <a:xfrm>
            <a:off x="925501" y="3429915"/>
            <a:ext cx="2194560" cy="298034"/>
          </a:xfrm>
          <a:prstGeom prst="rect">
            <a:avLst/>
          </a:prstGeom>
        </p:spPr>
        <p:txBody>
          <a:bodyPr lIns="0" tIns="0" rIns="0" bIns="0">
            <a:noAutofit/>
          </a:bodyPr>
          <a:lstStyle>
            <a:lvl1pPr marL="0" indent="0" algn="l">
              <a:buNone/>
              <a:defRPr sz="2400" baseline="0">
                <a:solidFill>
                  <a:schemeClr val="accent2"/>
                </a:solidFill>
                <a:latin typeface="Cambria" panose="02040503050406030204" pitchFamily="18"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add title</a:t>
            </a:r>
          </a:p>
        </p:txBody>
      </p:sp>
      <p:sp>
        <p:nvSpPr>
          <p:cNvPr id="10" name="Text Placeholder 2">
            <a:extLst>
              <a:ext uri="{FF2B5EF4-FFF2-40B4-BE49-F238E27FC236}">
                <a16:creationId xmlns:a16="http://schemas.microsoft.com/office/drawing/2014/main" id="{D548B1DD-420F-C34A-8B45-152F6D00052F}"/>
              </a:ext>
            </a:extLst>
          </p:cNvPr>
          <p:cNvSpPr>
            <a:spLocks noGrp="1"/>
          </p:cNvSpPr>
          <p:nvPr>
            <p:ph type="body" sz="quarter" idx="16"/>
          </p:nvPr>
        </p:nvSpPr>
        <p:spPr>
          <a:xfrm>
            <a:off x="5585076" y="3811457"/>
            <a:ext cx="2194560" cy="2591117"/>
          </a:xfrm>
          <a:prstGeom prst="rect">
            <a:avLst/>
          </a:prstGeom>
        </p:spPr>
        <p:txBody>
          <a:bodyPr lIns="0" tIns="0" rIns="0" bIns="0"/>
          <a:lstStyle>
            <a:lvl1pPr marL="0" indent="0">
              <a:buFont typeface="+mj-lt"/>
              <a:buNone/>
              <a:defRPr sz="2400" baseline="0">
                <a:solidFill>
                  <a:schemeClr val="tx1"/>
                </a:solidFill>
                <a:latin typeface="Cambria" panose="02040503050406030204" pitchFamily="18" charset="0"/>
              </a:defRPr>
            </a:lvl1pPr>
            <a:lvl2pPr>
              <a:defRPr sz="2400" baseline="0">
                <a:solidFill>
                  <a:schemeClr val="tx1"/>
                </a:solidFill>
                <a:latin typeface="Cambria" panose="02040503050406030204" pitchFamily="18" charset="0"/>
              </a:defRPr>
            </a:lvl2pPr>
            <a:lvl3pPr>
              <a:defRPr sz="2000" baseline="0">
                <a:solidFill>
                  <a:schemeClr val="tx1"/>
                </a:solidFill>
                <a:latin typeface="Cambria" panose="02040503050406030204" pitchFamily="18" charset="0"/>
              </a:defRPr>
            </a:lvl3pPr>
            <a:lvl4pPr>
              <a:defRPr sz="2000" baseline="0">
                <a:solidFill>
                  <a:schemeClr val="tx1"/>
                </a:solidFill>
                <a:latin typeface="Cambria" panose="02040503050406030204" pitchFamily="18" charset="0"/>
              </a:defRPr>
            </a:lvl4pPr>
            <a:lvl5pPr>
              <a:defRPr sz="2000" baseline="0">
                <a:solidFill>
                  <a:schemeClr val="tx1"/>
                </a:solidFill>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a:extLst>
              <a:ext uri="{FF2B5EF4-FFF2-40B4-BE49-F238E27FC236}">
                <a16:creationId xmlns:a16="http://schemas.microsoft.com/office/drawing/2014/main" id="{CD1A4172-EBD1-9948-B5B8-32A37EEBE167}"/>
              </a:ext>
            </a:extLst>
          </p:cNvPr>
          <p:cNvSpPr>
            <a:spLocks noGrp="1"/>
          </p:cNvSpPr>
          <p:nvPr>
            <p:ph type="body" sz="quarter" idx="17"/>
          </p:nvPr>
        </p:nvSpPr>
        <p:spPr>
          <a:xfrm>
            <a:off x="925501" y="3811457"/>
            <a:ext cx="2194560" cy="2591117"/>
          </a:xfrm>
          <a:prstGeom prst="rect">
            <a:avLst/>
          </a:prstGeom>
        </p:spPr>
        <p:txBody>
          <a:bodyPr lIns="0" tIns="0" rIns="0" bIns="0"/>
          <a:lstStyle>
            <a:lvl1pPr marL="0" indent="0">
              <a:buFont typeface="+mj-lt"/>
              <a:buNone/>
              <a:defRPr sz="2400" baseline="0">
                <a:solidFill>
                  <a:schemeClr val="tx1"/>
                </a:solidFill>
                <a:latin typeface="Cambria" panose="02040503050406030204" pitchFamily="18" charset="0"/>
              </a:defRPr>
            </a:lvl1pPr>
            <a:lvl2pPr>
              <a:defRPr sz="2400" baseline="0">
                <a:solidFill>
                  <a:schemeClr val="tx1"/>
                </a:solidFill>
                <a:latin typeface="Cambria" panose="02040503050406030204" pitchFamily="18" charset="0"/>
              </a:defRPr>
            </a:lvl2pPr>
            <a:lvl3pPr>
              <a:defRPr sz="2000" baseline="0">
                <a:solidFill>
                  <a:schemeClr val="tx1"/>
                </a:solidFill>
                <a:latin typeface="Cambria" panose="02040503050406030204" pitchFamily="18" charset="0"/>
              </a:defRPr>
            </a:lvl3pPr>
            <a:lvl4pPr>
              <a:defRPr sz="2000" baseline="0">
                <a:solidFill>
                  <a:schemeClr val="tx1"/>
                </a:solidFill>
                <a:latin typeface="Cambria" panose="02040503050406030204" pitchFamily="18" charset="0"/>
              </a:defRPr>
            </a:lvl4pPr>
            <a:lvl5pPr>
              <a:defRPr sz="2000" baseline="0">
                <a:solidFill>
                  <a:schemeClr val="tx1"/>
                </a:solidFill>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a:extLst>
              <a:ext uri="{FF2B5EF4-FFF2-40B4-BE49-F238E27FC236}">
                <a16:creationId xmlns:a16="http://schemas.microsoft.com/office/drawing/2014/main" id="{002979A4-70EC-C54D-AD90-5F71571B1192}"/>
              </a:ext>
            </a:extLst>
          </p:cNvPr>
          <p:cNvSpPr>
            <a:spLocks noGrp="1"/>
          </p:cNvSpPr>
          <p:nvPr>
            <p:ph type="body" sz="quarter" idx="18"/>
          </p:nvPr>
        </p:nvSpPr>
        <p:spPr>
          <a:xfrm>
            <a:off x="3255289" y="3811457"/>
            <a:ext cx="2194560" cy="2591117"/>
          </a:xfrm>
          <a:prstGeom prst="rect">
            <a:avLst/>
          </a:prstGeom>
        </p:spPr>
        <p:txBody>
          <a:bodyPr lIns="0" tIns="0" rIns="0" bIns="0"/>
          <a:lstStyle>
            <a:lvl1pPr marL="0" indent="0">
              <a:buFont typeface="+mj-lt"/>
              <a:buNone/>
              <a:defRPr sz="2400" baseline="0">
                <a:solidFill>
                  <a:schemeClr val="tx1"/>
                </a:solidFill>
                <a:latin typeface="Cambria" panose="02040503050406030204" pitchFamily="18" charset="0"/>
              </a:defRPr>
            </a:lvl1pPr>
            <a:lvl2pPr>
              <a:defRPr sz="2400" baseline="0">
                <a:solidFill>
                  <a:schemeClr val="tx1"/>
                </a:solidFill>
                <a:latin typeface="Cambria" panose="02040503050406030204" pitchFamily="18" charset="0"/>
              </a:defRPr>
            </a:lvl2pPr>
            <a:lvl3pPr>
              <a:defRPr sz="2000" baseline="0">
                <a:solidFill>
                  <a:schemeClr val="tx1"/>
                </a:solidFill>
                <a:latin typeface="Cambria" panose="02040503050406030204" pitchFamily="18" charset="0"/>
              </a:defRPr>
            </a:lvl3pPr>
            <a:lvl4pPr>
              <a:defRPr sz="2000" baseline="0">
                <a:solidFill>
                  <a:schemeClr val="tx1"/>
                </a:solidFill>
                <a:latin typeface="Cambria" panose="02040503050406030204" pitchFamily="18" charset="0"/>
              </a:defRPr>
            </a:lvl4pPr>
            <a:lvl5pPr>
              <a:defRPr sz="2000" baseline="0">
                <a:solidFill>
                  <a:schemeClr val="tx1"/>
                </a:solidFill>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644165E7-374A-F04F-8E92-C03A9974ABDC}"/>
              </a:ext>
            </a:extLst>
          </p:cNvPr>
          <p:cNvSpPr>
            <a:spLocks noGrp="1"/>
          </p:cNvSpPr>
          <p:nvPr>
            <p:ph type="body" sz="quarter" idx="19" hasCustomPrompt="1"/>
          </p:nvPr>
        </p:nvSpPr>
        <p:spPr>
          <a:xfrm>
            <a:off x="3255289" y="3429182"/>
            <a:ext cx="2194560" cy="298450"/>
          </a:xfrm>
          <a:prstGeom prst="rect">
            <a:avLst/>
          </a:prstGeom>
        </p:spPr>
        <p:txBody>
          <a:bodyPr lIns="0" tIns="0" rIns="0" bIns="0">
            <a:noAutofit/>
          </a:bodyPr>
          <a:lstStyle>
            <a:lvl1pPr marL="0" indent="0">
              <a:buNone/>
              <a:defRPr sz="2400" baseline="0">
                <a:solidFill>
                  <a:schemeClr val="accent1"/>
                </a:solidFill>
                <a:latin typeface="Cambria" panose="02040503050406030204" pitchFamily="18" charset="0"/>
              </a:defRPr>
            </a:lvl1pPr>
          </a:lstStyle>
          <a:p>
            <a:pPr lvl="0"/>
            <a:r>
              <a:rPr lang="en-US" dirty="0"/>
              <a:t>Click to add title</a:t>
            </a:r>
          </a:p>
        </p:txBody>
      </p:sp>
      <p:sp>
        <p:nvSpPr>
          <p:cNvPr id="14" name="Text Placeholder 2">
            <a:extLst>
              <a:ext uri="{FF2B5EF4-FFF2-40B4-BE49-F238E27FC236}">
                <a16:creationId xmlns:a16="http://schemas.microsoft.com/office/drawing/2014/main" id="{5E1828D0-031F-8F47-B807-AE5275A23D52}"/>
              </a:ext>
            </a:extLst>
          </p:cNvPr>
          <p:cNvSpPr>
            <a:spLocks noGrp="1"/>
          </p:cNvSpPr>
          <p:nvPr>
            <p:ph type="body" sz="quarter" idx="20" hasCustomPrompt="1"/>
          </p:nvPr>
        </p:nvSpPr>
        <p:spPr>
          <a:xfrm>
            <a:off x="5585076" y="3429182"/>
            <a:ext cx="2194560" cy="298450"/>
          </a:xfrm>
          <a:prstGeom prst="rect">
            <a:avLst/>
          </a:prstGeom>
        </p:spPr>
        <p:txBody>
          <a:bodyPr lIns="0" tIns="0" rIns="0" bIns="0">
            <a:noAutofit/>
          </a:bodyPr>
          <a:lstStyle>
            <a:lvl1pPr marL="0" indent="0">
              <a:buNone/>
              <a:defRPr sz="2400" baseline="0">
                <a:solidFill>
                  <a:schemeClr val="accent3"/>
                </a:solidFill>
                <a:latin typeface="Cambria" panose="02040503050406030204" pitchFamily="18" charset="0"/>
              </a:defRPr>
            </a:lvl1pPr>
          </a:lstStyle>
          <a:p>
            <a:pPr lvl="0"/>
            <a:r>
              <a:rPr lang="en-US" dirty="0"/>
              <a:t>Click to add title</a:t>
            </a:r>
          </a:p>
        </p:txBody>
      </p:sp>
      <p:sp>
        <p:nvSpPr>
          <p:cNvPr id="17" name="Picture Placeholder 16">
            <a:extLst>
              <a:ext uri="{FF2B5EF4-FFF2-40B4-BE49-F238E27FC236}">
                <a16:creationId xmlns:a16="http://schemas.microsoft.com/office/drawing/2014/main" id="{F185E1CE-1CBB-374C-A68F-879E5C090E8A}"/>
              </a:ext>
            </a:extLst>
          </p:cNvPr>
          <p:cNvSpPr>
            <a:spLocks noGrp="1"/>
          </p:cNvSpPr>
          <p:nvPr>
            <p:ph type="pic" sz="quarter" idx="21" hasCustomPrompt="1"/>
          </p:nvPr>
        </p:nvSpPr>
        <p:spPr>
          <a:xfrm>
            <a:off x="923201" y="1160014"/>
            <a:ext cx="2194560" cy="2032953"/>
          </a:xfrm>
          <a:prstGeom prst="rect">
            <a:avLst/>
          </a:prstGeom>
        </p:spPr>
        <p:txBody>
          <a:bodyPr lIns="0" tIns="0" rIns="0" bIns="0">
            <a:normAutofit/>
          </a:bodyPr>
          <a:lstStyle>
            <a:lvl1pPr marL="0" marR="0" indent="0" algn="l" defTabSz="685783" rtl="0" eaLnBrk="1" fontAlgn="auto" latinLnBrk="0" hangingPunct="1">
              <a:lnSpc>
                <a:spcPct val="90000"/>
              </a:lnSpc>
              <a:spcBef>
                <a:spcPts val="750"/>
              </a:spcBef>
              <a:spcAft>
                <a:spcPts val="0"/>
              </a:spcAft>
              <a:buClr>
                <a:srgbClr val="455080"/>
              </a:buClr>
              <a:buSzTx/>
              <a:buFont typeface="Arial" panose="020B0604020202020204" pitchFamily="34" charset="0"/>
              <a:buNone/>
              <a:tabLst/>
              <a:defRPr sz="1200" baseline="0">
                <a:solidFill>
                  <a:schemeClr val="tx1"/>
                </a:solidFill>
                <a:latin typeface="Cambria" panose="02040503050406030204" pitchFamily="18" charset="0"/>
              </a:defRPr>
            </a:lvl1pPr>
          </a:lstStyle>
          <a:p>
            <a:pPr marL="171446" marR="0" lvl="0" indent="-171446" algn="l" defTabSz="685783" rtl="0" eaLnBrk="1" fontAlgn="auto" latinLnBrk="0" hangingPunct="1">
              <a:lnSpc>
                <a:spcPct val="90000"/>
              </a:lnSpc>
              <a:spcBef>
                <a:spcPts val="750"/>
              </a:spcBef>
              <a:spcAft>
                <a:spcPts val="0"/>
              </a:spcAft>
              <a:buClr>
                <a:srgbClr val="455080"/>
              </a:buClr>
              <a:buSzTx/>
              <a:buFont typeface="Arial" panose="020B0604020202020204" pitchFamily="34" charset="0"/>
              <a:buChar char="•"/>
              <a:tabLst/>
              <a:defRPr/>
            </a:pPr>
            <a:r>
              <a:rPr lang="en-US" dirty="0"/>
              <a:t>Click on picture link, drag picture from desktop or photo library and crop as needed</a:t>
            </a:r>
          </a:p>
        </p:txBody>
      </p:sp>
      <p:sp>
        <p:nvSpPr>
          <p:cNvPr id="18" name="Picture Placeholder 16">
            <a:extLst>
              <a:ext uri="{FF2B5EF4-FFF2-40B4-BE49-F238E27FC236}">
                <a16:creationId xmlns:a16="http://schemas.microsoft.com/office/drawing/2014/main" id="{75D61797-D6F3-464F-B8E5-7227F259B40E}"/>
              </a:ext>
            </a:extLst>
          </p:cNvPr>
          <p:cNvSpPr>
            <a:spLocks noGrp="1"/>
          </p:cNvSpPr>
          <p:nvPr>
            <p:ph type="pic" sz="quarter" idx="22" hasCustomPrompt="1"/>
          </p:nvPr>
        </p:nvSpPr>
        <p:spPr>
          <a:xfrm>
            <a:off x="3254326" y="1160014"/>
            <a:ext cx="2194560" cy="2032953"/>
          </a:xfrm>
          <a:prstGeom prst="rect">
            <a:avLst/>
          </a:prstGeom>
        </p:spPr>
        <p:txBody>
          <a:bodyPr lIns="0" tIns="0" rIns="0" bIns="0">
            <a:normAutofit/>
          </a:bodyPr>
          <a:lstStyle>
            <a:lvl1pPr marL="0" marR="0" indent="0" algn="l" defTabSz="685783" rtl="0" eaLnBrk="1" fontAlgn="auto" latinLnBrk="0" hangingPunct="1">
              <a:lnSpc>
                <a:spcPct val="90000"/>
              </a:lnSpc>
              <a:spcBef>
                <a:spcPts val="750"/>
              </a:spcBef>
              <a:spcAft>
                <a:spcPts val="0"/>
              </a:spcAft>
              <a:buClr>
                <a:srgbClr val="455080"/>
              </a:buClr>
              <a:buSzTx/>
              <a:buFont typeface="Arial" panose="020B0604020202020204" pitchFamily="34" charset="0"/>
              <a:buNone/>
              <a:tabLst/>
              <a:defRPr sz="1200" baseline="0">
                <a:solidFill>
                  <a:schemeClr val="tx1"/>
                </a:solidFill>
                <a:latin typeface="Cambria" panose="02040503050406030204" pitchFamily="18" charset="0"/>
              </a:defRPr>
            </a:lvl1pPr>
          </a:lstStyle>
          <a:p>
            <a:pPr marL="171446" marR="0" lvl="0" indent="-171446" algn="l" defTabSz="685783" rtl="0" eaLnBrk="1" fontAlgn="auto" latinLnBrk="0" hangingPunct="1">
              <a:lnSpc>
                <a:spcPct val="90000"/>
              </a:lnSpc>
              <a:spcBef>
                <a:spcPts val="750"/>
              </a:spcBef>
              <a:spcAft>
                <a:spcPts val="0"/>
              </a:spcAft>
              <a:buClr>
                <a:srgbClr val="455080"/>
              </a:buClr>
              <a:buSzTx/>
              <a:buFont typeface="Arial" panose="020B0604020202020204" pitchFamily="34" charset="0"/>
              <a:buChar char="•"/>
              <a:tabLst/>
              <a:defRPr/>
            </a:pPr>
            <a:r>
              <a:rPr lang="en-US" dirty="0"/>
              <a:t>Click on picture link, drag picture from desktop or photo library and crop as needed</a:t>
            </a:r>
          </a:p>
        </p:txBody>
      </p:sp>
      <p:sp>
        <p:nvSpPr>
          <p:cNvPr id="19" name="Picture Placeholder 16">
            <a:extLst>
              <a:ext uri="{FF2B5EF4-FFF2-40B4-BE49-F238E27FC236}">
                <a16:creationId xmlns:a16="http://schemas.microsoft.com/office/drawing/2014/main" id="{490944D7-7403-EC4A-8784-89A39EBEB08A}"/>
              </a:ext>
            </a:extLst>
          </p:cNvPr>
          <p:cNvSpPr>
            <a:spLocks noGrp="1"/>
          </p:cNvSpPr>
          <p:nvPr>
            <p:ph type="pic" sz="quarter" idx="23" hasCustomPrompt="1"/>
          </p:nvPr>
        </p:nvSpPr>
        <p:spPr>
          <a:xfrm>
            <a:off x="5585076" y="1160014"/>
            <a:ext cx="2194560" cy="2032953"/>
          </a:xfrm>
          <a:prstGeom prst="rect">
            <a:avLst/>
          </a:prstGeom>
        </p:spPr>
        <p:txBody>
          <a:bodyPr lIns="0" tIns="0" rIns="0" bIns="0">
            <a:normAutofit/>
          </a:bodyPr>
          <a:lstStyle>
            <a:lvl1pPr marL="0" marR="0" indent="0" algn="l" defTabSz="685783" rtl="0" eaLnBrk="1" fontAlgn="auto" latinLnBrk="0" hangingPunct="1">
              <a:lnSpc>
                <a:spcPct val="90000"/>
              </a:lnSpc>
              <a:spcBef>
                <a:spcPts val="750"/>
              </a:spcBef>
              <a:spcAft>
                <a:spcPts val="0"/>
              </a:spcAft>
              <a:buClr>
                <a:srgbClr val="455080"/>
              </a:buClr>
              <a:buSzTx/>
              <a:buFont typeface="Arial" panose="020B0604020202020204" pitchFamily="34" charset="0"/>
              <a:buNone/>
              <a:tabLst/>
              <a:defRPr sz="1200" baseline="0">
                <a:solidFill>
                  <a:schemeClr val="tx1"/>
                </a:solidFill>
                <a:latin typeface="Cambria" panose="02040503050406030204" pitchFamily="18" charset="0"/>
              </a:defRPr>
            </a:lvl1pPr>
          </a:lstStyle>
          <a:p>
            <a:pPr marL="171446" marR="0" lvl="0" indent="-171446" algn="l" defTabSz="685783" rtl="0" eaLnBrk="1" fontAlgn="auto" latinLnBrk="0" hangingPunct="1">
              <a:lnSpc>
                <a:spcPct val="90000"/>
              </a:lnSpc>
              <a:spcBef>
                <a:spcPts val="750"/>
              </a:spcBef>
              <a:spcAft>
                <a:spcPts val="0"/>
              </a:spcAft>
              <a:buClr>
                <a:srgbClr val="455080"/>
              </a:buClr>
              <a:buSzTx/>
              <a:buFont typeface="Arial" panose="020B0604020202020204" pitchFamily="34" charset="0"/>
              <a:buChar char="•"/>
              <a:tabLst/>
              <a:defRPr/>
            </a:pPr>
            <a:r>
              <a:rPr lang="en-US" dirty="0"/>
              <a:t>Click on picture link, drag picture from desktop or photo library and crop as needed</a:t>
            </a:r>
          </a:p>
        </p:txBody>
      </p:sp>
      <p:sp>
        <p:nvSpPr>
          <p:cNvPr id="13" name="Slide Number Placeholder 5">
            <a:extLst>
              <a:ext uri="{FF2B5EF4-FFF2-40B4-BE49-F238E27FC236}">
                <a16:creationId xmlns:a16="http://schemas.microsoft.com/office/drawing/2014/main" id="{1F1A29F7-6109-450D-9945-DA75DCB44068}"/>
              </a:ext>
            </a:extLst>
          </p:cNvPr>
          <p:cNvSpPr>
            <a:spLocks noGrp="1"/>
          </p:cNvSpPr>
          <p:nvPr>
            <p:ph type="sldNum" sz="quarter" idx="4"/>
          </p:nvPr>
        </p:nvSpPr>
        <p:spPr>
          <a:xfrm>
            <a:off x="430146" y="6223351"/>
            <a:ext cx="2057400" cy="365125"/>
          </a:xfrm>
          <a:prstGeom prst="rect">
            <a:avLst/>
          </a:prstGeom>
        </p:spPr>
        <p:txBody>
          <a:bodyPr vert="horz" lIns="91440" tIns="45720" rIns="91440" bIns="45720" rtlCol="0" anchor="ctr"/>
          <a:lstStyle>
            <a:lvl1pPr algn="l">
              <a:defRPr sz="1400">
                <a:solidFill>
                  <a:schemeClr val="tx1">
                    <a:tint val="75000"/>
                  </a:schemeClr>
                </a:solidFill>
                <a:latin typeface="Times New Roman" panose="02020603050405020304" pitchFamily="18" charset="0"/>
                <a:cs typeface="Times New Roman" panose="02020603050405020304" pitchFamily="18" charset="0"/>
              </a:defRPr>
            </a:lvl1pPr>
          </a:lstStyle>
          <a:p>
            <a:fld id="{17551207-A236-4A9D-BC9F-F0969A974D7F}" type="slidenum">
              <a:rPr lang="en-US" smtClean="0"/>
              <a:pPr/>
              <a:t>‹#›</a:t>
            </a:fld>
            <a:endParaRPr lang="en-US"/>
          </a:p>
        </p:txBody>
      </p:sp>
    </p:spTree>
    <p:custDataLst>
      <p:tags r:id="rId1"/>
    </p:custDataLst>
    <p:extLst>
      <p:ext uri="{BB962C8B-B14F-4D97-AF65-F5344CB8AC3E}">
        <p14:creationId xmlns:p14="http://schemas.microsoft.com/office/powerpoint/2010/main" val="35948805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lank Logo Top Lef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430DFE5-F034-4774-957B-C6FAB1A131DA}"/>
              </a:ext>
            </a:extLst>
          </p:cNvPr>
          <p:cNvSpPr>
            <a:spLocks noGrp="1"/>
          </p:cNvSpPr>
          <p:nvPr>
            <p:ph type="sldNum" sz="quarter" idx="4"/>
          </p:nvPr>
        </p:nvSpPr>
        <p:spPr>
          <a:xfrm>
            <a:off x="430146" y="6223351"/>
            <a:ext cx="2057400" cy="365125"/>
          </a:xfrm>
          <a:prstGeom prst="rect">
            <a:avLst/>
          </a:prstGeom>
        </p:spPr>
        <p:txBody>
          <a:bodyPr vert="horz" lIns="91440" tIns="45720" rIns="91440" bIns="45720" rtlCol="0" anchor="ctr"/>
          <a:lstStyle>
            <a:lvl1pPr algn="l">
              <a:defRPr sz="1400">
                <a:solidFill>
                  <a:schemeClr val="tx1">
                    <a:tint val="75000"/>
                  </a:schemeClr>
                </a:solidFill>
                <a:latin typeface="Times New Roman" panose="02020603050405020304" pitchFamily="18" charset="0"/>
                <a:cs typeface="Times New Roman" panose="02020603050405020304" pitchFamily="18" charset="0"/>
              </a:defRPr>
            </a:lvl1pPr>
          </a:lstStyle>
          <a:p>
            <a:fld id="{17551207-A236-4A9D-BC9F-F0969A974D7F}" type="slidenum">
              <a:rPr lang="en-US" smtClean="0"/>
              <a:pPr/>
              <a:t>‹#›</a:t>
            </a:fld>
            <a:endParaRPr lang="en-US"/>
          </a:p>
        </p:txBody>
      </p:sp>
    </p:spTree>
    <p:custDataLst>
      <p:tags r:id="rId1"/>
    </p:custDataLst>
    <p:extLst>
      <p:ext uri="{BB962C8B-B14F-4D97-AF65-F5344CB8AC3E}">
        <p14:creationId xmlns:p14="http://schemas.microsoft.com/office/powerpoint/2010/main" val="41944154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FC168F6F-0C57-634D-983D-CE71B0637257}"/>
              </a:ext>
            </a:extLst>
          </p:cNvPr>
          <p:cNvSpPr>
            <a:spLocks noGrp="1"/>
          </p:cNvSpPr>
          <p:nvPr>
            <p:ph type="chart" sz="quarter" idx="10"/>
          </p:nvPr>
        </p:nvSpPr>
        <p:spPr>
          <a:xfrm>
            <a:off x="1828799" y="1596231"/>
            <a:ext cx="5486401" cy="3665538"/>
          </a:xfrm>
          <a:prstGeom prst="rect">
            <a:avLst/>
          </a:prstGeom>
        </p:spPr>
        <p:txBody>
          <a:bodyPr/>
          <a:lstStyle>
            <a:lvl1pPr>
              <a:defRPr>
                <a:solidFill>
                  <a:schemeClr val="tx1"/>
                </a:solidFill>
                <a:latin typeface="Cambria" panose="02040503050406030204" pitchFamily="18" charset="0"/>
              </a:defRPr>
            </a:lvl1pPr>
          </a:lstStyle>
          <a:p>
            <a:r>
              <a:rPr lang="en-US" dirty="0"/>
              <a:t>Click icon to add chart</a:t>
            </a:r>
          </a:p>
        </p:txBody>
      </p:sp>
      <p:sp>
        <p:nvSpPr>
          <p:cNvPr id="3" name="Slide Number Placeholder 5">
            <a:extLst>
              <a:ext uri="{FF2B5EF4-FFF2-40B4-BE49-F238E27FC236}">
                <a16:creationId xmlns:a16="http://schemas.microsoft.com/office/drawing/2014/main" id="{D21EA8EC-FB4B-40F1-8F04-2D69A0530CE2}"/>
              </a:ext>
            </a:extLst>
          </p:cNvPr>
          <p:cNvSpPr>
            <a:spLocks noGrp="1"/>
          </p:cNvSpPr>
          <p:nvPr>
            <p:ph type="sldNum" sz="quarter" idx="4"/>
          </p:nvPr>
        </p:nvSpPr>
        <p:spPr>
          <a:xfrm>
            <a:off x="430146" y="6223351"/>
            <a:ext cx="2057400" cy="365125"/>
          </a:xfrm>
          <a:prstGeom prst="rect">
            <a:avLst/>
          </a:prstGeom>
        </p:spPr>
        <p:txBody>
          <a:bodyPr vert="horz" lIns="91440" tIns="45720" rIns="91440" bIns="45720" rtlCol="0" anchor="ctr"/>
          <a:lstStyle>
            <a:lvl1pPr algn="l">
              <a:defRPr sz="1400">
                <a:solidFill>
                  <a:schemeClr val="tx1">
                    <a:tint val="75000"/>
                  </a:schemeClr>
                </a:solidFill>
                <a:latin typeface="Times New Roman" panose="02020603050405020304" pitchFamily="18" charset="0"/>
                <a:cs typeface="Times New Roman" panose="02020603050405020304" pitchFamily="18" charset="0"/>
              </a:defRPr>
            </a:lvl1pPr>
          </a:lstStyle>
          <a:p>
            <a:fld id="{17551207-A236-4A9D-BC9F-F0969A974D7F}" type="slidenum">
              <a:rPr lang="en-US" smtClean="0"/>
              <a:pPr/>
              <a:t>‹#›</a:t>
            </a:fld>
            <a:endParaRPr lang="en-US"/>
          </a:p>
        </p:txBody>
      </p:sp>
    </p:spTree>
    <p:custDataLst>
      <p:tags r:id="rId1"/>
    </p:custDataLst>
    <p:extLst>
      <p:ext uri="{BB962C8B-B14F-4D97-AF65-F5344CB8AC3E}">
        <p14:creationId xmlns:p14="http://schemas.microsoft.com/office/powerpoint/2010/main" val="2835498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Agenda">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F2D8A0B4-DDFF-A94B-B1B2-B32062186865}"/>
              </a:ext>
            </a:extLst>
          </p:cNvPr>
          <p:cNvSpPr>
            <a:spLocks noGrp="1"/>
          </p:cNvSpPr>
          <p:nvPr>
            <p:ph type="subTitle" idx="1" hasCustomPrompt="1"/>
          </p:nvPr>
        </p:nvSpPr>
        <p:spPr>
          <a:xfrm>
            <a:off x="925797" y="1179442"/>
            <a:ext cx="5315978" cy="565537"/>
          </a:xfrm>
          <a:prstGeom prst="rect">
            <a:avLst/>
          </a:prstGeom>
        </p:spPr>
        <p:txBody>
          <a:bodyPr lIns="0" tIns="0" rIns="0" bIns="0">
            <a:noAutofit/>
          </a:bodyPr>
          <a:lstStyle>
            <a:lvl1pPr marL="0" indent="0" algn="l">
              <a:buNone/>
              <a:defRPr sz="3200" baseline="0">
                <a:solidFill>
                  <a:srgbClr val="005870"/>
                </a:solidFill>
                <a:latin typeface="Cambria" panose="02040503050406030204" pitchFamily="18"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enter agenda title</a:t>
            </a:r>
          </a:p>
        </p:txBody>
      </p:sp>
      <p:sp>
        <p:nvSpPr>
          <p:cNvPr id="10" name="Text Placeholder 9">
            <a:extLst>
              <a:ext uri="{FF2B5EF4-FFF2-40B4-BE49-F238E27FC236}">
                <a16:creationId xmlns:a16="http://schemas.microsoft.com/office/drawing/2014/main" id="{91020F8A-2AAD-1245-BF8F-1401D4F7E5D9}"/>
              </a:ext>
            </a:extLst>
          </p:cNvPr>
          <p:cNvSpPr>
            <a:spLocks noGrp="1"/>
          </p:cNvSpPr>
          <p:nvPr>
            <p:ph type="body" sz="quarter" idx="10" hasCustomPrompt="1"/>
          </p:nvPr>
        </p:nvSpPr>
        <p:spPr>
          <a:xfrm>
            <a:off x="925799" y="1927224"/>
            <a:ext cx="5458063" cy="4473576"/>
          </a:xfrm>
          <a:prstGeom prst="rect">
            <a:avLst/>
          </a:prstGeom>
        </p:spPr>
        <p:txBody>
          <a:bodyPr lIns="0" tIns="0" rIns="0" bIns="0">
            <a:normAutofit/>
          </a:bodyPr>
          <a:lstStyle>
            <a:lvl1pPr marL="385754" indent="-385754">
              <a:buClr>
                <a:srgbClr val="003F50"/>
              </a:buClr>
              <a:buFont typeface="+mj-lt"/>
              <a:buAutoNum type="arabicPeriod"/>
              <a:defRPr sz="2400" baseline="0">
                <a:solidFill>
                  <a:srgbClr val="005870"/>
                </a:solidFill>
                <a:latin typeface="Cambria" panose="02040503050406030204" pitchFamily="18" charset="0"/>
              </a:defRPr>
            </a:lvl1pPr>
            <a:lvl2pPr marL="685783" indent="-342892">
              <a:buClr>
                <a:srgbClr val="707372"/>
              </a:buClr>
              <a:buFont typeface="+mj-lt"/>
              <a:buAutoNum type="arabicPeriod"/>
              <a:defRPr sz="2400">
                <a:solidFill>
                  <a:schemeClr val="tx1"/>
                </a:solidFill>
                <a:latin typeface="Cambria" panose="02040503050406030204" pitchFamily="18" charset="0"/>
              </a:defRPr>
            </a:lvl2pPr>
            <a:lvl3pPr marL="1028675" indent="-342892">
              <a:buFont typeface="+mj-lt"/>
              <a:buAutoNum type="arabicPeriod"/>
              <a:defRPr sz="2000">
                <a:solidFill>
                  <a:schemeClr val="tx1"/>
                </a:solidFill>
                <a:latin typeface="Cambria" panose="02040503050406030204" pitchFamily="18" charset="0"/>
              </a:defRPr>
            </a:lvl3pPr>
            <a:lvl4pPr marL="1285843" indent="-257168">
              <a:buFont typeface="+mj-lt"/>
              <a:buAutoNum type="arabicPeriod"/>
              <a:defRPr sz="2000">
                <a:solidFill>
                  <a:schemeClr val="tx1"/>
                </a:solidFill>
                <a:latin typeface="Cambria" panose="02040503050406030204" pitchFamily="18" charset="0"/>
              </a:defRPr>
            </a:lvl4pPr>
            <a:lvl5pPr marL="1628735" indent="-257168">
              <a:buFont typeface="+mj-lt"/>
              <a:buAutoNum type="arabicPeriod"/>
              <a:defRPr sz="2000">
                <a:solidFill>
                  <a:schemeClr val="tx1"/>
                </a:solidFill>
                <a:latin typeface="Cambria" panose="02040503050406030204" pitchFamily="18" charset="0"/>
              </a:defRPr>
            </a:lvl5pPr>
          </a:lstStyle>
          <a:p>
            <a:pPr lvl="0"/>
            <a:r>
              <a:rPr lang="en-US" dirty="0"/>
              <a:t>Click to enter agenda item</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EFD1A88A-82EC-49EE-9921-168CE2D006F8}"/>
              </a:ext>
            </a:extLst>
          </p:cNvPr>
          <p:cNvSpPr>
            <a:spLocks noGrp="1"/>
          </p:cNvSpPr>
          <p:nvPr>
            <p:ph type="sldNum" sz="quarter" idx="4"/>
          </p:nvPr>
        </p:nvSpPr>
        <p:spPr>
          <a:xfrm>
            <a:off x="430146" y="6223351"/>
            <a:ext cx="2057400" cy="365125"/>
          </a:xfrm>
          <a:prstGeom prst="rect">
            <a:avLst/>
          </a:prstGeom>
        </p:spPr>
        <p:txBody>
          <a:bodyPr vert="horz" lIns="91440" tIns="45720" rIns="91440" bIns="45720" rtlCol="0" anchor="ctr"/>
          <a:lstStyle>
            <a:lvl1pPr algn="l">
              <a:defRPr sz="1400">
                <a:solidFill>
                  <a:schemeClr val="tx1">
                    <a:tint val="75000"/>
                  </a:schemeClr>
                </a:solidFill>
                <a:latin typeface="Times New Roman" panose="02020603050405020304" pitchFamily="18" charset="0"/>
                <a:cs typeface="Times New Roman" panose="02020603050405020304" pitchFamily="18" charset="0"/>
              </a:defRPr>
            </a:lvl1pPr>
          </a:lstStyle>
          <a:p>
            <a:fld id="{17551207-A236-4A9D-BC9F-F0969A974D7F}" type="slidenum">
              <a:rPr lang="en-US" smtClean="0"/>
              <a:pPr/>
              <a:t>‹#›</a:t>
            </a:fld>
            <a:endParaRPr lang="en-US"/>
          </a:p>
        </p:txBody>
      </p:sp>
    </p:spTree>
    <p:custDataLst>
      <p:tags r:id="rId1"/>
    </p:custDataLst>
    <p:extLst>
      <p:ext uri="{BB962C8B-B14F-4D97-AF65-F5344CB8AC3E}">
        <p14:creationId xmlns:p14="http://schemas.microsoft.com/office/powerpoint/2010/main" val="58791062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Intro">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7356A0F-DEFA-864B-A1F3-2AC3E1DA8FC2}"/>
              </a:ext>
            </a:extLst>
          </p:cNvPr>
          <p:cNvSpPr>
            <a:spLocks noGrp="1"/>
          </p:cNvSpPr>
          <p:nvPr>
            <p:ph type="pic" sz="quarter" idx="10" hasCustomPrompt="1"/>
          </p:nvPr>
        </p:nvSpPr>
        <p:spPr>
          <a:xfrm>
            <a:off x="228600" y="1236669"/>
            <a:ext cx="8686800" cy="5392732"/>
          </a:xfrm>
          <a:prstGeom prst="rect">
            <a:avLst/>
          </a:prstGeom>
        </p:spPr>
        <p:txBody>
          <a:bodyPr tIns="914400" anchor="t" anchorCtr="0">
            <a:normAutofit/>
          </a:bodyPr>
          <a:lstStyle>
            <a:lvl1pPr marL="171446" marR="0" indent="-171446" algn="l" defTabSz="685783" rtl="0" eaLnBrk="1" fontAlgn="auto" latinLnBrk="0" hangingPunct="1">
              <a:lnSpc>
                <a:spcPct val="90000"/>
              </a:lnSpc>
              <a:spcBef>
                <a:spcPts val="750"/>
              </a:spcBef>
              <a:spcAft>
                <a:spcPts val="0"/>
              </a:spcAft>
              <a:buClr>
                <a:srgbClr val="455080"/>
              </a:buClr>
              <a:buSzTx/>
              <a:buFont typeface="Arial" panose="020B0604020202020204" pitchFamily="34" charset="0"/>
              <a:buChar char="•"/>
              <a:tabLst/>
              <a:defRPr sz="1400" baseline="0">
                <a:solidFill>
                  <a:schemeClr val="tx1">
                    <a:alpha val="58000"/>
                  </a:schemeClr>
                </a:solidFill>
                <a:latin typeface="Cambria" panose="02040503050406030204" pitchFamily="18" charset="0"/>
              </a:defRPr>
            </a:lvl1pPr>
          </a:lstStyle>
          <a:p>
            <a:pPr marL="171446" marR="0" lvl="0" indent="-171446" algn="l" defTabSz="685783" rtl="0" eaLnBrk="1" fontAlgn="auto" latinLnBrk="0" hangingPunct="1">
              <a:lnSpc>
                <a:spcPct val="90000"/>
              </a:lnSpc>
              <a:spcBef>
                <a:spcPts val="750"/>
              </a:spcBef>
              <a:spcAft>
                <a:spcPts val="0"/>
              </a:spcAft>
              <a:buClr>
                <a:srgbClr val="455080"/>
              </a:buClr>
              <a:buSzTx/>
              <a:buFont typeface="Arial" panose="020B0604020202020204" pitchFamily="34" charset="0"/>
              <a:buChar char="•"/>
              <a:tabLst/>
              <a:defRPr/>
            </a:pPr>
            <a:r>
              <a:rPr lang="en-US" dirty="0"/>
              <a:t>Click on picture link, drag picture from desktop or photo library and crop as needed</a:t>
            </a:r>
          </a:p>
        </p:txBody>
      </p:sp>
      <p:sp>
        <p:nvSpPr>
          <p:cNvPr id="2" name="TextBox 1">
            <a:extLst>
              <a:ext uri="{FF2B5EF4-FFF2-40B4-BE49-F238E27FC236}">
                <a16:creationId xmlns:a16="http://schemas.microsoft.com/office/drawing/2014/main" id="{42DD6916-0DAE-8043-955C-974551C47BCD}"/>
              </a:ext>
            </a:extLst>
          </p:cNvPr>
          <p:cNvSpPr txBox="1"/>
          <p:nvPr/>
        </p:nvSpPr>
        <p:spPr>
          <a:xfrm>
            <a:off x="7021902" y="879894"/>
            <a:ext cx="0" cy="0"/>
          </a:xfrm>
          <a:prstGeom prst="rect">
            <a:avLst/>
          </a:prstGeom>
        </p:spPr>
        <p:txBody>
          <a:bodyPr vert="horz" wrap="none" lIns="0" tIns="0" rIns="0" bIns="0" rtlCol="0">
            <a:normAutofit fontScale="25000" lnSpcReduction="20000"/>
          </a:bodyPr>
          <a:lstStyle/>
          <a:p>
            <a:pPr algn="l"/>
            <a:endParaRPr lang="en-US" dirty="0"/>
          </a:p>
        </p:txBody>
      </p:sp>
      <p:sp>
        <p:nvSpPr>
          <p:cNvPr id="3" name="Slide Number Placeholder 2">
            <a:extLst>
              <a:ext uri="{FF2B5EF4-FFF2-40B4-BE49-F238E27FC236}">
                <a16:creationId xmlns:a16="http://schemas.microsoft.com/office/drawing/2014/main" id="{D2C431A2-B2C6-4BA9-8EC6-F3B5F5B351EE}"/>
              </a:ext>
            </a:extLst>
          </p:cNvPr>
          <p:cNvSpPr>
            <a:spLocks noGrp="1"/>
          </p:cNvSpPr>
          <p:nvPr>
            <p:ph type="sldNum" sz="quarter" idx="11"/>
          </p:nvPr>
        </p:nvSpPr>
        <p:spPr/>
        <p:txBody>
          <a:bodyPr/>
          <a:lstStyle/>
          <a:p>
            <a:fld id="{B9E1C8A5-9C65-4F56-8705-354FF305CE30}" type="slidenum">
              <a:rPr lang="en-US" smtClean="0"/>
              <a:pPr/>
              <a:t>‹#›</a:t>
            </a:fld>
            <a:endParaRPr lang="en-US"/>
          </a:p>
        </p:txBody>
      </p:sp>
    </p:spTree>
    <p:custDataLst>
      <p:tags r:id="rId1"/>
    </p:custDataLst>
    <p:extLst>
      <p:ext uri="{BB962C8B-B14F-4D97-AF65-F5344CB8AC3E}">
        <p14:creationId xmlns:p14="http://schemas.microsoft.com/office/powerpoint/2010/main" val="992265364"/>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hoto w/ Caption">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D447A56A-922E-5A48-9BCF-4339424D8A21}"/>
              </a:ext>
            </a:extLst>
          </p:cNvPr>
          <p:cNvSpPr>
            <a:spLocks noGrp="1"/>
          </p:cNvSpPr>
          <p:nvPr>
            <p:ph type="pic" sz="quarter" idx="10" hasCustomPrompt="1"/>
          </p:nvPr>
        </p:nvSpPr>
        <p:spPr>
          <a:xfrm>
            <a:off x="230239" y="228600"/>
            <a:ext cx="5715001" cy="6400800"/>
          </a:xfrm>
          <a:prstGeom prst="rect">
            <a:avLst/>
          </a:prstGeom>
        </p:spPr>
        <p:txBody>
          <a:bodyPr tIns="914400" anchor="t" anchorCtr="0">
            <a:normAutofit/>
          </a:bodyPr>
          <a:lstStyle>
            <a:lvl1pPr marL="0" marR="0" indent="0" algn="l" defTabSz="685783" rtl="0" eaLnBrk="1" fontAlgn="auto" latinLnBrk="0" hangingPunct="1">
              <a:lnSpc>
                <a:spcPct val="90000"/>
              </a:lnSpc>
              <a:spcBef>
                <a:spcPts val="750"/>
              </a:spcBef>
              <a:spcAft>
                <a:spcPts val="0"/>
              </a:spcAft>
              <a:buClr>
                <a:srgbClr val="455080"/>
              </a:buClr>
              <a:buSzTx/>
              <a:buFontTx/>
              <a:buNone/>
              <a:tabLst/>
              <a:defRPr sz="1600" baseline="0">
                <a:solidFill>
                  <a:schemeClr val="tx1"/>
                </a:solidFill>
                <a:latin typeface="Cambria" panose="02040503050406030204" pitchFamily="18" charset="0"/>
              </a:defRPr>
            </a:lvl1pPr>
          </a:lstStyle>
          <a:p>
            <a:pPr marL="171446" marR="0" lvl="0" indent="-171446" algn="l" defTabSz="685783" rtl="0" eaLnBrk="1" fontAlgn="auto" latinLnBrk="0" hangingPunct="1">
              <a:lnSpc>
                <a:spcPct val="90000"/>
              </a:lnSpc>
              <a:spcBef>
                <a:spcPts val="750"/>
              </a:spcBef>
              <a:spcAft>
                <a:spcPts val="0"/>
              </a:spcAft>
              <a:buClr>
                <a:srgbClr val="455080"/>
              </a:buClr>
              <a:buSzTx/>
              <a:buFont typeface="Arial" panose="020B0604020202020204" pitchFamily="34" charset="0"/>
              <a:buChar char="•"/>
              <a:tabLst/>
              <a:defRPr/>
            </a:pPr>
            <a:r>
              <a:rPr lang="en-US" dirty="0"/>
              <a:t>Click on picture link, drag picture from desktop or photo library and crop as needed</a:t>
            </a:r>
          </a:p>
        </p:txBody>
      </p:sp>
      <p:sp>
        <p:nvSpPr>
          <p:cNvPr id="3" name="Subtitle 2">
            <a:extLst>
              <a:ext uri="{FF2B5EF4-FFF2-40B4-BE49-F238E27FC236}">
                <a16:creationId xmlns:a16="http://schemas.microsoft.com/office/drawing/2014/main" id="{A9421ABC-4DDB-184B-BD42-EBE69A6C0912}"/>
              </a:ext>
            </a:extLst>
          </p:cNvPr>
          <p:cNvSpPr>
            <a:spLocks noGrp="1"/>
          </p:cNvSpPr>
          <p:nvPr>
            <p:ph type="subTitle" idx="1" hasCustomPrompt="1"/>
          </p:nvPr>
        </p:nvSpPr>
        <p:spPr>
          <a:xfrm>
            <a:off x="6383657" y="1629826"/>
            <a:ext cx="2303143" cy="298034"/>
          </a:xfrm>
          <a:prstGeom prst="rect">
            <a:avLst/>
          </a:prstGeom>
        </p:spPr>
        <p:txBody>
          <a:bodyPr lIns="0" tIns="0" rIns="0" bIns="0">
            <a:normAutofit/>
          </a:bodyPr>
          <a:lstStyle>
            <a:lvl1pPr marL="0" indent="0" algn="l">
              <a:buNone/>
              <a:defRPr sz="1600" baseline="0">
                <a:solidFill>
                  <a:schemeClr val="accent2"/>
                </a:solidFill>
                <a:latin typeface="Cambria" panose="02040503050406030204" pitchFamily="18"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Photo header</a:t>
            </a:r>
          </a:p>
        </p:txBody>
      </p:sp>
      <p:sp>
        <p:nvSpPr>
          <p:cNvPr id="9" name="Text Placeholder 2">
            <a:extLst>
              <a:ext uri="{FF2B5EF4-FFF2-40B4-BE49-F238E27FC236}">
                <a16:creationId xmlns:a16="http://schemas.microsoft.com/office/drawing/2014/main" id="{799D1D1C-7AD8-9E40-B1B3-71B56050E564}"/>
              </a:ext>
            </a:extLst>
          </p:cNvPr>
          <p:cNvSpPr>
            <a:spLocks noGrp="1"/>
          </p:cNvSpPr>
          <p:nvPr>
            <p:ph type="body" sz="quarter" idx="17" hasCustomPrompt="1"/>
          </p:nvPr>
        </p:nvSpPr>
        <p:spPr>
          <a:xfrm>
            <a:off x="6383657" y="2085866"/>
            <a:ext cx="2303143" cy="4314934"/>
          </a:xfrm>
          <a:prstGeom prst="rect">
            <a:avLst/>
          </a:prstGeom>
        </p:spPr>
        <p:txBody>
          <a:bodyPr lIns="0" tIns="0" rIns="0" bIns="0"/>
          <a:lstStyle>
            <a:lvl1pPr marL="0" indent="0">
              <a:buFont typeface="+mj-lt"/>
              <a:buNone/>
              <a:defRPr sz="1200" baseline="0">
                <a:solidFill>
                  <a:schemeClr val="tx1"/>
                </a:solidFill>
                <a:latin typeface="Cambria" panose="02040503050406030204" pitchFamily="18" charset="0"/>
              </a:defRPr>
            </a:lvl1pPr>
            <a:lvl2pPr>
              <a:defRPr sz="1050" baseline="0">
                <a:solidFill>
                  <a:schemeClr val="tx1"/>
                </a:solidFill>
                <a:latin typeface="Cambria" panose="02040503050406030204" pitchFamily="18" charset="0"/>
              </a:defRPr>
            </a:lvl2pPr>
            <a:lvl3pPr>
              <a:defRPr sz="1050" baseline="0">
                <a:solidFill>
                  <a:schemeClr val="tx1"/>
                </a:solidFill>
                <a:latin typeface="Cambria" panose="02040503050406030204" pitchFamily="18" charset="0"/>
              </a:defRPr>
            </a:lvl3pPr>
            <a:lvl4pPr>
              <a:defRPr sz="1050" baseline="0">
                <a:solidFill>
                  <a:schemeClr val="tx1"/>
                </a:solidFill>
                <a:latin typeface="Cambria" panose="02040503050406030204" pitchFamily="18" charset="0"/>
              </a:defRPr>
            </a:lvl4pPr>
            <a:lvl5pPr>
              <a:defRPr sz="1050" baseline="0">
                <a:solidFill>
                  <a:schemeClr val="tx1"/>
                </a:solidFill>
                <a:latin typeface="Cambria" panose="02040503050406030204" pitchFamily="18" charset="0"/>
              </a:defRPr>
            </a:lvl5pPr>
          </a:lstStyle>
          <a:p>
            <a:pPr lvl="0"/>
            <a:r>
              <a:rPr lang="en-US" dirty="0"/>
              <a:t>Click to add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96AD745F-10E6-4452-B9B1-4831F56995F1}"/>
              </a:ext>
            </a:extLst>
          </p:cNvPr>
          <p:cNvSpPr>
            <a:spLocks noGrp="1"/>
          </p:cNvSpPr>
          <p:nvPr>
            <p:ph type="sldNum" sz="quarter" idx="4"/>
          </p:nvPr>
        </p:nvSpPr>
        <p:spPr>
          <a:xfrm>
            <a:off x="430146" y="6223351"/>
            <a:ext cx="2057400" cy="365125"/>
          </a:xfrm>
          <a:prstGeom prst="rect">
            <a:avLst/>
          </a:prstGeom>
        </p:spPr>
        <p:txBody>
          <a:bodyPr vert="horz" lIns="91440" tIns="45720" rIns="91440" bIns="45720" rtlCol="0" anchor="ctr"/>
          <a:lstStyle>
            <a:lvl1pPr algn="l">
              <a:defRPr sz="1400">
                <a:solidFill>
                  <a:schemeClr val="tx1">
                    <a:tint val="75000"/>
                  </a:schemeClr>
                </a:solidFill>
                <a:latin typeface="Times New Roman" panose="02020603050405020304" pitchFamily="18" charset="0"/>
                <a:cs typeface="Times New Roman" panose="02020603050405020304" pitchFamily="18" charset="0"/>
              </a:defRPr>
            </a:lvl1pPr>
          </a:lstStyle>
          <a:p>
            <a:fld id="{17551207-A236-4A9D-BC9F-F0969A974D7F}" type="slidenum">
              <a:rPr lang="en-US" smtClean="0"/>
              <a:pPr/>
              <a:t>‹#›</a:t>
            </a:fld>
            <a:endParaRPr lang="en-US"/>
          </a:p>
        </p:txBody>
      </p:sp>
    </p:spTree>
    <p:custDataLst>
      <p:tags r:id="rId1"/>
    </p:custDataLst>
    <p:extLst>
      <p:ext uri="{BB962C8B-B14F-4D97-AF65-F5344CB8AC3E}">
        <p14:creationId xmlns:p14="http://schemas.microsoft.com/office/powerpoint/2010/main" val="675274982"/>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9421ABC-4DDB-184B-BD42-EBE69A6C0912}"/>
              </a:ext>
            </a:extLst>
          </p:cNvPr>
          <p:cNvSpPr>
            <a:spLocks noGrp="1"/>
          </p:cNvSpPr>
          <p:nvPr>
            <p:ph type="subTitle" idx="1" hasCustomPrompt="1"/>
          </p:nvPr>
        </p:nvSpPr>
        <p:spPr>
          <a:xfrm>
            <a:off x="6383657" y="1629826"/>
            <a:ext cx="2303143" cy="298034"/>
          </a:xfrm>
          <a:prstGeom prst="rect">
            <a:avLst/>
          </a:prstGeom>
        </p:spPr>
        <p:txBody>
          <a:bodyPr lIns="0" tIns="0" rIns="0" bIns="0">
            <a:normAutofit/>
          </a:bodyPr>
          <a:lstStyle>
            <a:lvl1pPr marL="0" indent="0" algn="l">
              <a:buNone/>
              <a:defRPr sz="1600" baseline="0">
                <a:solidFill>
                  <a:schemeClr val="accent2"/>
                </a:solidFill>
                <a:latin typeface="Cambria" panose="02040503050406030204" pitchFamily="18"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Photo header</a:t>
            </a:r>
          </a:p>
        </p:txBody>
      </p:sp>
      <p:sp>
        <p:nvSpPr>
          <p:cNvPr id="9" name="Text Placeholder 2">
            <a:extLst>
              <a:ext uri="{FF2B5EF4-FFF2-40B4-BE49-F238E27FC236}">
                <a16:creationId xmlns:a16="http://schemas.microsoft.com/office/drawing/2014/main" id="{799D1D1C-7AD8-9E40-B1B3-71B56050E564}"/>
              </a:ext>
            </a:extLst>
          </p:cNvPr>
          <p:cNvSpPr>
            <a:spLocks noGrp="1"/>
          </p:cNvSpPr>
          <p:nvPr>
            <p:ph type="body" sz="quarter" idx="17" hasCustomPrompt="1"/>
          </p:nvPr>
        </p:nvSpPr>
        <p:spPr>
          <a:xfrm>
            <a:off x="6383657" y="2085866"/>
            <a:ext cx="2303143" cy="4314934"/>
          </a:xfrm>
          <a:prstGeom prst="rect">
            <a:avLst/>
          </a:prstGeom>
        </p:spPr>
        <p:txBody>
          <a:bodyPr lIns="0" tIns="0" rIns="0" bIns="0"/>
          <a:lstStyle>
            <a:lvl1pPr marL="0" indent="0">
              <a:buFont typeface="+mj-lt"/>
              <a:buNone/>
              <a:defRPr sz="1200" baseline="0">
                <a:solidFill>
                  <a:schemeClr val="tx1"/>
                </a:solidFill>
                <a:latin typeface="Cambria" panose="02040503050406030204" pitchFamily="18" charset="0"/>
              </a:defRPr>
            </a:lvl1pPr>
            <a:lvl2pPr>
              <a:defRPr sz="1050" baseline="0">
                <a:solidFill>
                  <a:schemeClr val="tx1"/>
                </a:solidFill>
                <a:latin typeface="Cambria" panose="02040503050406030204" pitchFamily="18" charset="0"/>
              </a:defRPr>
            </a:lvl2pPr>
            <a:lvl3pPr>
              <a:defRPr sz="1050" baseline="0">
                <a:solidFill>
                  <a:schemeClr val="tx1"/>
                </a:solidFill>
                <a:latin typeface="Cambria" panose="02040503050406030204" pitchFamily="18" charset="0"/>
              </a:defRPr>
            </a:lvl3pPr>
            <a:lvl4pPr>
              <a:defRPr sz="1050" baseline="0">
                <a:solidFill>
                  <a:schemeClr val="tx1"/>
                </a:solidFill>
                <a:latin typeface="Cambria" panose="02040503050406030204" pitchFamily="18" charset="0"/>
              </a:defRPr>
            </a:lvl4pPr>
            <a:lvl5pPr>
              <a:defRPr sz="1050" baseline="0">
                <a:solidFill>
                  <a:schemeClr val="tx1"/>
                </a:solidFill>
                <a:latin typeface="Cambria" panose="02040503050406030204" pitchFamily="18" charset="0"/>
              </a:defRPr>
            </a:lvl5pPr>
          </a:lstStyle>
          <a:p>
            <a:pPr lvl="0"/>
            <a:r>
              <a:rPr lang="en-US" dirty="0"/>
              <a:t>Click to add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10">
            <a:extLst>
              <a:ext uri="{FF2B5EF4-FFF2-40B4-BE49-F238E27FC236}">
                <a16:creationId xmlns:a16="http://schemas.microsoft.com/office/drawing/2014/main" id="{8A007C52-0E89-2A4E-94A9-B004A389FD83}"/>
              </a:ext>
            </a:extLst>
          </p:cNvPr>
          <p:cNvSpPr>
            <a:spLocks noGrp="1"/>
          </p:cNvSpPr>
          <p:nvPr>
            <p:ph type="pic" sz="quarter" idx="18" hasCustomPrompt="1"/>
          </p:nvPr>
        </p:nvSpPr>
        <p:spPr>
          <a:xfrm>
            <a:off x="228600" y="234837"/>
            <a:ext cx="3686175" cy="3238500"/>
          </a:xfrm>
          <a:prstGeom prst="rect">
            <a:avLst/>
          </a:prstGeom>
        </p:spPr>
        <p:txBody>
          <a:bodyPr tIns="914400" anchor="t" anchorCtr="0">
            <a:normAutofit/>
          </a:bodyPr>
          <a:lstStyle>
            <a:lvl1pPr marL="0" marR="0" indent="0" algn="l" defTabSz="685783" rtl="0" eaLnBrk="1" fontAlgn="auto" latinLnBrk="0" hangingPunct="1">
              <a:lnSpc>
                <a:spcPct val="90000"/>
              </a:lnSpc>
              <a:spcBef>
                <a:spcPts val="750"/>
              </a:spcBef>
              <a:spcAft>
                <a:spcPts val="0"/>
              </a:spcAft>
              <a:buClr>
                <a:srgbClr val="455080"/>
              </a:buClr>
              <a:buSzTx/>
              <a:buFontTx/>
              <a:buNone/>
              <a:tabLst/>
              <a:defRPr sz="1600" baseline="0">
                <a:solidFill>
                  <a:schemeClr val="tx1"/>
                </a:solidFill>
                <a:latin typeface="Cambria" panose="02040503050406030204" pitchFamily="18" charset="0"/>
              </a:defRPr>
            </a:lvl1pPr>
          </a:lstStyle>
          <a:p>
            <a:pPr marL="171446" marR="0" lvl="0" indent="-171446" algn="l" defTabSz="685783" rtl="0" eaLnBrk="1" fontAlgn="auto" latinLnBrk="0" hangingPunct="1">
              <a:lnSpc>
                <a:spcPct val="90000"/>
              </a:lnSpc>
              <a:spcBef>
                <a:spcPts val="750"/>
              </a:spcBef>
              <a:spcAft>
                <a:spcPts val="0"/>
              </a:spcAft>
              <a:buClr>
                <a:srgbClr val="455080"/>
              </a:buClr>
              <a:buSzTx/>
              <a:buFont typeface="Arial" panose="020B0604020202020204" pitchFamily="34" charset="0"/>
              <a:buChar char="•"/>
              <a:tabLst/>
              <a:defRPr/>
            </a:pPr>
            <a:r>
              <a:rPr lang="en-US" dirty="0"/>
              <a:t>Click on picture link, drag picture from desktop or photo library and crop as needed</a:t>
            </a:r>
          </a:p>
        </p:txBody>
      </p:sp>
      <p:sp>
        <p:nvSpPr>
          <p:cNvPr id="8" name="Picture Placeholder 10">
            <a:extLst>
              <a:ext uri="{FF2B5EF4-FFF2-40B4-BE49-F238E27FC236}">
                <a16:creationId xmlns:a16="http://schemas.microsoft.com/office/drawing/2014/main" id="{80DF0823-F90D-F34D-A554-B8DDC9B130ED}"/>
              </a:ext>
            </a:extLst>
          </p:cNvPr>
          <p:cNvSpPr>
            <a:spLocks noGrp="1"/>
          </p:cNvSpPr>
          <p:nvPr>
            <p:ph type="pic" sz="quarter" idx="19" hasCustomPrompt="1"/>
          </p:nvPr>
        </p:nvSpPr>
        <p:spPr>
          <a:xfrm>
            <a:off x="4023938" y="240984"/>
            <a:ext cx="1920240" cy="2430780"/>
          </a:xfrm>
          <a:prstGeom prst="rect">
            <a:avLst/>
          </a:prstGeom>
        </p:spPr>
        <p:txBody>
          <a:bodyPr tIns="914400" anchor="t" anchorCtr="0">
            <a:normAutofit/>
          </a:bodyPr>
          <a:lstStyle>
            <a:lvl1pPr marL="0" marR="0" indent="0" algn="l" defTabSz="685783" rtl="0" eaLnBrk="1" fontAlgn="auto" latinLnBrk="0" hangingPunct="1">
              <a:lnSpc>
                <a:spcPct val="90000"/>
              </a:lnSpc>
              <a:spcBef>
                <a:spcPts val="750"/>
              </a:spcBef>
              <a:spcAft>
                <a:spcPts val="0"/>
              </a:spcAft>
              <a:buClr>
                <a:srgbClr val="455080"/>
              </a:buClr>
              <a:buSzTx/>
              <a:buFontTx/>
              <a:buNone/>
              <a:tabLst/>
              <a:defRPr sz="1600" baseline="0">
                <a:solidFill>
                  <a:schemeClr val="tx1"/>
                </a:solidFill>
                <a:latin typeface="Cambria" panose="02040503050406030204" pitchFamily="18" charset="0"/>
              </a:defRPr>
            </a:lvl1pPr>
          </a:lstStyle>
          <a:p>
            <a:pPr marL="171446" marR="0" lvl="0" indent="-171446" algn="l" defTabSz="685783" rtl="0" eaLnBrk="1" fontAlgn="auto" latinLnBrk="0" hangingPunct="1">
              <a:lnSpc>
                <a:spcPct val="90000"/>
              </a:lnSpc>
              <a:spcBef>
                <a:spcPts val="750"/>
              </a:spcBef>
              <a:spcAft>
                <a:spcPts val="0"/>
              </a:spcAft>
              <a:buClr>
                <a:srgbClr val="455080"/>
              </a:buClr>
              <a:buSzTx/>
              <a:buFont typeface="Arial" panose="020B0604020202020204" pitchFamily="34" charset="0"/>
              <a:buChar char="•"/>
              <a:tabLst/>
              <a:defRPr/>
            </a:pPr>
            <a:r>
              <a:rPr lang="en-US" dirty="0"/>
              <a:t>Click on picture link, drag picture from desktop or photo library and crop as needed</a:t>
            </a:r>
          </a:p>
        </p:txBody>
      </p:sp>
      <p:sp>
        <p:nvSpPr>
          <p:cNvPr id="10" name="Picture Placeholder 10">
            <a:extLst>
              <a:ext uri="{FF2B5EF4-FFF2-40B4-BE49-F238E27FC236}">
                <a16:creationId xmlns:a16="http://schemas.microsoft.com/office/drawing/2014/main" id="{A52C4BF6-3B85-EB47-AF0E-362D95C5EB23}"/>
              </a:ext>
            </a:extLst>
          </p:cNvPr>
          <p:cNvSpPr>
            <a:spLocks noGrp="1"/>
          </p:cNvSpPr>
          <p:nvPr>
            <p:ph type="pic" sz="quarter" idx="20" hasCustomPrompt="1"/>
          </p:nvPr>
        </p:nvSpPr>
        <p:spPr>
          <a:xfrm>
            <a:off x="4023938" y="2801909"/>
            <a:ext cx="1920240" cy="2788920"/>
          </a:xfrm>
          <a:prstGeom prst="rect">
            <a:avLst/>
          </a:prstGeom>
        </p:spPr>
        <p:txBody>
          <a:bodyPr tIns="914400" anchor="t" anchorCtr="0">
            <a:normAutofit/>
          </a:bodyPr>
          <a:lstStyle>
            <a:lvl1pPr marL="0" marR="0" indent="0" algn="l" defTabSz="685783" rtl="0" eaLnBrk="1" fontAlgn="auto" latinLnBrk="0" hangingPunct="1">
              <a:lnSpc>
                <a:spcPct val="90000"/>
              </a:lnSpc>
              <a:spcBef>
                <a:spcPts val="750"/>
              </a:spcBef>
              <a:spcAft>
                <a:spcPts val="0"/>
              </a:spcAft>
              <a:buClr>
                <a:srgbClr val="455080"/>
              </a:buClr>
              <a:buSzTx/>
              <a:buFontTx/>
              <a:buNone/>
              <a:tabLst/>
              <a:defRPr sz="1600" baseline="0">
                <a:solidFill>
                  <a:schemeClr val="tx1"/>
                </a:solidFill>
                <a:latin typeface="Cambria" panose="02040503050406030204" pitchFamily="18" charset="0"/>
              </a:defRPr>
            </a:lvl1pPr>
          </a:lstStyle>
          <a:p>
            <a:pPr marL="171446" marR="0" lvl="0" indent="-171446" algn="l" defTabSz="685783" rtl="0" eaLnBrk="1" fontAlgn="auto" latinLnBrk="0" hangingPunct="1">
              <a:lnSpc>
                <a:spcPct val="90000"/>
              </a:lnSpc>
              <a:spcBef>
                <a:spcPts val="750"/>
              </a:spcBef>
              <a:spcAft>
                <a:spcPts val="0"/>
              </a:spcAft>
              <a:buClr>
                <a:srgbClr val="455080"/>
              </a:buClr>
              <a:buSzTx/>
              <a:buFont typeface="Arial" panose="020B0604020202020204" pitchFamily="34" charset="0"/>
              <a:buChar char="•"/>
              <a:tabLst/>
              <a:defRPr/>
            </a:pPr>
            <a:r>
              <a:rPr lang="en-US" dirty="0"/>
              <a:t>Click on picture link, drag picture from desktop or photo library and crop as needed</a:t>
            </a:r>
          </a:p>
        </p:txBody>
      </p:sp>
      <p:sp>
        <p:nvSpPr>
          <p:cNvPr id="12" name="Picture Placeholder 10">
            <a:extLst>
              <a:ext uri="{FF2B5EF4-FFF2-40B4-BE49-F238E27FC236}">
                <a16:creationId xmlns:a16="http://schemas.microsoft.com/office/drawing/2014/main" id="{004F4EA6-D148-F749-8358-35D175736940}"/>
              </a:ext>
            </a:extLst>
          </p:cNvPr>
          <p:cNvSpPr>
            <a:spLocks noGrp="1"/>
          </p:cNvSpPr>
          <p:nvPr>
            <p:ph type="pic" sz="quarter" idx="21" hasCustomPrompt="1"/>
          </p:nvPr>
        </p:nvSpPr>
        <p:spPr>
          <a:xfrm>
            <a:off x="994410" y="3601035"/>
            <a:ext cx="2920365" cy="3038997"/>
          </a:xfrm>
          <a:prstGeom prst="rect">
            <a:avLst/>
          </a:prstGeom>
        </p:spPr>
        <p:txBody>
          <a:bodyPr tIns="914400" anchor="t" anchorCtr="0">
            <a:normAutofit/>
          </a:bodyPr>
          <a:lstStyle>
            <a:lvl1pPr marL="0" marR="0" indent="0" algn="l" defTabSz="685783" rtl="0" eaLnBrk="1" fontAlgn="auto" latinLnBrk="0" hangingPunct="1">
              <a:lnSpc>
                <a:spcPct val="90000"/>
              </a:lnSpc>
              <a:spcBef>
                <a:spcPts val="750"/>
              </a:spcBef>
              <a:spcAft>
                <a:spcPts val="0"/>
              </a:spcAft>
              <a:buClr>
                <a:srgbClr val="455080"/>
              </a:buClr>
              <a:buSzTx/>
              <a:buFontTx/>
              <a:buNone/>
              <a:tabLst/>
              <a:defRPr sz="1600" baseline="0">
                <a:solidFill>
                  <a:schemeClr val="tx1"/>
                </a:solidFill>
                <a:latin typeface="Cambria" panose="02040503050406030204" pitchFamily="18" charset="0"/>
              </a:defRPr>
            </a:lvl1pPr>
          </a:lstStyle>
          <a:p>
            <a:pPr marL="171446" marR="0" lvl="0" indent="-171446" algn="l" defTabSz="685783" rtl="0" eaLnBrk="1" fontAlgn="auto" latinLnBrk="0" hangingPunct="1">
              <a:lnSpc>
                <a:spcPct val="90000"/>
              </a:lnSpc>
              <a:spcBef>
                <a:spcPts val="750"/>
              </a:spcBef>
              <a:spcAft>
                <a:spcPts val="0"/>
              </a:spcAft>
              <a:buClr>
                <a:srgbClr val="455080"/>
              </a:buClr>
              <a:buSzTx/>
              <a:buFont typeface="Arial" panose="020B0604020202020204" pitchFamily="34" charset="0"/>
              <a:buChar char="•"/>
              <a:tabLst/>
              <a:defRPr/>
            </a:pPr>
            <a:r>
              <a:rPr lang="en-US" dirty="0"/>
              <a:t>Click on picture link, drag picture from desktop or photo library and crop as needed</a:t>
            </a:r>
          </a:p>
        </p:txBody>
      </p:sp>
      <p:sp>
        <p:nvSpPr>
          <p:cNvPr id="11" name="Slide Number Placeholder 5">
            <a:extLst>
              <a:ext uri="{FF2B5EF4-FFF2-40B4-BE49-F238E27FC236}">
                <a16:creationId xmlns:a16="http://schemas.microsoft.com/office/drawing/2014/main" id="{CA7E006D-E745-4660-AE14-61A9AA86BC41}"/>
              </a:ext>
            </a:extLst>
          </p:cNvPr>
          <p:cNvSpPr>
            <a:spLocks noGrp="1"/>
          </p:cNvSpPr>
          <p:nvPr>
            <p:ph type="sldNum" sz="quarter" idx="4"/>
          </p:nvPr>
        </p:nvSpPr>
        <p:spPr>
          <a:xfrm>
            <a:off x="430146" y="6223351"/>
            <a:ext cx="2057400" cy="365125"/>
          </a:xfrm>
          <a:prstGeom prst="rect">
            <a:avLst/>
          </a:prstGeom>
        </p:spPr>
        <p:txBody>
          <a:bodyPr vert="horz" lIns="91440" tIns="45720" rIns="91440" bIns="45720" rtlCol="0" anchor="ctr"/>
          <a:lstStyle>
            <a:lvl1pPr algn="l">
              <a:defRPr sz="1400">
                <a:solidFill>
                  <a:schemeClr val="tx1">
                    <a:tint val="75000"/>
                  </a:schemeClr>
                </a:solidFill>
                <a:latin typeface="Times New Roman" panose="02020603050405020304" pitchFamily="18" charset="0"/>
                <a:cs typeface="Times New Roman" panose="02020603050405020304" pitchFamily="18" charset="0"/>
              </a:defRPr>
            </a:lvl1pPr>
          </a:lstStyle>
          <a:p>
            <a:fld id="{17551207-A236-4A9D-BC9F-F0969A974D7F}" type="slidenum">
              <a:rPr lang="en-US" smtClean="0"/>
              <a:pPr/>
              <a:t>‹#›</a:t>
            </a:fld>
            <a:endParaRPr lang="en-US"/>
          </a:p>
        </p:txBody>
      </p:sp>
    </p:spTree>
    <p:custDataLst>
      <p:tags r:id="rId1"/>
    </p:custDataLst>
    <p:extLst>
      <p:ext uri="{BB962C8B-B14F-4D97-AF65-F5344CB8AC3E}">
        <p14:creationId xmlns:p14="http://schemas.microsoft.com/office/powerpoint/2010/main" val="213735111"/>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Full Photo">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id="{EAA79567-92DD-3C40-932A-9BEC306EF7AA}"/>
              </a:ext>
            </a:extLst>
          </p:cNvPr>
          <p:cNvSpPr>
            <a:spLocks noGrp="1"/>
          </p:cNvSpPr>
          <p:nvPr>
            <p:ph type="pic" sz="quarter" idx="10" hasCustomPrompt="1"/>
          </p:nvPr>
        </p:nvSpPr>
        <p:spPr>
          <a:xfrm>
            <a:off x="228599" y="228599"/>
            <a:ext cx="8686801" cy="6400801"/>
          </a:xfrm>
          <a:prstGeom prst="rect">
            <a:avLst/>
          </a:prstGeom>
        </p:spPr>
        <p:txBody>
          <a:bodyPr tIns="914400" anchor="t" anchorCtr="0">
            <a:normAutofit/>
          </a:bodyPr>
          <a:lstStyle>
            <a:lvl1pPr marL="171446" marR="0" indent="-171446" algn="l" defTabSz="685783" rtl="0" eaLnBrk="1" fontAlgn="auto" latinLnBrk="0" hangingPunct="1">
              <a:lnSpc>
                <a:spcPct val="90000"/>
              </a:lnSpc>
              <a:spcBef>
                <a:spcPts val="750"/>
              </a:spcBef>
              <a:spcAft>
                <a:spcPts val="0"/>
              </a:spcAft>
              <a:buClr>
                <a:srgbClr val="455080"/>
              </a:buClr>
              <a:buSzTx/>
              <a:buFont typeface="Arial" panose="020B0604020202020204" pitchFamily="34" charset="0"/>
              <a:buChar char="•"/>
              <a:tabLst/>
              <a:defRPr sz="1600" baseline="0">
                <a:solidFill>
                  <a:schemeClr val="tx1">
                    <a:alpha val="58000"/>
                  </a:schemeClr>
                </a:solidFill>
                <a:latin typeface="Cambria" panose="02040503050406030204" pitchFamily="18" charset="0"/>
              </a:defRPr>
            </a:lvl1pPr>
          </a:lstStyle>
          <a:p>
            <a:pPr marL="171446" marR="0" lvl="0" indent="-171446" algn="l" defTabSz="685783" rtl="0" eaLnBrk="1" fontAlgn="auto" latinLnBrk="0" hangingPunct="1">
              <a:lnSpc>
                <a:spcPct val="90000"/>
              </a:lnSpc>
              <a:spcBef>
                <a:spcPts val="750"/>
              </a:spcBef>
              <a:spcAft>
                <a:spcPts val="0"/>
              </a:spcAft>
              <a:buClr>
                <a:srgbClr val="455080"/>
              </a:buClr>
              <a:buSzTx/>
              <a:buFont typeface="Arial" panose="020B0604020202020204" pitchFamily="34" charset="0"/>
              <a:buChar char="•"/>
              <a:tabLst/>
              <a:defRPr/>
            </a:pPr>
            <a:r>
              <a:rPr lang="en-US" dirty="0"/>
              <a:t>Click on picture link, drag picture from desktop or photo library and crop as needed</a:t>
            </a:r>
          </a:p>
        </p:txBody>
      </p:sp>
      <p:sp>
        <p:nvSpPr>
          <p:cNvPr id="3" name="Slide Number Placeholder 5">
            <a:extLst>
              <a:ext uri="{FF2B5EF4-FFF2-40B4-BE49-F238E27FC236}">
                <a16:creationId xmlns:a16="http://schemas.microsoft.com/office/drawing/2014/main" id="{075A2381-5A4A-4359-A225-82A407437BD9}"/>
              </a:ext>
            </a:extLst>
          </p:cNvPr>
          <p:cNvSpPr>
            <a:spLocks noGrp="1"/>
          </p:cNvSpPr>
          <p:nvPr>
            <p:ph type="sldNum" sz="quarter" idx="4"/>
          </p:nvPr>
        </p:nvSpPr>
        <p:spPr>
          <a:xfrm>
            <a:off x="430146" y="6223351"/>
            <a:ext cx="2057400" cy="365125"/>
          </a:xfrm>
          <a:prstGeom prst="rect">
            <a:avLst/>
          </a:prstGeom>
        </p:spPr>
        <p:txBody>
          <a:bodyPr vert="horz" lIns="91440" tIns="45720" rIns="91440" bIns="45720" rtlCol="0" anchor="ctr"/>
          <a:lstStyle>
            <a:lvl1pPr algn="l">
              <a:defRPr sz="1400">
                <a:solidFill>
                  <a:schemeClr val="tx1">
                    <a:tint val="75000"/>
                  </a:schemeClr>
                </a:solidFill>
                <a:latin typeface="Times New Roman" panose="02020603050405020304" pitchFamily="18" charset="0"/>
                <a:cs typeface="Times New Roman" panose="02020603050405020304" pitchFamily="18" charset="0"/>
              </a:defRPr>
            </a:lvl1pPr>
          </a:lstStyle>
          <a:p>
            <a:fld id="{17551207-A236-4A9D-BC9F-F0969A974D7F}" type="slidenum">
              <a:rPr lang="en-US" smtClean="0"/>
              <a:pPr/>
              <a:t>‹#›</a:t>
            </a:fld>
            <a:endParaRPr lang="en-US"/>
          </a:p>
        </p:txBody>
      </p:sp>
    </p:spTree>
    <p:custDataLst>
      <p:tags r:id="rId1"/>
    </p:custDataLst>
    <p:extLst>
      <p:ext uri="{BB962C8B-B14F-4D97-AF65-F5344CB8AC3E}">
        <p14:creationId xmlns:p14="http://schemas.microsoft.com/office/powerpoint/2010/main" val="14635702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D5A9819-9356-4DCB-A587-D3C5C81B95B9}"/>
              </a:ext>
            </a:extLst>
          </p:cNvPr>
          <p:cNvSpPr>
            <a:spLocks noGrp="1"/>
          </p:cNvSpPr>
          <p:nvPr>
            <p:ph type="sldNum" sz="quarter" idx="4"/>
          </p:nvPr>
        </p:nvSpPr>
        <p:spPr>
          <a:xfrm>
            <a:off x="430146" y="6223351"/>
            <a:ext cx="2057400" cy="365125"/>
          </a:xfrm>
          <a:prstGeom prst="rect">
            <a:avLst/>
          </a:prstGeom>
        </p:spPr>
        <p:txBody>
          <a:bodyPr vert="horz" lIns="91440" tIns="45720" rIns="91440" bIns="45720" rtlCol="0" anchor="ctr"/>
          <a:lstStyle>
            <a:lvl1pPr algn="l">
              <a:defRPr sz="1400">
                <a:solidFill>
                  <a:schemeClr val="tx1">
                    <a:tint val="75000"/>
                  </a:schemeClr>
                </a:solidFill>
                <a:latin typeface="Times New Roman" panose="02020603050405020304" pitchFamily="18" charset="0"/>
                <a:cs typeface="Times New Roman" panose="02020603050405020304" pitchFamily="18" charset="0"/>
              </a:defRPr>
            </a:lvl1pPr>
          </a:lstStyle>
          <a:p>
            <a:fld id="{17551207-A236-4A9D-BC9F-F0969A974D7F}" type="slidenum">
              <a:rPr lang="en-US" smtClean="0"/>
              <a:pPr/>
              <a:t>‹#›</a:t>
            </a:fld>
            <a:endParaRPr lang="en-US"/>
          </a:p>
        </p:txBody>
      </p:sp>
    </p:spTree>
    <p:custDataLst>
      <p:tags r:id="rId1"/>
    </p:custDataLst>
    <p:extLst>
      <p:ext uri="{BB962C8B-B14F-4D97-AF65-F5344CB8AC3E}">
        <p14:creationId xmlns:p14="http://schemas.microsoft.com/office/powerpoint/2010/main" val="31533456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 Logo Bottom Righ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BC23238-6CD0-4951-8D3C-B05DA011BB56}"/>
              </a:ext>
            </a:extLst>
          </p:cNvPr>
          <p:cNvSpPr>
            <a:spLocks noGrp="1"/>
          </p:cNvSpPr>
          <p:nvPr>
            <p:ph type="sldNum" sz="quarter" idx="4"/>
          </p:nvPr>
        </p:nvSpPr>
        <p:spPr>
          <a:xfrm>
            <a:off x="430146" y="6223351"/>
            <a:ext cx="2057400" cy="365125"/>
          </a:xfrm>
          <a:prstGeom prst="rect">
            <a:avLst/>
          </a:prstGeom>
        </p:spPr>
        <p:txBody>
          <a:bodyPr vert="horz" lIns="91440" tIns="45720" rIns="91440" bIns="45720" rtlCol="0" anchor="ctr"/>
          <a:lstStyle>
            <a:lvl1pPr algn="l">
              <a:defRPr sz="1400">
                <a:solidFill>
                  <a:schemeClr val="tx1">
                    <a:tint val="75000"/>
                  </a:schemeClr>
                </a:solidFill>
                <a:latin typeface="Times New Roman" panose="02020603050405020304" pitchFamily="18" charset="0"/>
                <a:cs typeface="Times New Roman" panose="02020603050405020304" pitchFamily="18" charset="0"/>
              </a:defRPr>
            </a:lvl1pPr>
          </a:lstStyle>
          <a:p>
            <a:fld id="{17551207-A236-4A9D-BC9F-F0969A974D7F}" type="slidenum">
              <a:rPr lang="en-US" smtClean="0"/>
              <a:pPr/>
              <a:t>‹#›</a:t>
            </a:fld>
            <a:endParaRPr lang="en-US"/>
          </a:p>
        </p:txBody>
      </p:sp>
    </p:spTree>
    <p:custDataLst>
      <p:tags r:id="rId1"/>
    </p:custDataLst>
    <p:extLst>
      <p:ext uri="{BB962C8B-B14F-4D97-AF65-F5344CB8AC3E}">
        <p14:creationId xmlns:p14="http://schemas.microsoft.com/office/powerpoint/2010/main" val="11371127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8900" y="224985"/>
            <a:ext cx="8804189" cy="721777"/>
          </a:xfrm>
        </p:spPr>
        <p:txBody>
          <a:bodyPr>
            <a:noAutofit/>
          </a:bodyPr>
          <a:lstStyle>
            <a:lvl1pPr algn="r">
              <a:defRPr sz="3200">
                <a:solidFill>
                  <a:srgbClr val="005870"/>
                </a:solidFill>
              </a:defRPr>
            </a:lvl1pPr>
          </a:lstStyle>
          <a:p>
            <a:r>
              <a:rPr lang="en-US" dirty="0"/>
              <a:t>Click to edit Master title style</a:t>
            </a:r>
          </a:p>
        </p:txBody>
      </p:sp>
      <p:sp>
        <p:nvSpPr>
          <p:cNvPr id="3" name="Content Placeholder 2"/>
          <p:cNvSpPr>
            <a:spLocks noGrp="1"/>
          </p:cNvSpPr>
          <p:nvPr>
            <p:ph idx="1"/>
          </p:nvPr>
        </p:nvSpPr>
        <p:spPr>
          <a:xfrm>
            <a:off x="628650" y="1195430"/>
            <a:ext cx="7886700" cy="4351338"/>
          </a:xfrm>
        </p:spPr>
        <p:txBody>
          <a:bodyPr>
            <a:normAutofit/>
          </a:bodyPr>
          <a:lstStyle>
            <a:lvl1pPr>
              <a:buClr>
                <a:srgbClr val="003F50"/>
              </a:buClr>
              <a:defRPr sz="28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3A43531F-9E59-4666-B8A8-1D3B94C541F3}"/>
              </a:ext>
            </a:extLst>
          </p:cNvPr>
          <p:cNvSpPr>
            <a:spLocks noGrp="1"/>
          </p:cNvSpPr>
          <p:nvPr>
            <p:ph type="sldNum" sz="quarter" idx="4"/>
          </p:nvPr>
        </p:nvSpPr>
        <p:spPr>
          <a:xfrm>
            <a:off x="430146" y="6223351"/>
            <a:ext cx="2057400" cy="365125"/>
          </a:xfrm>
          <a:prstGeom prst="rect">
            <a:avLst/>
          </a:prstGeom>
        </p:spPr>
        <p:txBody>
          <a:bodyPr vert="horz" lIns="91440" tIns="45720" rIns="91440" bIns="45720" rtlCol="0" anchor="ctr"/>
          <a:lstStyle>
            <a:lvl1pPr algn="l">
              <a:defRPr sz="1400">
                <a:solidFill>
                  <a:schemeClr val="tx1">
                    <a:tint val="75000"/>
                  </a:schemeClr>
                </a:solidFill>
                <a:latin typeface="Times New Roman" panose="02020603050405020304" pitchFamily="18" charset="0"/>
                <a:cs typeface="Times New Roman" panose="02020603050405020304" pitchFamily="18" charset="0"/>
              </a:defRPr>
            </a:lvl1pPr>
          </a:lstStyle>
          <a:p>
            <a:fld id="{17551207-A236-4A9D-BC9F-F0969A974D7F}" type="slidenum">
              <a:rPr lang="en-US" smtClean="0"/>
              <a:pPr/>
              <a:t>‹#›</a:t>
            </a:fld>
            <a:endParaRPr lang="en-US"/>
          </a:p>
        </p:txBody>
      </p:sp>
    </p:spTree>
    <p:custDataLst>
      <p:tags r:id="rId1"/>
    </p:custDataLst>
    <p:extLst>
      <p:ext uri="{BB962C8B-B14F-4D97-AF65-F5344CB8AC3E}">
        <p14:creationId xmlns:p14="http://schemas.microsoft.com/office/powerpoint/2010/main" val="29102759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01F4EAC5-7DCB-4F6C-9EF6-910BE9FD9E12}"/>
              </a:ext>
            </a:extLst>
          </p:cNvPr>
          <p:cNvSpPr txBox="1">
            <a:spLocks/>
          </p:cNvSpPr>
          <p:nvPr userDrawn="1"/>
        </p:nvSpPr>
        <p:spPr>
          <a:xfrm>
            <a:off x="430146" y="6223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551207-A236-4A9D-BC9F-F0969A974D7F}" type="slidenum">
              <a:rPr lang="en-US" smtClean="0"/>
              <a:pPr/>
              <a:t>‹#›</a:t>
            </a:fld>
            <a:endParaRPr lang="en-US" dirty="0"/>
          </a:p>
        </p:txBody>
      </p:sp>
      <p:sp>
        <p:nvSpPr>
          <p:cNvPr id="2" name="Slide Number Placeholder 1">
            <a:extLst>
              <a:ext uri="{FF2B5EF4-FFF2-40B4-BE49-F238E27FC236}">
                <a16:creationId xmlns:a16="http://schemas.microsoft.com/office/drawing/2014/main" id="{91AF820D-B7E6-4CDB-9B17-FC04F2EBC629}"/>
              </a:ext>
            </a:extLst>
          </p:cNvPr>
          <p:cNvSpPr>
            <a:spLocks noGrp="1"/>
          </p:cNvSpPr>
          <p:nvPr>
            <p:ph type="sldNum" sz="quarter" idx="10"/>
          </p:nvPr>
        </p:nvSpPr>
        <p:spPr/>
        <p:txBody>
          <a:bodyPr/>
          <a:lstStyle/>
          <a:p>
            <a:fld id="{17551207-A236-4A9D-BC9F-F0969A974D7F}" type="slidenum">
              <a:rPr lang="en-US" smtClean="0"/>
              <a:pPr/>
              <a:t>‹#›</a:t>
            </a:fld>
            <a:endParaRPr lang="en-US"/>
          </a:p>
        </p:txBody>
      </p:sp>
    </p:spTree>
    <p:custDataLst>
      <p:tags r:id="rId1"/>
    </p:custDataLst>
    <p:extLst>
      <p:ext uri="{BB962C8B-B14F-4D97-AF65-F5344CB8AC3E}">
        <p14:creationId xmlns:p14="http://schemas.microsoft.com/office/powerpoint/2010/main" val="31627868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reaker - Testimonial/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7D10B84-92D4-1142-A524-CF71BCC8E2BD}"/>
              </a:ext>
            </a:extLst>
          </p:cNvPr>
          <p:cNvSpPr/>
          <p:nvPr/>
        </p:nvSpPr>
        <p:spPr>
          <a:xfrm>
            <a:off x="228600" y="228600"/>
            <a:ext cx="8686800" cy="6400800"/>
          </a:xfrm>
          <a:prstGeom prst="rect">
            <a:avLst/>
          </a:prstGeom>
          <a:solidFill>
            <a:srgbClr val="0058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ambria" panose="02040503050406030204" pitchFamily="18" charset="0"/>
            </a:endParaRPr>
          </a:p>
        </p:txBody>
      </p:sp>
      <p:sp>
        <p:nvSpPr>
          <p:cNvPr id="8" name="Text Placeholder 7">
            <a:extLst>
              <a:ext uri="{FF2B5EF4-FFF2-40B4-BE49-F238E27FC236}">
                <a16:creationId xmlns:a16="http://schemas.microsoft.com/office/drawing/2014/main" id="{71155641-6D56-8946-929E-D35704838377}"/>
              </a:ext>
            </a:extLst>
          </p:cNvPr>
          <p:cNvSpPr>
            <a:spLocks noGrp="1"/>
          </p:cNvSpPr>
          <p:nvPr>
            <p:ph type="body" sz="quarter" idx="10" hasCustomPrompt="1"/>
          </p:nvPr>
        </p:nvSpPr>
        <p:spPr>
          <a:xfrm>
            <a:off x="1400175" y="1360170"/>
            <a:ext cx="6343650" cy="4137660"/>
          </a:xfrm>
          <a:prstGeom prst="rect">
            <a:avLst/>
          </a:prstGeom>
        </p:spPr>
        <p:txBody>
          <a:bodyPr anchor="ctr" anchorCtr="0">
            <a:normAutofit/>
          </a:bodyPr>
          <a:lstStyle>
            <a:lvl1pPr marL="0" indent="0">
              <a:lnSpc>
                <a:spcPct val="150000"/>
              </a:lnSpc>
              <a:buNone/>
              <a:defRPr sz="2000" b="0" i="1" baseline="0">
                <a:solidFill>
                  <a:schemeClr val="bg1"/>
                </a:solidFill>
                <a:latin typeface="Cambria" panose="02040503050406030204" pitchFamily="18" charset="0"/>
              </a:defRPr>
            </a:lvl1pPr>
          </a:lstStyle>
          <a:p>
            <a:pPr lvl="0"/>
            <a:r>
              <a:rPr lang="en-US" dirty="0"/>
              <a:t>“Click to enter testimonial or quote here”</a:t>
            </a:r>
            <a:br>
              <a:rPr lang="en-US" dirty="0"/>
            </a:br>
            <a:br>
              <a:rPr lang="en-US" dirty="0"/>
            </a:br>
            <a:r>
              <a:rPr lang="en-US" dirty="0"/>
              <a:t>- First </a:t>
            </a:r>
            <a:r>
              <a:rPr lang="en-US" dirty="0" err="1"/>
              <a:t>Lastname</a:t>
            </a:r>
            <a:endParaRPr lang="en-US" dirty="0"/>
          </a:p>
        </p:txBody>
      </p:sp>
    </p:spTree>
    <p:custDataLst>
      <p:tags r:id="rId1"/>
    </p:custDataLst>
    <p:extLst>
      <p:ext uri="{BB962C8B-B14F-4D97-AF65-F5344CB8AC3E}">
        <p14:creationId xmlns:p14="http://schemas.microsoft.com/office/powerpoint/2010/main" val="42451926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reaker - Large Paragraph">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7D10B84-92D4-1142-A524-CF71BCC8E2BD}"/>
              </a:ext>
            </a:extLst>
          </p:cNvPr>
          <p:cNvSpPr/>
          <p:nvPr/>
        </p:nvSpPr>
        <p:spPr>
          <a:xfrm>
            <a:off x="228599" y="228600"/>
            <a:ext cx="8686801" cy="6400800"/>
          </a:xfrm>
          <a:prstGeom prst="rect">
            <a:avLst/>
          </a:prstGeom>
          <a:solidFill>
            <a:srgbClr val="85C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ambria" panose="02040503050406030204" pitchFamily="18" charset="0"/>
            </a:endParaRPr>
          </a:p>
        </p:txBody>
      </p:sp>
      <p:sp>
        <p:nvSpPr>
          <p:cNvPr id="8" name="Text Placeholder 7">
            <a:extLst>
              <a:ext uri="{FF2B5EF4-FFF2-40B4-BE49-F238E27FC236}">
                <a16:creationId xmlns:a16="http://schemas.microsoft.com/office/drawing/2014/main" id="{71155641-6D56-8946-929E-D35704838377}"/>
              </a:ext>
            </a:extLst>
          </p:cNvPr>
          <p:cNvSpPr>
            <a:spLocks noGrp="1"/>
          </p:cNvSpPr>
          <p:nvPr>
            <p:ph type="body" sz="quarter" idx="10"/>
          </p:nvPr>
        </p:nvSpPr>
        <p:spPr>
          <a:xfrm>
            <a:off x="1400175" y="1383030"/>
            <a:ext cx="6343650" cy="4091940"/>
          </a:xfrm>
          <a:prstGeom prst="rect">
            <a:avLst/>
          </a:prstGeom>
        </p:spPr>
        <p:txBody>
          <a:bodyPr anchor="ctr" anchorCtr="0">
            <a:normAutofit/>
          </a:bodyPr>
          <a:lstStyle>
            <a:lvl1pPr marL="0" indent="0">
              <a:lnSpc>
                <a:spcPct val="100000"/>
              </a:lnSpc>
              <a:buNone/>
              <a:tabLst/>
              <a:defRPr sz="2700" b="0" i="0" baseline="0">
                <a:solidFill>
                  <a:schemeClr val="bg1"/>
                </a:solidFill>
                <a:latin typeface="Cambria" panose="02040503050406030204" pitchFamily="18" charset="0"/>
              </a:defRPr>
            </a:lvl1pPr>
          </a:lstStyle>
          <a:p>
            <a:pPr lvl="0">
              <a:lnSpc>
                <a:spcPct val="120000"/>
              </a:lnSpc>
            </a:pPr>
            <a:r>
              <a:rPr lang="en-US" dirty="0"/>
              <a:t>Click to edit Master text styles</a:t>
            </a:r>
          </a:p>
        </p:txBody>
      </p:sp>
    </p:spTree>
    <p:custDataLst>
      <p:tags r:id="rId1"/>
    </p:custDataLst>
    <p:extLst>
      <p:ext uri="{BB962C8B-B14F-4D97-AF65-F5344CB8AC3E}">
        <p14:creationId xmlns:p14="http://schemas.microsoft.com/office/powerpoint/2010/main" val="41015128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reaker - Large Typ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7D10B84-92D4-1142-A524-CF71BCC8E2BD}"/>
              </a:ext>
            </a:extLst>
          </p:cNvPr>
          <p:cNvSpPr/>
          <p:nvPr/>
        </p:nvSpPr>
        <p:spPr>
          <a:xfrm>
            <a:off x="228599" y="228600"/>
            <a:ext cx="8686801" cy="6400800"/>
          </a:xfrm>
          <a:prstGeom prst="rect">
            <a:avLst/>
          </a:prstGeom>
          <a:solidFill>
            <a:srgbClr val="003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ambria" panose="02040503050406030204" pitchFamily="18" charset="0"/>
            </a:endParaRPr>
          </a:p>
        </p:txBody>
      </p:sp>
      <p:sp>
        <p:nvSpPr>
          <p:cNvPr id="8" name="Text Placeholder 7">
            <a:extLst>
              <a:ext uri="{FF2B5EF4-FFF2-40B4-BE49-F238E27FC236}">
                <a16:creationId xmlns:a16="http://schemas.microsoft.com/office/drawing/2014/main" id="{71155641-6D56-8946-929E-D35704838377}"/>
              </a:ext>
            </a:extLst>
          </p:cNvPr>
          <p:cNvSpPr>
            <a:spLocks noGrp="1"/>
          </p:cNvSpPr>
          <p:nvPr>
            <p:ph type="body" sz="quarter" idx="10"/>
          </p:nvPr>
        </p:nvSpPr>
        <p:spPr>
          <a:xfrm>
            <a:off x="1400175" y="1383030"/>
            <a:ext cx="6343650" cy="4091940"/>
          </a:xfrm>
          <a:prstGeom prst="rect">
            <a:avLst/>
          </a:prstGeom>
        </p:spPr>
        <p:txBody>
          <a:bodyPr anchor="ctr" anchorCtr="0">
            <a:noAutofit/>
          </a:bodyPr>
          <a:lstStyle>
            <a:lvl1pPr marL="0" indent="0">
              <a:lnSpc>
                <a:spcPct val="100000"/>
              </a:lnSpc>
              <a:buNone/>
              <a:defRPr sz="6000" b="0" i="0" baseline="0">
                <a:solidFill>
                  <a:schemeClr val="bg1"/>
                </a:solidFill>
                <a:latin typeface="Cambria" panose="02040503050406030204" pitchFamily="18" charset="0"/>
              </a:defRPr>
            </a:lvl1pPr>
          </a:lstStyle>
          <a:p>
            <a:pPr lvl="0">
              <a:lnSpc>
                <a:spcPct val="120000"/>
              </a:lnSpc>
            </a:pPr>
            <a:r>
              <a:rPr lang="en-US" dirty="0"/>
              <a:t>Click to edit Master text styles</a:t>
            </a:r>
          </a:p>
        </p:txBody>
      </p:sp>
    </p:spTree>
    <p:custDataLst>
      <p:tags r:id="rId1"/>
    </p:custDataLst>
    <p:extLst>
      <p:ext uri="{BB962C8B-B14F-4D97-AF65-F5344CB8AC3E}">
        <p14:creationId xmlns:p14="http://schemas.microsoft.com/office/powerpoint/2010/main" val="3927554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F2D8A0B4-DDFF-A94B-B1B2-B32062186865}"/>
              </a:ext>
            </a:extLst>
          </p:cNvPr>
          <p:cNvSpPr>
            <a:spLocks noGrp="1"/>
          </p:cNvSpPr>
          <p:nvPr>
            <p:ph type="subTitle" idx="1" hasCustomPrompt="1"/>
          </p:nvPr>
        </p:nvSpPr>
        <p:spPr>
          <a:xfrm>
            <a:off x="925789" y="1446946"/>
            <a:ext cx="2789400" cy="298034"/>
          </a:xfrm>
          <a:prstGeom prst="rect">
            <a:avLst/>
          </a:prstGeom>
        </p:spPr>
        <p:txBody>
          <a:bodyPr lIns="0" tIns="0" rIns="0" bIns="0">
            <a:normAutofit/>
          </a:bodyPr>
          <a:lstStyle>
            <a:lvl1pPr marL="0" indent="0" algn="l">
              <a:buNone/>
              <a:defRPr sz="1800" baseline="0">
                <a:solidFill>
                  <a:srgbClr val="005870"/>
                </a:solidFill>
                <a:latin typeface="Cambria" panose="02040503050406030204" pitchFamily="18"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enter agenda title</a:t>
            </a:r>
          </a:p>
        </p:txBody>
      </p:sp>
      <p:sp>
        <p:nvSpPr>
          <p:cNvPr id="10" name="Text Placeholder 9">
            <a:extLst>
              <a:ext uri="{FF2B5EF4-FFF2-40B4-BE49-F238E27FC236}">
                <a16:creationId xmlns:a16="http://schemas.microsoft.com/office/drawing/2014/main" id="{91020F8A-2AAD-1245-BF8F-1401D4F7E5D9}"/>
              </a:ext>
            </a:extLst>
          </p:cNvPr>
          <p:cNvSpPr>
            <a:spLocks noGrp="1"/>
          </p:cNvSpPr>
          <p:nvPr>
            <p:ph type="body" sz="quarter" idx="10" hasCustomPrompt="1"/>
          </p:nvPr>
        </p:nvSpPr>
        <p:spPr>
          <a:xfrm>
            <a:off x="925791" y="1927224"/>
            <a:ext cx="5458063" cy="4473576"/>
          </a:xfrm>
          <a:prstGeom prst="rect">
            <a:avLst/>
          </a:prstGeom>
        </p:spPr>
        <p:txBody>
          <a:bodyPr lIns="0" tIns="0" rIns="0" bIns="0">
            <a:normAutofit/>
          </a:bodyPr>
          <a:lstStyle>
            <a:lvl1pPr marL="385754" indent="-385754">
              <a:buClr>
                <a:srgbClr val="003F50"/>
              </a:buClr>
              <a:buFont typeface="+mj-lt"/>
              <a:buAutoNum type="arabicPeriod"/>
              <a:defRPr sz="2400" baseline="0">
                <a:solidFill>
                  <a:srgbClr val="414042"/>
                </a:solidFill>
                <a:latin typeface="Cambria" panose="02040503050406030204" pitchFamily="18" charset="0"/>
              </a:defRPr>
            </a:lvl1pPr>
            <a:lvl2pPr marL="685783" indent="-342892">
              <a:buClr>
                <a:srgbClr val="707372"/>
              </a:buClr>
              <a:buFont typeface="+mj-lt"/>
              <a:buAutoNum type="arabicPeriod"/>
              <a:defRPr sz="2000">
                <a:solidFill>
                  <a:srgbClr val="414042"/>
                </a:solidFill>
                <a:latin typeface="Cambria" panose="02040503050406030204" pitchFamily="18" charset="0"/>
              </a:defRPr>
            </a:lvl2pPr>
            <a:lvl3pPr marL="1028675" indent="-342892">
              <a:buFont typeface="+mj-lt"/>
              <a:buAutoNum type="arabicPeriod"/>
              <a:defRPr sz="1600">
                <a:solidFill>
                  <a:srgbClr val="414042"/>
                </a:solidFill>
                <a:latin typeface="Cambria" panose="02040503050406030204" pitchFamily="18" charset="0"/>
              </a:defRPr>
            </a:lvl3pPr>
            <a:lvl4pPr marL="1285843" indent="-257168">
              <a:buFont typeface="+mj-lt"/>
              <a:buAutoNum type="arabicPeriod"/>
              <a:defRPr sz="1400">
                <a:solidFill>
                  <a:srgbClr val="414042"/>
                </a:solidFill>
                <a:latin typeface="Cambria" panose="02040503050406030204" pitchFamily="18" charset="0"/>
              </a:defRPr>
            </a:lvl4pPr>
            <a:lvl5pPr marL="1628735" indent="-257168">
              <a:buFont typeface="+mj-lt"/>
              <a:buAutoNum type="arabicPeriod"/>
              <a:defRPr sz="1400">
                <a:solidFill>
                  <a:srgbClr val="414042"/>
                </a:solidFill>
                <a:latin typeface="Cambria" panose="02040503050406030204" pitchFamily="18" charset="0"/>
              </a:defRPr>
            </a:lvl5pPr>
          </a:lstStyle>
          <a:p>
            <a:pPr lvl="0"/>
            <a:r>
              <a:rPr lang="en-US" dirty="0"/>
              <a:t>Click to enter agenda item</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83C062A0-FF99-4749-B9BA-FA37098F7B60}"/>
              </a:ext>
            </a:extLst>
          </p:cNvPr>
          <p:cNvSpPr>
            <a:spLocks noGrp="1"/>
          </p:cNvSpPr>
          <p:nvPr>
            <p:ph type="sldNum" sz="quarter" idx="11"/>
          </p:nvPr>
        </p:nvSpPr>
        <p:spPr/>
        <p:txBody>
          <a:bodyPr/>
          <a:lstStyle/>
          <a:p>
            <a:fld id="{B9E1C8A5-9C65-4F56-8705-354FF305CE30}" type="slidenum">
              <a:rPr lang="en-US" smtClean="0"/>
              <a:pPr/>
              <a:t>‹#›</a:t>
            </a:fld>
            <a:endParaRPr lang="en-US"/>
          </a:p>
        </p:txBody>
      </p:sp>
    </p:spTree>
    <p:custDataLst>
      <p:tags r:id="rId1"/>
    </p:custDataLst>
    <p:extLst>
      <p:ext uri="{BB962C8B-B14F-4D97-AF65-F5344CB8AC3E}">
        <p14:creationId xmlns:p14="http://schemas.microsoft.com/office/powerpoint/2010/main" val="3750610488"/>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reaker - Yellow">
    <p:spTree>
      <p:nvGrpSpPr>
        <p:cNvPr id="1" name=""/>
        <p:cNvGrpSpPr/>
        <p:nvPr/>
      </p:nvGrpSpPr>
      <p:grpSpPr>
        <a:xfrm>
          <a:off x="0" y="0"/>
          <a:ext cx="0" cy="0"/>
          <a:chOff x="0" y="0"/>
          <a:chExt cx="0" cy="0"/>
        </a:xfrm>
      </p:grpSpPr>
      <p:pic>
        <p:nvPicPr>
          <p:cNvPr id="3" name="Picture 2" descr="A sign on the side of a road&#10;&#10;Description automatically generated">
            <a:extLst>
              <a:ext uri="{FF2B5EF4-FFF2-40B4-BE49-F238E27FC236}">
                <a16:creationId xmlns:a16="http://schemas.microsoft.com/office/drawing/2014/main" id="{B89CA6B6-8DA2-4868-8348-8CC964F2E359}"/>
              </a:ext>
            </a:extLst>
          </p:cNvPr>
          <p:cNvPicPr>
            <a:picLocks noChangeAspect="1"/>
          </p:cNvPicPr>
          <p:nvPr userDrawn="1"/>
        </p:nvPicPr>
        <p:blipFill>
          <a:blip r:embed="rId3" cstate="screen">
            <a:duotone>
              <a:prstClr val="black"/>
              <a:srgbClr val="85CFF5">
                <a:tint val="45000"/>
                <a:satMod val="400000"/>
              </a:srgbClr>
            </a:duotone>
            <a:alphaModFix amt="70000"/>
            <a:extLst>
              <a:ext uri="{28A0092B-C50C-407E-A947-70E740481C1C}">
                <a14:useLocalDpi xmlns:a14="http://schemas.microsoft.com/office/drawing/2010/main"/>
              </a:ext>
            </a:extLst>
          </a:blip>
          <a:stretch>
            <a:fillRect/>
          </a:stretch>
        </p:blipFill>
        <p:spPr>
          <a:xfrm>
            <a:off x="353055" y="616370"/>
            <a:ext cx="8437889" cy="5625259"/>
          </a:xfrm>
          <a:prstGeom prst="rect">
            <a:avLst/>
          </a:prstGeom>
          <a:noFill/>
        </p:spPr>
      </p:pic>
      <p:sp>
        <p:nvSpPr>
          <p:cNvPr id="2" name="Title 1">
            <a:extLst>
              <a:ext uri="{FF2B5EF4-FFF2-40B4-BE49-F238E27FC236}">
                <a16:creationId xmlns:a16="http://schemas.microsoft.com/office/drawing/2014/main" id="{86CF4BCF-1841-5543-8234-BE570ACD94CE}"/>
              </a:ext>
            </a:extLst>
          </p:cNvPr>
          <p:cNvSpPr>
            <a:spLocks noGrp="1"/>
          </p:cNvSpPr>
          <p:nvPr>
            <p:ph type="title" hasCustomPrompt="1"/>
          </p:nvPr>
        </p:nvSpPr>
        <p:spPr>
          <a:xfrm>
            <a:off x="785812" y="4758800"/>
            <a:ext cx="7886700" cy="578961"/>
          </a:xfrm>
          <a:prstGeom prst="rect">
            <a:avLst/>
          </a:prstGeom>
        </p:spPr>
        <p:txBody>
          <a:bodyPr>
            <a:normAutofit/>
          </a:bodyPr>
          <a:lstStyle>
            <a:lvl1pPr>
              <a:defRPr sz="2800" baseline="0">
                <a:solidFill>
                  <a:schemeClr val="bg1"/>
                </a:solidFill>
                <a:latin typeface="Cambria" panose="02040503050406030204" pitchFamily="18" charset="0"/>
                <a:ea typeface="Cambria" panose="02040503050406030204" pitchFamily="18" charset="0"/>
              </a:defRPr>
            </a:lvl1pPr>
          </a:lstStyle>
          <a:p>
            <a:r>
              <a:rPr lang="en-US" dirty="0"/>
              <a:t>Click to edit breaker title</a:t>
            </a:r>
          </a:p>
        </p:txBody>
      </p:sp>
      <p:sp>
        <p:nvSpPr>
          <p:cNvPr id="10" name="Text Placeholder 9">
            <a:extLst>
              <a:ext uri="{FF2B5EF4-FFF2-40B4-BE49-F238E27FC236}">
                <a16:creationId xmlns:a16="http://schemas.microsoft.com/office/drawing/2014/main" id="{A6A0FC6B-0026-6E41-891C-D06EBE7529AC}"/>
              </a:ext>
            </a:extLst>
          </p:cNvPr>
          <p:cNvSpPr>
            <a:spLocks noGrp="1"/>
          </p:cNvSpPr>
          <p:nvPr>
            <p:ph type="body" sz="quarter" idx="10" hasCustomPrompt="1"/>
          </p:nvPr>
        </p:nvSpPr>
        <p:spPr>
          <a:xfrm>
            <a:off x="785813" y="5421581"/>
            <a:ext cx="4994672" cy="578961"/>
          </a:xfrm>
          <a:prstGeom prst="rect">
            <a:avLst/>
          </a:prstGeom>
        </p:spPr>
        <p:txBody>
          <a:bodyPr>
            <a:normAutofit/>
          </a:bodyPr>
          <a:lstStyle>
            <a:lvl1pPr marL="0" indent="0">
              <a:buNone/>
              <a:defRPr sz="1600" baseline="0">
                <a:solidFill>
                  <a:schemeClr val="bg1"/>
                </a:solidFill>
                <a:latin typeface="Cambria" panose="02040503050406030204" pitchFamily="18" charset="0"/>
              </a:defRPr>
            </a:lvl1pPr>
          </a:lstStyle>
          <a:p>
            <a:pPr lvl="0"/>
            <a:r>
              <a:rPr lang="en-US" dirty="0"/>
              <a:t>Click to edit subtitle if needed</a:t>
            </a:r>
          </a:p>
        </p:txBody>
      </p:sp>
    </p:spTree>
    <p:custDataLst>
      <p:tags r:id="rId1"/>
    </p:custDataLst>
    <p:extLst>
      <p:ext uri="{BB962C8B-B14F-4D97-AF65-F5344CB8AC3E}">
        <p14:creationId xmlns:p14="http://schemas.microsoft.com/office/powerpoint/2010/main" val="37238227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reaker - Magent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718F44-F770-894E-9DB8-0D61CD674BDB}"/>
              </a:ext>
            </a:extLst>
          </p:cNvPr>
          <p:cNvSpPr/>
          <p:nvPr/>
        </p:nvSpPr>
        <p:spPr>
          <a:xfrm>
            <a:off x="228599" y="228600"/>
            <a:ext cx="8686801" cy="6400800"/>
          </a:xfrm>
          <a:prstGeom prst="rect">
            <a:avLst/>
          </a:prstGeom>
          <a:solidFill>
            <a:srgbClr val="0058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ambria" panose="02040503050406030204" pitchFamily="18" charset="0"/>
            </a:endParaRPr>
          </a:p>
        </p:txBody>
      </p:sp>
      <p:sp>
        <p:nvSpPr>
          <p:cNvPr id="2" name="Title 1">
            <a:extLst>
              <a:ext uri="{FF2B5EF4-FFF2-40B4-BE49-F238E27FC236}">
                <a16:creationId xmlns:a16="http://schemas.microsoft.com/office/drawing/2014/main" id="{86CF4BCF-1841-5543-8234-BE570ACD94CE}"/>
              </a:ext>
            </a:extLst>
          </p:cNvPr>
          <p:cNvSpPr>
            <a:spLocks noGrp="1"/>
          </p:cNvSpPr>
          <p:nvPr>
            <p:ph type="title" hasCustomPrompt="1"/>
          </p:nvPr>
        </p:nvSpPr>
        <p:spPr>
          <a:xfrm>
            <a:off x="785813" y="2766224"/>
            <a:ext cx="7886700" cy="578961"/>
          </a:xfrm>
          <a:prstGeom prst="rect">
            <a:avLst/>
          </a:prstGeom>
        </p:spPr>
        <p:txBody>
          <a:bodyPr>
            <a:normAutofit/>
          </a:bodyPr>
          <a:lstStyle>
            <a:lvl1pPr>
              <a:defRPr sz="2800" baseline="0">
                <a:solidFill>
                  <a:schemeClr val="bg1"/>
                </a:solidFill>
                <a:latin typeface="Cambria" panose="02040503050406030204" pitchFamily="18" charset="0"/>
                <a:ea typeface="Cambria" panose="02040503050406030204" pitchFamily="18" charset="0"/>
              </a:defRPr>
            </a:lvl1pPr>
          </a:lstStyle>
          <a:p>
            <a:r>
              <a:rPr lang="en-US" dirty="0"/>
              <a:t>Click to edit breaker title</a:t>
            </a:r>
          </a:p>
        </p:txBody>
      </p:sp>
      <p:sp>
        <p:nvSpPr>
          <p:cNvPr id="10" name="Text Placeholder 9">
            <a:extLst>
              <a:ext uri="{FF2B5EF4-FFF2-40B4-BE49-F238E27FC236}">
                <a16:creationId xmlns:a16="http://schemas.microsoft.com/office/drawing/2014/main" id="{A6A0FC6B-0026-6E41-891C-D06EBE7529AC}"/>
              </a:ext>
            </a:extLst>
          </p:cNvPr>
          <p:cNvSpPr>
            <a:spLocks noGrp="1"/>
          </p:cNvSpPr>
          <p:nvPr>
            <p:ph type="body" sz="quarter" idx="10" hasCustomPrompt="1"/>
          </p:nvPr>
        </p:nvSpPr>
        <p:spPr>
          <a:xfrm>
            <a:off x="785814" y="3429005"/>
            <a:ext cx="4994672" cy="578961"/>
          </a:xfrm>
          <a:prstGeom prst="rect">
            <a:avLst/>
          </a:prstGeom>
        </p:spPr>
        <p:txBody>
          <a:bodyPr>
            <a:normAutofit/>
          </a:bodyPr>
          <a:lstStyle>
            <a:lvl1pPr marL="0" indent="0">
              <a:buNone/>
              <a:defRPr sz="1600" baseline="0">
                <a:solidFill>
                  <a:schemeClr val="bg1"/>
                </a:solidFill>
                <a:latin typeface="Cambria" panose="02040503050406030204" pitchFamily="18" charset="0"/>
              </a:defRPr>
            </a:lvl1pPr>
          </a:lstStyle>
          <a:p>
            <a:pPr lvl="0"/>
            <a:r>
              <a:rPr lang="en-US" dirty="0"/>
              <a:t>Click to edit subtitle if needed</a:t>
            </a:r>
          </a:p>
        </p:txBody>
      </p:sp>
    </p:spTree>
    <p:custDataLst>
      <p:tags r:id="rId1"/>
    </p:custDataLst>
    <p:extLst>
      <p:ext uri="{BB962C8B-B14F-4D97-AF65-F5344CB8AC3E}">
        <p14:creationId xmlns:p14="http://schemas.microsoft.com/office/powerpoint/2010/main" val="29152563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ntent - Large Paragraph">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F2D8A0B4-DDFF-A94B-B1B2-B32062186865}"/>
              </a:ext>
            </a:extLst>
          </p:cNvPr>
          <p:cNvSpPr>
            <a:spLocks noGrp="1"/>
          </p:cNvSpPr>
          <p:nvPr>
            <p:ph type="subTitle" idx="1" hasCustomPrompt="1"/>
          </p:nvPr>
        </p:nvSpPr>
        <p:spPr>
          <a:xfrm>
            <a:off x="923195" y="1232452"/>
            <a:ext cx="6527274" cy="512528"/>
          </a:xfrm>
          <a:prstGeom prst="rect">
            <a:avLst/>
          </a:prstGeom>
        </p:spPr>
        <p:txBody>
          <a:bodyPr lIns="0" tIns="0" rIns="0" bIns="0">
            <a:noAutofit/>
          </a:bodyPr>
          <a:lstStyle>
            <a:lvl1pPr marL="0" indent="0" algn="l">
              <a:buNone/>
              <a:defRPr sz="3200" baseline="0">
                <a:solidFill>
                  <a:srgbClr val="005870"/>
                </a:solidFill>
                <a:latin typeface="Cambria" panose="02040503050406030204" pitchFamily="18"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add title</a:t>
            </a:r>
          </a:p>
        </p:txBody>
      </p:sp>
      <p:sp>
        <p:nvSpPr>
          <p:cNvPr id="5" name="Text Placeholder 4">
            <a:extLst>
              <a:ext uri="{FF2B5EF4-FFF2-40B4-BE49-F238E27FC236}">
                <a16:creationId xmlns:a16="http://schemas.microsoft.com/office/drawing/2014/main" id="{20DF0C29-29F0-6043-83ED-4C90A62B0E4C}"/>
              </a:ext>
            </a:extLst>
          </p:cNvPr>
          <p:cNvSpPr>
            <a:spLocks noGrp="1"/>
          </p:cNvSpPr>
          <p:nvPr>
            <p:ph type="body" sz="quarter" idx="10"/>
          </p:nvPr>
        </p:nvSpPr>
        <p:spPr>
          <a:xfrm>
            <a:off x="923195" y="1862155"/>
            <a:ext cx="6527274" cy="4538645"/>
          </a:xfrm>
          <a:prstGeom prst="rect">
            <a:avLst/>
          </a:prstGeom>
        </p:spPr>
        <p:txBody>
          <a:bodyPr lIns="0" tIns="0" rIns="0" bIns="0">
            <a:normAutofit/>
          </a:bodyPr>
          <a:lstStyle>
            <a:lvl1pPr marL="0" indent="0">
              <a:lnSpc>
                <a:spcPct val="100000"/>
              </a:lnSpc>
              <a:buNone/>
              <a:defRPr sz="2400" baseline="0">
                <a:solidFill>
                  <a:srgbClr val="005870"/>
                </a:solidFill>
                <a:latin typeface="Cambria" panose="02040503050406030204" pitchFamily="18" charset="0"/>
              </a:defRPr>
            </a:lvl1pPr>
            <a:lvl2pPr>
              <a:lnSpc>
                <a:spcPct val="100000"/>
              </a:lnSpc>
              <a:spcBef>
                <a:spcPts val="600"/>
              </a:spcBef>
              <a:buClr>
                <a:srgbClr val="003F50"/>
              </a:buClr>
              <a:defRPr sz="2400">
                <a:solidFill>
                  <a:schemeClr val="tx1"/>
                </a:solidFill>
                <a:latin typeface="Cambria" panose="02040503050406030204" pitchFamily="18" charset="0"/>
              </a:defRPr>
            </a:lvl2pPr>
            <a:lvl3pPr>
              <a:lnSpc>
                <a:spcPct val="100000"/>
              </a:lnSpc>
              <a:spcBef>
                <a:spcPts val="600"/>
              </a:spcBef>
              <a:defRPr sz="2000">
                <a:solidFill>
                  <a:schemeClr val="tx1"/>
                </a:solidFill>
                <a:latin typeface="Cambria" panose="02040503050406030204" pitchFamily="18" charset="0"/>
              </a:defRPr>
            </a:lvl3pPr>
            <a:lvl4pPr>
              <a:lnSpc>
                <a:spcPct val="100000"/>
              </a:lnSpc>
              <a:spcBef>
                <a:spcPts val="600"/>
              </a:spcBef>
              <a:defRPr sz="2000">
                <a:solidFill>
                  <a:schemeClr val="tx1"/>
                </a:solidFill>
                <a:latin typeface="Cambria" panose="02040503050406030204" pitchFamily="18" charset="0"/>
              </a:defRPr>
            </a:lvl4pPr>
            <a:lvl5pPr>
              <a:lnSpc>
                <a:spcPct val="100000"/>
              </a:lnSpc>
              <a:spcBef>
                <a:spcPts val="600"/>
              </a:spcBef>
              <a:defRPr sz="2000">
                <a:solidFill>
                  <a:schemeClr val="tx1"/>
                </a:solidFill>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86A5C861-3E01-4BC2-A9BC-04D8350A33A2}"/>
              </a:ext>
            </a:extLst>
          </p:cNvPr>
          <p:cNvSpPr>
            <a:spLocks noGrp="1"/>
          </p:cNvSpPr>
          <p:nvPr>
            <p:ph type="sldNum" sz="quarter" idx="4"/>
          </p:nvPr>
        </p:nvSpPr>
        <p:spPr>
          <a:xfrm>
            <a:off x="430146" y="6223351"/>
            <a:ext cx="2057400" cy="365125"/>
          </a:xfrm>
          <a:prstGeom prst="rect">
            <a:avLst/>
          </a:prstGeom>
        </p:spPr>
        <p:txBody>
          <a:bodyPr vert="horz" lIns="91440" tIns="45720" rIns="91440" bIns="45720" rtlCol="0" anchor="ctr"/>
          <a:lstStyle>
            <a:lvl1pPr algn="l">
              <a:defRPr sz="1400">
                <a:solidFill>
                  <a:schemeClr val="tx1">
                    <a:tint val="75000"/>
                  </a:schemeClr>
                </a:solidFill>
                <a:latin typeface="Times New Roman" panose="02020603050405020304" pitchFamily="18" charset="0"/>
                <a:cs typeface="Times New Roman" panose="02020603050405020304" pitchFamily="18" charset="0"/>
              </a:defRPr>
            </a:lvl1pPr>
          </a:lstStyle>
          <a:p>
            <a:fld id="{17551207-A236-4A9D-BC9F-F0969A974D7F}" type="slidenum">
              <a:rPr lang="en-US" smtClean="0"/>
              <a:pPr/>
              <a:t>‹#›</a:t>
            </a:fld>
            <a:endParaRPr lang="en-US"/>
          </a:p>
        </p:txBody>
      </p:sp>
    </p:spTree>
    <p:custDataLst>
      <p:tags r:id="rId1"/>
    </p:custDataLst>
    <p:extLst>
      <p:ext uri="{BB962C8B-B14F-4D97-AF65-F5344CB8AC3E}">
        <p14:creationId xmlns:p14="http://schemas.microsoft.com/office/powerpoint/2010/main" val="2911638765"/>
      </p:ext>
    </p:extLst>
  </p:cSld>
  <p:clrMapOvr>
    <a:masterClrMapping/>
  </p:clrMapOvr>
  <p:extLst>
    <p:ext uri="{DCECCB84-F9BA-43D5-87BE-67443E8EF086}">
      <p15:sldGuideLst xmlns:p15="http://schemas.microsoft.com/office/powerpoint/2012/main">
        <p15:guide id="1" pos="115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52400" y="838200"/>
            <a:ext cx="8790998" cy="5347447"/>
          </a:xfrm>
        </p:spPr>
        <p:txBody>
          <a:bodyPr/>
          <a:lstStyle>
            <a:lvl1pPr marL="228600" marR="0" indent="-228600" algn="l" defTabSz="914400" rtl="0" eaLnBrk="1" fontAlgn="auto" latinLnBrk="0" hangingPunct="1">
              <a:lnSpc>
                <a:spcPct val="90000"/>
              </a:lnSpc>
              <a:spcBef>
                <a:spcPts val="1000"/>
              </a:spcBef>
              <a:spcAft>
                <a:spcPts val="600"/>
              </a:spcAft>
              <a:buClr>
                <a:srgbClr val="003F50"/>
              </a:buClr>
              <a:buSzTx/>
              <a:buFont typeface="Wingdings" panose="05000000000000000000" pitchFamily="2" charset="2"/>
              <a:buChar char="§"/>
              <a:tabLst/>
              <a:defRPr>
                <a:solidFill>
                  <a:srgbClr val="000000"/>
                </a:solidFill>
              </a:defRPr>
            </a:lvl1pPr>
            <a:lvl2pPr marL="457200" indent="0" algn="l" defTabSz="914400" rtl="0" eaLnBrk="1" latinLnBrk="0" hangingPunct="1">
              <a:lnSpc>
                <a:spcPct val="90000"/>
              </a:lnSpc>
              <a:spcBef>
                <a:spcPts val="1000"/>
              </a:spcBef>
              <a:spcAft>
                <a:spcPts val="600"/>
              </a:spcAft>
              <a:buClr>
                <a:srgbClr val="003F50"/>
              </a:buClr>
              <a:buFontTx/>
              <a:buNone/>
              <a:defRPr/>
            </a:lvl2pPr>
            <a:lvl3pPr marL="914400" indent="0" algn="l" defTabSz="914400" rtl="0" eaLnBrk="1" latinLnBrk="0" hangingPunct="1">
              <a:lnSpc>
                <a:spcPct val="90000"/>
              </a:lnSpc>
              <a:spcBef>
                <a:spcPts val="1000"/>
              </a:spcBef>
              <a:spcAft>
                <a:spcPts val="600"/>
              </a:spcAft>
              <a:buClr>
                <a:srgbClr val="003F50"/>
              </a:buClr>
              <a:buFontTx/>
              <a:buNone/>
              <a:defRPr/>
            </a:lvl3pPr>
          </a:lstStyle>
          <a:p>
            <a:pPr marL="228600" lvl="0" indent="-228600" algn="l" defTabSz="914400" rtl="0" eaLnBrk="1" latinLnBrk="0" hangingPunct="1">
              <a:lnSpc>
                <a:spcPct val="90000"/>
              </a:lnSpc>
              <a:spcBef>
                <a:spcPts val="1000"/>
              </a:spcBef>
              <a:spcAft>
                <a:spcPts val="600"/>
              </a:spcAft>
              <a:buClr>
                <a:srgbClr val="697CB7"/>
              </a:buClr>
              <a:buFont typeface="Wingdings" panose="05000000000000000000" pitchFamily="2" charset="2"/>
              <a:buChar char="§"/>
            </a:pPr>
            <a:r>
              <a:rPr lang="en-US" dirty="0"/>
              <a:t>Click to edit Master text styles</a:t>
            </a:r>
          </a:p>
          <a:p>
            <a:pPr marL="685800" lvl="1" indent="-228600" algn="l" defTabSz="914400" rtl="0" eaLnBrk="1" latinLnBrk="0" hangingPunct="1">
              <a:lnSpc>
                <a:spcPct val="90000"/>
              </a:lnSpc>
              <a:spcBef>
                <a:spcPts val="1000"/>
              </a:spcBef>
              <a:spcAft>
                <a:spcPts val="600"/>
              </a:spcAft>
              <a:buClr>
                <a:srgbClr val="697CB7"/>
              </a:buClr>
              <a:buFont typeface="Arial" panose="020B0604020202020204" pitchFamily="34" charset="0"/>
              <a:buChar char="–"/>
            </a:pPr>
            <a:r>
              <a:rPr lang="en-US" dirty="0"/>
              <a:t>Second level</a:t>
            </a:r>
          </a:p>
          <a:p>
            <a:pPr marL="1143000" lvl="2" indent="-228600" algn="l" defTabSz="914400" rtl="0" eaLnBrk="1" latinLnBrk="0" hangingPunct="1">
              <a:lnSpc>
                <a:spcPct val="90000"/>
              </a:lnSpc>
              <a:spcBef>
                <a:spcPts val="1000"/>
              </a:spcBef>
              <a:spcAft>
                <a:spcPts val="600"/>
              </a:spcAft>
              <a:buClr>
                <a:srgbClr val="697CB7"/>
              </a:buClr>
              <a:buFont typeface="Arial" panose="020B0604020202020204" pitchFamily="34" charset="0"/>
              <a:buChar char="•"/>
            </a:pPr>
            <a:r>
              <a:rPr lang="en-US" dirty="0"/>
              <a:t>Third level</a:t>
            </a:r>
          </a:p>
        </p:txBody>
      </p:sp>
      <p:sp>
        <p:nvSpPr>
          <p:cNvPr id="3" name="Slide Number Placeholder 5">
            <a:extLst>
              <a:ext uri="{FF2B5EF4-FFF2-40B4-BE49-F238E27FC236}">
                <a16:creationId xmlns:a16="http://schemas.microsoft.com/office/drawing/2014/main" id="{8CD351E8-5DD2-4813-B7E5-87FCC0BD03F0}"/>
              </a:ext>
            </a:extLst>
          </p:cNvPr>
          <p:cNvSpPr>
            <a:spLocks noGrp="1"/>
          </p:cNvSpPr>
          <p:nvPr>
            <p:ph type="sldNum" sz="quarter" idx="4"/>
          </p:nvPr>
        </p:nvSpPr>
        <p:spPr>
          <a:xfrm>
            <a:off x="430146" y="6223351"/>
            <a:ext cx="2057400" cy="365125"/>
          </a:xfrm>
          <a:prstGeom prst="rect">
            <a:avLst/>
          </a:prstGeom>
        </p:spPr>
        <p:txBody>
          <a:bodyPr vert="horz" lIns="91440" tIns="45720" rIns="91440" bIns="45720" rtlCol="0" anchor="ctr"/>
          <a:lstStyle>
            <a:lvl1pPr algn="l">
              <a:defRPr sz="1400">
                <a:solidFill>
                  <a:schemeClr val="tx1">
                    <a:tint val="75000"/>
                  </a:schemeClr>
                </a:solidFill>
                <a:latin typeface="Times New Roman" panose="02020603050405020304" pitchFamily="18" charset="0"/>
                <a:cs typeface="Times New Roman" panose="02020603050405020304" pitchFamily="18" charset="0"/>
              </a:defRPr>
            </a:lvl1pPr>
          </a:lstStyle>
          <a:p>
            <a:fld id="{17551207-A236-4A9D-BC9F-F0969A974D7F}" type="slidenum">
              <a:rPr lang="en-US" smtClean="0"/>
              <a:pPr/>
              <a:t>‹#›</a:t>
            </a:fld>
            <a:endParaRPr lang="en-US"/>
          </a:p>
        </p:txBody>
      </p:sp>
    </p:spTree>
    <p:custDataLst>
      <p:tags r:id="rId1"/>
    </p:custDataLst>
    <p:extLst>
      <p:ext uri="{BB962C8B-B14F-4D97-AF65-F5344CB8AC3E}">
        <p14:creationId xmlns:p14="http://schemas.microsoft.com/office/powerpoint/2010/main" val="30346577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84E93B97-4AF7-4CDD-A625-E2AABCD5953A}"/>
              </a:ext>
            </a:extLst>
          </p:cNvPr>
          <p:cNvSpPr>
            <a:spLocks noGrp="1"/>
          </p:cNvSpPr>
          <p:nvPr>
            <p:ph type="sldNum" sz="quarter" idx="4"/>
          </p:nvPr>
        </p:nvSpPr>
        <p:spPr>
          <a:xfrm>
            <a:off x="430146" y="6223351"/>
            <a:ext cx="2057400" cy="365125"/>
          </a:xfrm>
          <a:prstGeom prst="rect">
            <a:avLst/>
          </a:prstGeom>
        </p:spPr>
        <p:txBody>
          <a:bodyPr vert="horz" lIns="91440" tIns="45720" rIns="91440" bIns="45720" rtlCol="0" anchor="ctr"/>
          <a:lstStyle>
            <a:lvl1pPr algn="l">
              <a:defRPr sz="1400">
                <a:solidFill>
                  <a:schemeClr val="tx1">
                    <a:tint val="75000"/>
                  </a:schemeClr>
                </a:solidFill>
                <a:latin typeface="Times New Roman" panose="02020603050405020304" pitchFamily="18" charset="0"/>
                <a:cs typeface="Times New Roman" panose="02020603050405020304" pitchFamily="18" charset="0"/>
              </a:defRPr>
            </a:lvl1pPr>
          </a:lstStyle>
          <a:p>
            <a:fld id="{17551207-A236-4A9D-BC9F-F0969A974D7F}" type="slidenum">
              <a:rPr lang="en-US" smtClean="0"/>
              <a:pPr/>
              <a:t>‹#›</a:t>
            </a:fld>
            <a:endParaRPr lang="en-US"/>
          </a:p>
        </p:txBody>
      </p:sp>
    </p:spTree>
    <p:custDataLst>
      <p:tags r:id="rId1"/>
    </p:custDataLst>
    <p:extLst>
      <p:ext uri="{BB962C8B-B14F-4D97-AF65-F5344CB8AC3E}">
        <p14:creationId xmlns:p14="http://schemas.microsoft.com/office/powerpoint/2010/main" val="32684209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8900" y="224985"/>
            <a:ext cx="8804189" cy="721777"/>
          </a:xfrm>
        </p:spPr>
        <p:txBody>
          <a:bodyPr>
            <a:noAutofit/>
          </a:bodyPr>
          <a:lstStyle>
            <a:lvl1pPr algn="r">
              <a:defRPr sz="3200">
                <a:solidFill>
                  <a:srgbClr val="005870"/>
                </a:solidFill>
              </a:defRPr>
            </a:lvl1pPr>
          </a:lstStyle>
          <a:p>
            <a:r>
              <a:rPr lang="en-US" dirty="0"/>
              <a:t>Click to edit Master title style</a:t>
            </a:r>
          </a:p>
        </p:txBody>
      </p:sp>
      <p:sp>
        <p:nvSpPr>
          <p:cNvPr id="3" name="Content Placeholder 2"/>
          <p:cNvSpPr>
            <a:spLocks noGrp="1"/>
          </p:cNvSpPr>
          <p:nvPr>
            <p:ph idx="1"/>
          </p:nvPr>
        </p:nvSpPr>
        <p:spPr>
          <a:xfrm>
            <a:off x="628650" y="1195430"/>
            <a:ext cx="7886700" cy="4351338"/>
          </a:xfrm>
        </p:spPr>
        <p:txBody>
          <a:bodyPr>
            <a:normAutofit/>
          </a:bodyPr>
          <a:lstStyle>
            <a:lvl1pPr>
              <a:buClr>
                <a:srgbClr val="003F50"/>
              </a:buClr>
              <a:defRPr sz="2800"/>
            </a:lvl1pPr>
            <a:lvl2pPr>
              <a:buClr>
                <a:srgbClr val="003F50"/>
              </a:buCl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BF554287-5137-4B67-A87A-F999FCE04FBD}"/>
              </a:ext>
            </a:extLst>
          </p:cNvPr>
          <p:cNvSpPr>
            <a:spLocks noGrp="1"/>
          </p:cNvSpPr>
          <p:nvPr>
            <p:ph type="sldNum" sz="quarter" idx="4"/>
          </p:nvPr>
        </p:nvSpPr>
        <p:spPr>
          <a:xfrm>
            <a:off x="430146" y="6223351"/>
            <a:ext cx="2057400" cy="365125"/>
          </a:xfrm>
          <a:prstGeom prst="rect">
            <a:avLst/>
          </a:prstGeom>
        </p:spPr>
        <p:txBody>
          <a:bodyPr vert="horz" lIns="91440" tIns="45720" rIns="91440" bIns="45720" rtlCol="0" anchor="ctr"/>
          <a:lstStyle>
            <a:lvl1pPr algn="l">
              <a:defRPr sz="1400">
                <a:solidFill>
                  <a:schemeClr val="tx1">
                    <a:tint val="75000"/>
                  </a:schemeClr>
                </a:solidFill>
                <a:latin typeface="Times New Roman" panose="02020603050405020304" pitchFamily="18" charset="0"/>
                <a:cs typeface="Times New Roman" panose="02020603050405020304" pitchFamily="18" charset="0"/>
              </a:defRPr>
            </a:lvl1pPr>
          </a:lstStyle>
          <a:p>
            <a:fld id="{17551207-A236-4A9D-BC9F-F0969A974D7F}" type="slidenum">
              <a:rPr lang="en-US" smtClean="0"/>
              <a:pPr/>
              <a:t>‹#›</a:t>
            </a:fld>
            <a:endParaRPr lang="en-US"/>
          </a:p>
        </p:txBody>
      </p:sp>
    </p:spTree>
    <p:custDataLst>
      <p:tags r:id="rId1"/>
    </p:custDataLst>
    <p:extLst>
      <p:ext uri="{BB962C8B-B14F-4D97-AF65-F5344CB8AC3E}">
        <p14:creationId xmlns:p14="http://schemas.microsoft.com/office/powerpoint/2010/main" val="15331620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 Magen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7C2D9-59EA-714B-BE36-C636CBB5179E}"/>
              </a:ext>
            </a:extLst>
          </p:cNvPr>
          <p:cNvSpPr>
            <a:spLocks noGrp="1"/>
          </p:cNvSpPr>
          <p:nvPr>
            <p:ph type="ctrTitle" hasCustomPrompt="1"/>
          </p:nvPr>
        </p:nvSpPr>
        <p:spPr>
          <a:xfrm>
            <a:off x="290985" y="3587006"/>
            <a:ext cx="6024090" cy="2486134"/>
          </a:xfrm>
          <a:prstGeom prst="rect">
            <a:avLst/>
          </a:prstGeom>
        </p:spPr>
        <p:txBody>
          <a:bodyPr lIns="0" tIns="0" rIns="0" bIns="0" anchor="t" anchorCtr="0">
            <a:normAutofit/>
          </a:bodyPr>
          <a:lstStyle>
            <a:lvl1pPr algn="l">
              <a:defRPr sz="4200" b="0" i="0" baseline="0">
                <a:solidFill>
                  <a:schemeClr val="bg1"/>
                </a:solidFill>
                <a:latin typeface="Cambria" panose="02040503050406030204" pitchFamily="18" charset="0"/>
              </a:defRPr>
            </a:lvl1pPr>
          </a:lstStyle>
          <a:p>
            <a:r>
              <a:rPr lang="en-US" dirty="0"/>
              <a:t>Click To Enter Presentation Title</a:t>
            </a:r>
          </a:p>
        </p:txBody>
      </p:sp>
      <p:sp>
        <p:nvSpPr>
          <p:cNvPr id="3" name="Subtitle 2">
            <a:extLst>
              <a:ext uri="{FF2B5EF4-FFF2-40B4-BE49-F238E27FC236}">
                <a16:creationId xmlns:a16="http://schemas.microsoft.com/office/drawing/2014/main" id="{A9421ABC-4DDB-184B-BD42-EBE69A6C0912}"/>
              </a:ext>
            </a:extLst>
          </p:cNvPr>
          <p:cNvSpPr>
            <a:spLocks noGrp="1"/>
          </p:cNvSpPr>
          <p:nvPr>
            <p:ph type="subTitle" idx="1" hasCustomPrompt="1"/>
          </p:nvPr>
        </p:nvSpPr>
        <p:spPr>
          <a:xfrm>
            <a:off x="290984" y="3130966"/>
            <a:ext cx="6024090" cy="298034"/>
          </a:xfrm>
          <a:prstGeom prst="rect">
            <a:avLst/>
          </a:prstGeom>
        </p:spPr>
        <p:txBody>
          <a:bodyPr lIns="0" tIns="0" rIns="0" bIns="0">
            <a:normAutofit/>
          </a:bodyPr>
          <a:lstStyle>
            <a:lvl1pPr marL="0" indent="0" algn="l">
              <a:buNone/>
              <a:defRPr sz="1350" b="0" i="0" baseline="0">
                <a:solidFill>
                  <a:schemeClr val="bg1"/>
                </a:solidFill>
                <a:latin typeface="Cambria" panose="02040503050406030204"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enter date</a:t>
            </a:r>
          </a:p>
        </p:txBody>
      </p:sp>
    </p:spTree>
    <p:custDataLst>
      <p:tags r:id="rId1"/>
    </p:custDataLst>
    <p:extLst>
      <p:ext uri="{BB962C8B-B14F-4D97-AF65-F5344CB8AC3E}">
        <p14:creationId xmlns:p14="http://schemas.microsoft.com/office/powerpoint/2010/main" val="11235668"/>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Breaker -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F4BCF-1841-5543-8234-BE570ACD94CE}"/>
              </a:ext>
            </a:extLst>
          </p:cNvPr>
          <p:cNvSpPr>
            <a:spLocks noGrp="1"/>
          </p:cNvSpPr>
          <p:nvPr>
            <p:ph type="title" hasCustomPrompt="1"/>
          </p:nvPr>
        </p:nvSpPr>
        <p:spPr>
          <a:xfrm>
            <a:off x="785812" y="2766224"/>
            <a:ext cx="7886700" cy="578961"/>
          </a:xfrm>
          <a:prstGeom prst="rect">
            <a:avLst/>
          </a:prstGeom>
        </p:spPr>
        <p:txBody>
          <a:bodyPr>
            <a:noAutofit/>
          </a:bodyPr>
          <a:lstStyle>
            <a:lvl1pPr>
              <a:defRPr sz="3200" baseline="0">
                <a:solidFill>
                  <a:schemeClr val="bg1"/>
                </a:solidFill>
                <a:latin typeface="Cambria" panose="02040503050406030204" pitchFamily="18" charset="0"/>
                <a:ea typeface="Cambria" panose="02040503050406030204" pitchFamily="18" charset="0"/>
              </a:defRPr>
            </a:lvl1pPr>
          </a:lstStyle>
          <a:p>
            <a:r>
              <a:rPr lang="en-US" dirty="0"/>
              <a:t>Click to edit breaker title</a:t>
            </a:r>
          </a:p>
        </p:txBody>
      </p:sp>
      <p:sp>
        <p:nvSpPr>
          <p:cNvPr id="10" name="Text Placeholder 9">
            <a:extLst>
              <a:ext uri="{FF2B5EF4-FFF2-40B4-BE49-F238E27FC236}">
                <a16:creationId xmlns:a16="http://schemas.microsoft.com/office/drawing/2014/main" id="{A6A0FC6B-0026-6E41-891C-D06EBE7529AC}"/>
              </a:ext>
            </a:extLst>
          </p:cNvPr>
          <p:cNvSpPr>
            <a:spLocks noGrp="1"/>
          </p:cNvSpPr>
          <p:nvPr>
            <p:ph type="body" sz="quarter" idx="10" hasCustomPrompt="1"/>
          </p:nvPr>
        </p:nvSpPr>
        <p:spPr>
          <a:xfrm>
            <a:off x="785813" y="3429005"/>
            <a:ext cx="4994672" cy="578961"/>
          </a:xfrm>
          <a:prstGeom prst="rect">
            <a:avLst/>
          </a:prstGeom>
        </p:spPr>
        <p:txBody>
          <a:bodyPr>
            <a:normAutofit/>
          </a:bodyPr>
          <a:lstStyle>
            <a:lvl1pPr marL="0" indent="0">
              <a:buNone/>
              <a:defRPr sz="2400" baseline="0">
                <a:solidFill>
                  <a:schemeClr val="bg1"/>
                </a:solidFill>
                <a:latin typeface="Cambria" panose="02040503050406030204" pitchFamily="18" charset="0"/>
              </a:defRPr>
            </a:lvl1pPr>
          </a:lstStyle>
          <a:p>
            <a:pPr lvl="0"/>
            <a:r>
              <a:rPr lang="en-US" dirty="0"/>
              <a:t>Click to edit subtitle if needed</a:t>
            </a:r>
          </a:p>
        </p:txBody>
      </p:sp>
    </p:spTree>
    <p:custDataLst>
      <p:tags r:id="rId1"/>
    </p:custDataLst>
    <p:extLst>
      <p:ext uri="{BB962C8B-B14F-4D97-AF65-F5344CB8AC3E}">
        <p14:creationId xmlns:p14="http://schemas.microsoft.com/office/powerpoint/2010/main" val="39018505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83847" y="310244"/>
            <a:ext cx="7131503" cy="1012371"/>
          </a:xfrm>
        </p:spPr>
        <p:txBody>
          <a:bodyPr/>
          <a:lstStyle>
            <a:lvl1pPr>
              <a:defRPr b="0" i="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6535" y="1616530"/>
            <a:ext cx="8058815" cy="431760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CAA95200-D3CF-4B0F-BBBB-7D483CB81E6E}" type="slidenum">
              <a:rPr lang="en-US" smtClean="0"/>
              <a:pPr/>
              <a:t>‹#›</a:t>
            </a:fld>
            <a:endParaRPr lang="en-US"/>
          </a:p>
        </p:txBody>
      </p:sp>
    </p:spTree>
    <p:custDataLst>
      <p:tags r:id="rId1"/>
    </p:custDataLst>
    <p:extLst>
      <p:ext uri="{BB962C8B-B14F-4D97-AF65-F5344CB8AC3E}">
        <p14:creationId xmlns:p14="http://schemas.microsoft.com/office/powerpoint/2010/main" val="2145976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Title 6"/>
          <p:cNvSpPr>
            <a:spLocks noGrp="1"/>
          </p:cNvSpPr>
          <p:nvPr>
            <p:ph type="title" hasCustomPrompt="1"/>
          </p:nvPr>
        </p:nvSpPr>
        <p:spPr/>
        <p:txBody>
          <a:bodyPr/>
          <a:lstStyle>
            <a:lvl1pPr>
              <a:defRPr baseline="0">
                <a:solidFill>
                  <a:srgbClr val="6F7271"/>
                </a:solidFill>
              </a:defRPr>
            </a:lvl1pPr>
          </a:lstStyle>
          <a:p>
            <a:r>
              <a:rPr lang="en-US" altLang="en-US" dirty="0"/>
              <a:t>Title Here</a:t>
            </a:r>
            <a:endParaRPr lang="en-US" dirty="0"/>
          </a:p>
        </p:txBody>
      </p:sp>
      <p:sp>
        <p:nvSpPr>
          <p:cNvPr id="9" name="Text Placeholder 8"/>
          <p:cNvSpPr>
            <a:spLocks noGrp="1"/>
          </p:cNvSpPr>
          <p:nvPr>
            <p:ph type="body" sz="quarter" idx="10"/>
          </p:nvPr>
        </p:nvSpPr>
        <p:spPr>
          <a:xfrm>
            <a:off x="152400" y="838200"/>
            <a:ext cx="8790998" cy="5347447"/>
          </a:xfrm>
        </p:spPr>
        <p:txBody>
          <a:bodyPr/>
          <a:lstStyle>
            <a:lvl1pPr marL="228600" marR="0" indent="-228600" algn="l" defTabSz="914400" rtl="0" eaLnBrk="1" fontAlgn="auto" latinLnBrk="0" hangingPunct="1">
              <a:lnSpc>
                <a:spcPct val="90000"/>
              </a:lnSpc>
              <a:spcBef>
                <a:spcPts val="1000"/>
              </a:spcBef>
              <a:spcAft>
                <a:spcPts val="600"/>
              </a:spcAft>
              <a:buClr>
                <a:srgbClr val="697CB7"/>
              </a:buClr>
              <a:buSzTx/>
              <a:buFont typeface="Wingdings" panose="05000000000000000000" pitchFamily="2" charset="2"/>
              <a:buChar char="§"/>
              <a:tabLst/>
              <a:defRPr>
                <a:solidFill>
                  <a:srgbClr val="000000"/>
                </a:solidFill>
              </a:defRPr>
            </a:lvl1pPr>
            <a:lvl2pPr marL="685800" indent="-228600" algn="l" defTabSz="914400" rtl="0" eaLnBrk="1" latinLnBrk="0" hangingPunct="1">
              <a:lnSpc>
                <a:spcPct val="90000"/>
              </a:lnSpc>
              <a:spcBef>
                <a:spcPts val="1000"/>
              </a:spcBef>
              <a:spcAft>
                <a:spcPts val="600"/>
              </a:spcAft>
              <a:buClr>
                <a:srgbClr val="697CB7"/>
              </a:buClr>
              <a:buFont typeface="Arial" panose="020B0604020202020204" pitchFamily="34" charset="0"/>
              <a:buChar char="–"/>
              <a:defRPr/>
            </a:lvl2pPr>
            <a:lvl3pPr marL="1143000" indent="-228600" algn="l" defTabSz="914400" rtl="0" eaLnBrk="1" latinLnBrk="0" hangingPunct="1">
              <a:lnSpc>
                <a:spcPct val="90000"/>
              </a:lnSpc>
              <a:spcBef>
                <a:spcPts val="1000"/>
              </a:spcBef>
              <a:spcAft>
                <a:spcPts val="600"/>
              </a:spcAft>
              <a:buClr>
                <a:srgbClr val="697CB7"/>
              </a:buClr>
              <a:buFont typeface="Arial" panose="020B0604020202020204" pitchFamily="34" charset="0"/>
              <a:buChar char="•"/>
              <a:defRPr/>
            </a:lvl3pPr>
          </a:lstStyle>
          <a:p>
            <a:pPr marL="228600" lvl="0" indent="-228600" algn="l" defTabSz="914400" rtl="0" eaLnBrk="1" latinLnBrk="0" hangingPunct="1">
              <a:lnSpc>
                <a:spcPct val="90000"/>
              </a:lnSpc>
              <a:spcBef>
                <a:spcPts val="1000"/>
              </a:spcBef>
              <a:spcAft>
                <a:spcPts val="600"/>
              </a:spcAft>
              <a:buClr>
                <a:srgbClr val="697CB7"/>
              </a:buClr>
              <a:buFont typeface="Wingdings" panose="05000000000000000000" pitchFamily="2" charset="2"/>
              <a:buChar char="§"/>
            </a:pPr>
            <a:r>
              <a:rPr lang="en-US" dirty="0"/>
              <a:t>Click to edit Master text styles</a:t>
            </a:r>
          </a:p>
          <a:p>
            <a:pPr marL="685800" lvl="1" indent="-228600" algn="l" defTabSz="914400" rtl="0" eaLnBrk="1" latinLnBrk="0" hangingPunct="1">
              <a:lnSpc>
                <a:spcPct val="90000"/>
              </a:lnSpc>
              <a:spcBef>
                <a:spcPts val="1000"/>
              </a:spcBef>
              <a:spcAft>
                <a:spcPts val="600"/>
              </a:spcAft>
              <a:buClr>
                <a:srgbClr val="697CB7"/>
              </a:buClr>
              <a:buFont typeface="Arial" panose="020B0604020202020204" pitchFamily="34" charset="0"/>
              <a:buChar char="–"/>
            </a:pPr>
            <a:r>
              <a:rPr lang="en-US" dirty="0"/>
              <a:t>Second level</a:t>
            </a:r>
          </a:p>
          <a:p>
            <a:pPr marL="1143000" lvl="2" indent="-228600" algn="l" defTabSz="914400" rtl="0" eaLnBrk="1" latinLnBrk="0" hangingPunct="1">
              <a:lnSpc>
                <a:spcPct val="90000"/>
              </a:lnSpc>
              <a:spcBef>
                <a:spcPts val="1000"/>
              </a:spcBef>
              <a:spcAft>
                <a:spcPts val="600"/>
              </a:spcAft>
              <a:buClr>
                <a:srgbClr val="697CB7"/>
              </a:buClr>
              <a:buFont typeface="Arial" panose="020B0604020202020204" pitchFamily="34" charset="0"/>
              <a:buChar char="•"/>
            </a:pPr>
            <a:r>
              <a:rPr lang="en-US" dirty="0"/>
              <a:t>Third level</a:t>
            </a:r>
          </a:p>
        </p:txBody>
      </p:sp>
      <p:sp>
        <p:nvSpPr>
          <p:cNvPr id="4" name="Slide Number Placeholder 5">
            <a:extLst>
              <a:ext uri="{FF2B5EF4-FFF2-40B4-BE49-F238E27FC236}">
                <a16:creationId xmlns:a16="http://schemas.microsoft.com/office/drawing/2014/main" id="{656A2741-5DBD-4A75-A940-E84D16469E9D}"/>
              </a:ext>
            </a:extLst>
          </p:cNvPr>
          <p:cNvSpPr>
            <a:spLocks noGrp="1"/>
          </p:cNvSpPr>
          <p:nvPr>
            <p:ph type="sldNum" sz="quarter" idx="4"/>
          </p:nvPr>
        </p:nvSpPr>
        <p:spPr>
          <a:xfrm>
            <a:off x="430146" y="6223351"/>
            <a:ext cx="2057400" cy="365125"/>
          </a:xfrm>
          <a:prstGeom prst="rect">
            <a:avLst/>
          </a:prstGeom>
        </p:spPr>
        <p:txBody>
          <a:bodyPr vert="horz" lIns="91440" tIns="45720" rIns="91440" bIns="45720" rtlCol="0" anchor="ctr"/>
          <a:lstStyle>
            <a:lvl1pPr algn="l">
              <a:defRPr sz="1400">
                <a:solidFill>
                  <a:schemeClr val="tx1">
                    <a:tint val="75000"/>
                  </a:schemeClr>
                </a:solidFill>
                <a:latin typeface="Times New Roman" panose="02020603050405020304" pitchFamily="18" charset="0"/>
                <a:cs typeface="Times New Roman" panose="02020603050405020304" pitchFamily="18" charset="0"/>
              </a:defRPr>
            </a:lvl1pPr>
          </a:lstStyle>
          <a:p>
            <a:fld id="{17551207-A236-4A9D-BC9F-F0969A974D7F}" type="slidenum">
              <a:rPr lang="en-US" smtClean="0"/>
              <a:pPr/>
              <a:t>‹#›</a:t>
            </a:fld>
            <a:endParaRPr lang="en-US"/>
          </a:p>
        </p:txBody>
      </p:sp>
    </p:spTree>
    <p:custDataLst>
      <p:tags r:id="rId1"/>
    </p:custDataLst>
    <p:extLst>
      <p:ext uri="{BB962C8B-B14F-4D97-AF65-F5344CB8AC3E}">
        <p14:creationId xmlns:p14="http://schemas.microsoft.com/office/powerpoint/2010/main" val="2114875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9DAABC-7743-4DBE-89BB-7F217DD77436}"/>
              </a:ext>
            </a:extLst>
          </p:cNvPr>
          <p:cNvSpPr>
            <a:spLocks noGrp="1"/>
          </p:cNvSpPr>
          <p:nvPr>
            <p:ph type="sldNum" sz="quarter" idx="10"/>
          </p:nvPr>
        </p:nvSpPr>
        <p:spPr/>
        <p:txBody>
          <a:bodyPr/>
          <a:lstStyle/>
          <a:p>
            <a:fld id="{B9E1C8A5-9C65-4F56-8705-354FF305CE30}" type="slidenum">
              <a:rPr lang="en-US" smtClean="0"/>
              <a:pPr/>
              <a:t>‹#›</a:t>
            </a:fld>
            <a:endParaRPr lang="en-US"/>
          </a:p>
        </p:txBody>
      </p:sp>
    </p:spTree>
    <p:custDataLst>
      <p:tags r:id="rId1"/>
    </p:custDataLst>
    <p:extLst>
      <p:ext uri="{BB962C8B-B14F-4D97-AF65-F5344CB8AC3E}">
        <p14:creationId xmlns:p14="http://schemas.microsoft.com/office/powerpoint/2010/main" val="40909149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1AFBDC0F-5440-4603-B2E6-DB841D49A56C}"/>
              </a:ext>
            </a:extLst>
          </p:cNvPr>
          <p:cNvSpPr>
            <a:spLocks noGrp="1"/>
          </p:cNvSpPr>
          <p:nvPr>
            <p:ph type="sldNum" sz="quarter" idx="4"/>
          </p:nvPr>
        </p:nvSpPr>
        <p:spPr>
          <a:xfrm>
            <a:off x="430146" y="6223351"/>
            <a:ext cx="2057400" cy="365125"/>
          </a:xfrm>
          <a:prstGeom prst="rect">
            <a:avLst/>
          </a:prstGeom>
        </p:spPr>
        <p:txBody>
          <a:bodyPr vert="horz" lIns="91440" tIns="45720" rIns="91440" bIns="45720" rtlCol="0" anchor="ctr"/>
          <a:lstStyle>
            <a:lvl1pPr algn="l">
              <a:defRPr sz="1400">
                <a:solidFill>
                  <a:schemeClr val="tx1">
                    <a:tint val="75000"/>
                  </a:schemeClr>
                </a:solidFill>
                <a:latin typeface="Times New Roman" panose="02020603050405020304" pitchFamily="18" charset="0"/>
                <a:cs typeface="Times New Roman" panose="02020603050405020304" pitchFamily="18" charset="0"/>
              </a:defRPr>
            </a:lvl1pPr>
          </a:lstStyle>
          <a:p>
            <a:fld id="{17551207-A236-4A9D-BC9F-F0969A974D7F}" type="slidenum">
              <a:rPr lang="en-US" smtClean="0"/>
              <a:pPr/>
              <a:t>‹#›</a:t>
            </a:fld>
            <a:endParaRPr lang="en-US"/>
          </a:p>
        </p:txBody>
      </p:sp>
    </p:spTree>
    <p:custDataLst>
      <p:tags r:id="rId1"/>
    </p:custDataLst>
    <p:extLst>
      <p:ext uri="{BB962C8B-B14F-4D97-AF65-F5344CB8AC3E}">
        <p14:creationId xmlns:p14="http://schemas.microsoft.com/office/powerpoint/2010/main" val="11109919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8" name="Rectangle 7"/>
          <p:cNvSpPr/>
          <p:nvPr userDrawn="1"/>
        </p:nvSpPr>
        <p:spPr>
          <a:xfrm>
            <a:off x="108000" y="99000"/>
            <a:ext cx="8928000" cy="6660000"/>
          </a:xfrm>
          <a:prstGeom prst="rect">
            <a:avLst/>
          </a:prstGeom>
          <a:solidFill>
            <a:srgbClr val="697C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2"/>
            <a:endParaRPr lang="en-US" sz="2000" dirty="0">
              <a:latin typeface="Open Sans" panose="020B0606030504020204" pitchFamily="34" charset="0"/>
              <a:cs typeface="Open Sans" panose="020B0606030504020204" pitchFamily="34" charset="0"/>
            </a:endParaRPr>
          </a:p>
        </p:txBody>
      </p:sp>
      <p:sp>
        <p:nvSpPr>
          <p:cNvPr id="6" name="Rectangle 5"/>
          <p:cNvSpPr/>
          <p:nvPr userDrawn="1"/>
        </p:nvSpPr>
        <p:spPr>
          <a:xfrm>
            <a:off x="0" y="2502864"/>
            <a:ext cx="739292" cy="1852272"/>
          </a:xfrm>
          <a:prstGeom prst="rect">
            <a:avLst/>
          </a:prstGeom>
          <a:solidFill>
            <a:srgbClr val="6F72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Open Sans" panose="020B0606030504020204" pitchFamily="34" charset="0"/>
              <a:cs typeface="Open Sans" panose="020B0606030504020204" pitchFamily="34" charset="0"/>
            </a:endParaRPr>
          </a:p>
        </p:txBody>
      </p:sp>
      <p:sp>
        <p:nvSpPr>
          <p:cNvPr id="7" name="Title 1"/>
          <p:cNvSpPr>
            <a:spLocks noGrp="1"/>
          </p:cNvSpPr>
          <p:nvPr>
            <p:ph type="title"/>
          </p:nvPr>
        </p:nvSpPr>
        <p:spPr>
          <a:xfrm>
            <a:off x="974124" y="2679192"/>
            <a:ext cx="7809463" cy="1143000"/>
          </a:xfrm>
        </p:spPr>
        <p:txBody>
          <a:bodyPr/>
          <a:lstStyle>
            <a:lvl1pPr>
              <a:defRPr>
                <a:solidFill>
                  <a:srgbClr val="FFFFFF"/>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4136815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8AB5E65-992F-4338-BB1D-0FF667E1BE66}"/>
              </a:ext>
            </a:extLst>
          </p:cNvPr>
          <p:cNvSpPr>
            <a:spLocks noGrp="1"/>
          </p:cNvSpPr>
          <p:nvPr>
            <p:ph type="sldNum" sz="quarter" idx="4"/>
          </p:nvPr>
        </p:nvSpPr>
        <p:spPr>
          <a:xfrm>
            <a:off x="430146" y="6223351"/>
            <a:ext cx="2057400" cy="365125"/>
          </a:xfrm>
          <a:prstGeom prst="rect">
            <a:avLst/>
          </a:prstGeom>
        </p:spPr>
        <p:txBody>
          <a:bodyPr vert="horz" lIns="91440" tIns="45720" rIns="91440" bIns="45720" rtlCol="0" anchor="ctr"/>
          <a:lstStyle>
            <a:lvl1pPr algn="l">
              <a:defRPr sz="1400">
                <a:solidFill>
                  <a:schemeClr val="tx1">
                    <a:tint val="75000"/>
                  </a:schemeClr>
                </a:solidFill>
                <a:latin typeface="Times New Roman" panose="02020603050405020304" pitchFamily="18" charset="0"/>
                <a:cs typeface="Times New Roman" panose="02020603050405020304" pitchFamily="18" charset="0"/>
              </a:defRPr>
            </a:lvl1pPr>
          </a:lstStyle>
          <a:p>
            <a:fld id="{17551207-A236-4A9D-BC9F-F0969A974D7F}" type="slidenum">
              <a:rPr lang="en-US" smtClean="0"/>
              <a:pPr/>
              <a:t>‹#›</a:t>
            </a:fld>
            <a:endParaRPr lang="en-US"/>
          </a:p>
        </p:txBody>
      </p:sp>
    </p:spTree>
    <p:custDataLst>
      <p:tags r:id="rId1"/>
    </p:custDataLst>
    <p:extLst>
      <p:ext uri="{BB962C8B-B14F-4D97-AF65-F5344CB8AC3E}">
        <p14:creationId xmlns:p14="http://schemas.microsoft.com/office/powerpoint/2010/main" val="13631853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First and Last Slide">
    <p:spTree>
      <p:nvGrpSpPr>
        <p:cNvPr id="1" name=""/>
        <p:cNvGrpSpPr/>
        <p:nvPr/>
      </p:nvGrpSpPr>
      <p:grpSpPr>
        <a:xfrm>
          <a:off x="0" y="0"/>
          <a:ext cx="0" cy="0"/>
          <a:chOff x="0" y="0"/>
          <a:chExt cx="0" cy="0"/>
        </a:xfrm>
      </p:grpSpPr>
      <p:pic>
        <p:nvPicPr>
          <p:cNvPr id="7" name="Picture 6" descr="4-3-PPT-Title.jpg"/>
          <p:cNvPicPr>
            <a:picLocks noChangeAspect="1"/>
          </p:cNvPicPr>
          <p:nvPr userDrawn="1"/>
        </p:nvPicPr>
        <p:blipFill>
          <a:blip r:embed="rId3"/>
          <a:stretch>
            <a:fillRect/>
          </a:stretch>
        </p:blipFill>
        <p:spPr>
          <a:xfrm>
            <a:off x="0" y="0"/>
            <a:ext cx="9144000" cy="6858000"/>
          </a:xfrm>
          <a:prstGeom prst="rect">
            <a:avLst/>
          </a:prstGeom>
        </p:spPr>
      </p:pic>
      <p:sp>
        <p:nvSpPr>
          <p:cNvPr id="2" name="Title 1"/>
          <p:cNvSpPr>
            <a:spLocks noGrp="1"/>
          </p:cNvSpPr>
          <p:nvPr>
            <p:ph type="ctrTitle"/>
          </p:nvPr>
        </p:nvSpPr>
        <p:spPr>
          <a:xfrm>
            <a:off x="0" y="1122363"/>
            <a:ext cx="9144000" cy="2387600"/>
          </a:xfrm>
        </p:spPr>
        <p:txBody>
          <a:bodyPr anchor="b">
            <a:normAutofit/>
          </a:bodyPr>
          <a:lstStyle>
            <a:lvl1pPr algn="ctr">
              <a:defRPr sz="4400">
                <a:solidFill>
                  <a:srgbClr val="6F7271"/>
                </a:solidFill>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0" y="3602038"/>
            <a:ext cx="9144000" cy="1655762"/>
          </a:xfrm>
        </p:spPr>
        <p:txBody>
          <a:bodyPr>
            <a:normAutofit/>
          </a:bodyPr>
          <a:lstStyle>
            <a:lvl1pPr marL="0" indent="0" algn="ctr">
              <a:buNone/>
              <a:defRPr sz="2800">
                <a:solidFill>
                  <a:srgbClr val="6F727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custDataLst>
      <p:tags r:id="rId1"/>
    </p:custDataLst>
    <p:extLst>
      <p:ext uri="{BB962C8B-B14F-4D97-AF65-F5344CB8AC3E}">
        <p14:creationId xmlns:p14="http://schemas.microsoft.com/office/powerpoint/2010/main" val="2778650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Breaker - Yellow">
    <p:spTree>
      <p:nvGrpSpPr>
        <p:cNvPr id="1" name=""/>
        <p:cNvGrpSpPr/>
        <p:nvPr/>
      </p:nvGrpSpPr>
      <p:grpSpPr>
        <a:xfrm>
          <a:off x="0" y="0"/>
          <a:ext cx="0" cy="0"/>
          <a:chOff x="0" y="0"/>
          <a:chExt cx="0" cy="0"/>
        </a:xfrm>
      </p:grpSpPr>
      <p:pic>
        <p:nvPicPr>
          <p:cNvPr id="5" name="Picture 4" descr="A sign on the side of a road&#10;&#10;Description automatically generated">
            <a:extLst>
              <a:ext uri="{FF2B5EF4-FFF2-40B4-BE49-F238E27FC236}">
                <a16:creationId xmlns:a16="http://schemas.microsoft.com/office/drawing/2014/main" id="{8CDF6BDF-B88A-441A-8D0D-6F443B2FACC8}"/>
              </a:ext>
            </a:extLst>
          </p:cNvPr>
          <p:cNvPicPr>
            <a:picLocks noChangeAspect="1"/>
          </p:cNvPicPr>
          <p:nvPr userDrawn="1"/>
        </p:nvPicPr>
        <p:blipFill>
          <a:blip r:embed="rId3" cstate="screen">
            <a:duotone>
              <a:prstClr val="black"/>
              <a:srgbClr val="85CFF5">
                <a:tint val="45000"/>
                <a:satMod val="400000"/>
              </a:srgbClr>
            </a:duotone>
            <a:alphaModFix amt="70000"/>
            <a:extLst>
              <a:ext uri="{28A0092B-C50C-407E-A947-70E740481C1C}">
                <a14:useLocalDpi xmlns:a14="http://schemas.microsoft.com/office/drawing/2010/main"/>
              </a:ext>
            </a:extLst>
          </a:blip>
          <a:stretch>
            <a:fillRect/>
          </a:stretch>
        </p:blipFill>
        <p:spPr>
          <a:xfrm>
            <a:off x="602047" y="782365"/>
            <a:ext cx="7939905" cy="5293270"/>
          </a:xfrm>
          <a:prstGeom prst="rect">
            <a:avLst/>
          </a:prstGeom>
          <a:noFill/>
        </p:spPr>
      </p:pic>
      <p:sp>
        <p:nvSpPr>
          <p:cNvPr id="10" name="Text Placeholder 9">
            <a:extLst>
              <a:ext uri="{FF2B5EF4-FFF2-40B4-BE49-F238E27FC236}">
                <a16:creationId xmlns:a16="http://schemas.microsoft.com/office/drawing/2014/main" id="{A6A0FC6B-0026-6E41-891C-D06EBE7529AC}"/>
              </a:ext>
            </a:extLst>
          </p:cNvPr>
          <p:cNvSpPr>
            <a:spLocks noGrp="1"/>
          </p:cNvSpPr>
          <p:nvPr>
            <p:ph type="body" sz="quarter" idx="10" hasCustomPrompt="1"/>
          </p:nvPr>
        </p:nvSpPr>
        <p:spPr>
          <a:xfrm>
            <a:off x="785813" y="5066736"/>
            <a:ext cx="4994672" cy="578961"/>
          </a:xfrm>
          <a:prstGeom prst="rect">
            <a:avLst/>
          </a:prstGeom>
        </p:spPr>
        <p:txBody>
          <a:bodyPr>
            <a:normAutofit/>
          </a:bodyPr>
          <a:lstStyle>
            <a:lvl1pPr marL="0" indent="0">
              <a:buNone/>
              <a:defRPr sz="2400" baseline="0">
                <a:solidFill>
                  <a:schemeClr val="bg1"/>
                </a:solidFill>
                <a:latin typeface="Cambria" panose="02040503050406030204" pitchFamily="18" charset="0"/>
              </a:defRPr>
            </a:lvl1pPr>
          </a:lstStyle>
          <a:p>
            <a:pPr lvl="0"/>
            <a:r>
              <a:rPr lang="en-US" dirty="0"/>
              <a:t>Click to edit subtitle if needed</a:t>
            </a:r>
          </a:p>
        </p:txBody>
      </p:sp>
      <p:sp>
        <p:nvSpPr>
          <p:cNvPr id="2" name="Title 1">
            <a:extLst>
              <a:ext uri="{FF2B5EF4-FFF2-40B4-BE49-F238E27FC236}">
                <a16:creationId xmlns:a16="http://schemas.microsoft.com/office/drawing/2014/main" id="{86CF4BCF-1841-5543-8234-BE570ACD94CE}"/>
              </a:ext>
            </a:extLst>
          </p:cNvPr>
          <p:cNvSpPr>
            <a:spLocks noGrp="1"/>
          </p:cNvSpPr>
          <p:nvPr>
            <p:ph type="title" hasCustomPrompt="1"/>
          </p:nvPr>
        </p:nvSpPr>
        <p:spPr>
          <a:xfrm>
            <a:off x="785813" y="4403959"/>
            <a:ext cx="7886700" cy="578961"/>
          </a:xfrm>
          <a:prstGeom prst="rect">
            <a:avLst/>
          </a:prstGeom>
        </p:spPr>
        <p:txBody>
          <a:bodyPr>
            <a:noAutofit/>
          </a:bodyPr>
          <a:lstStyle>
            <a:lvl1pPr>
              <a:defRPr sz="3200" baseline="0">
                <a:solidFill>
                  <a:schemeClr val="bg1"/>
                </a:solidFill>
                <a:latin typeface="Cambria" panose="02040503050406030204" pitchFamily="18" charset="0"/>
                <a:ea typeface="Cambria" panose="02040503050406030204" pitchFamily="18" charset="0"/>
              </a:defRPr>
            </a:lvl1pPr>
          </a:lstStyle>
          <a:p>
            <a:r>
              <a:rPr lang="en-US" dirty="0"/>
              <a:t>Click to edit breaker title</a:t>
            </a:r>
          </a:p>
        </p:txBody>
      </p:sp>
    </p:spTree>
    <p:custDataLst>
      <p:tags r:id="rId1"/>
    </p:custDataLst>
    <p:extLst>
      <p:ext uri="{BB962C8B-B14F-4D97-AF65-F5344CB8AC3E}">
        <p14:creationId xmlns:p14="http://schemas.microsoft.com/office/powerpoint/2010/main" val="3826434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9811" y="664722"/>
            <a:ext cx="8804189" cy="721777"/>
          </a:xfrm>
        </p:spPr>
        <p:txBody>
          <a:bodyPr>
            <a:noAutofit/>
          </a:bodyPr>
          <a:lstStyle>
            <a:lvl1pPr algn="l">
              <a:defRPr sz="3200">
                <a:solidFill>
                  <a:srgbClr val="005870"/>
                </a:solidFill>
              </a:defRPr>
            </a:lvl1pPr>
          </a:lstStyle>
          <a:p>
            <a:r>
              <a:rPr lang="en-US" dirty="0"/>
              <a:t>Click to edit Master title style</a:t>
            </a:r>
          </a:p>
        </p:txBody>
      </p:sp>
      <p:sp>
        <p:nvSpPr>
          <p:cNvPr id="3" name="Content Placeholder 2"/>
          <p:cNvSpPr>
            <a:spLocks noGrp="1"/>
          </p:cNvSpPr>
          <p:nvPr>
            <p:ph idx="1"/>
          </p:nvPr>
        </p:nvSpPr>
        <p:spPr>
          <a:xfrm>
            <a:off x="628650" y="1386499"/>
            <a:ext cx="7886700" cy="4351338"/>
          </a:xfrm>
        </p:spPr>
        <p:txBody>
          <a:bodyPr>
            <a:normAutofit/>
          </a:bodyPr>
          <a:lstStyle>
            <a:lvl1pPr>
              <a:buClr>
                <a:srgbClr val="003F50"/>
              </a:buClr>
              <a:defRPr sz="2800"/>
            </a:lvl1pPr>
            <a:lvl2pPr>
              <a:buClr>
                <a:srgbClr val="003F50"/>
              </a:buClr>
              <a:defRPr sz="2400"/>
            </a:lvl2pPr>
            <a:lvl3pPr>
              <a:buClr>
                <a:srgbClr val="003F50"/>
              </a:buClr>
              <a:defRPr sz="2400"/>
            </a:lvl3pPr>
            <a:lvl4pPr>
              <a:buClr>
                <a:srgbClr val="003F50"/>
              </a:buClr>
              <a:defRPr sz="2400"/>
            </a:lvl4pPr>
            <a:lvl5pPr>
              <a:buClr>
                <a:srgbClr val="003F50"/>
              </a:buCl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A close up of a sign&#10;&#10;Description automatically generated">
            <a:extLst>
              <a:ext uri="{FF2B5EF4-FFF2-40B4-BE49-F238E27FC236}">
                <a16:creationId xmlns:a16="http://schemas.microsoft.com/office/drawing/2014/main" id="{D230203C-A020-4344-B6B5-C508C33AB3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12611" y="5409039"/>
            <a:ext cx="1328056" cy="1328056"/>
          </a:xfrm>
          <a:prstGeom prst="rect">
            <a:avLst/>
          </a:prstGeom>
        </p:spPr>
      </p:pic>
      <p:sp>
        <p:nvSpPr>
          <p:cNvPr id="4" name="Slide Number Placeholder 3">
            <a:extLst>
              <a:ext uri="{FF2B5EF4-FFF2-40B4-BE49-F238E27FC236}">
                <a16:creationId xmlns:a16="http://schemas.microsoft.com/office/drawing/2014/main" id="{E13403FE-FD25-44DB-B615-D2E8D489D836}"/>
              </a:ext>
            </a:extLst>
          </p:cNvPr>
          <p:cNvSpPr>
            <a:spLocks noGrp="1"/>
          </p:cNvSpPr>
          <p:nvPr>
            <p:ph type="sldNum" sz="quarter" idx="10"/>
          </p:nvPr>
        </p:nvSpPr>
        <p:spPr/>
        <p:txBody>
          <a:bodyPr/>
          <a:lstStyle/>
          <a:p>
            <a:fld id="{B9E1C8A5-9C65-4F56-8705-354FF305CE30}" type="slidenum">
              <a:rPr lang="en-US" smtClean="0"/>
              <a:pPr/>
              <a:t>‹#›</a:t>
            </a:fld>
            <a:endParaRPr lang="en-US"/>
          </a:p>
        </p:txBody>
      </p:sp>
    </p:spTree>
    <p:custDataLst>
      <p:tags r:id="rId1"/>
    </p:custDataLst>
    <p:extLst>
      <p:ext uri="{BB962C8B-B14F-4D97-AF65-F5344CB8AC3E}">
        <p14:creationId xmlns:p14="http://schemas.microsoft.com/office/powerpoint/2010/main" val="677655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59EAE9-6F71-466E-A9A1-95D72D878C31}"/>
              </a:ext>
            </a:extLst>
          </p:cNvPr>
          <p:cNvSpPr>
            <a:spLocks noGrp="1"/>
          </p:cNvSpPr>
          <p:nvPr>
            <p:ph type="sldNum" sz="quarter" idx="10"/>
          </p:nvPr>
        </p:nvSpPr>
        <p:spPr/>
        <p:txBody>
          <a:bodyPr/>
          <a:lstStyle/>
          <a:p>
            <a:fld id="{B9E1C8A5-9C65-4F56-8705-354FF305CE30}" type="slidenum">
              <a:rPr lang="en-US" smtClean="0"/>
              <a:pPr/>
              <a:t>‹#›</a:t>
            </a:fld>
            <a:endParaRPr lang="en-US"/>
          </a:p>
        </p:txBody>
      </p:sp>
    </p:spTree>
    <p:custDataLst>
      <p:tags r:id="rId1"/>
    </p:custDataLst>
    <p:extLst>
      <p:ext uri="{BB962C8B-B14F-4D97-AF65-F5344CB8AC3E}">
        <p14:creationId xmlns:p14="http://schemas.microsoft.com/office/powerpoint/2010/main" val="4158947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reaker - Testimonial/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7D10B84-92D4-1142-A524-CF71BCC8E2BD}"/>
              </a:ext>
            </a:extLst>
          </p:cNvPr>
          <p:cNvSpPr/>
          <p:nvPr/>
        </p:nvSpPr>
        <p:spPr>
          <a:xfrm>
            <a:off x="228600" y="228600"/>
            <a:ext cx="8686800" cy="6400800"/>
          </a:xfrm>
          <a:prstGeom prst="rect">
            <a:avLst/>
          </a:prstGeom>
          <a:solidFill>
            <a:srgbClr val="0058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ambria" panose="02040503050406030204" pitchFamily="18" charset="0"/>
            </a:endParaRPr>
          </a:p>
        </p:txBody>
      </p:sp>
      <p:sp>
        <p:nvSpPr>
          <p:cNvPr id="8" name="Text Placeholder 7">
            <a:extLst>
              <a:ext uri="{FF2B5EF4-FFF2-40B4-BE49-F238E27FC236}">
                <a16:creationId xmlns:a16="http://schemas.microsoft.com/office/drawing/2014/main" id="{71155641-6D56-8946-929E-D35704838377}"/>
              </a:ext>
            </a:extLst>
          </p:cNvPr>
          <p:cNvSpPr>
            <a:spLocks noGrp="1"/>
          </p:cNvSpPr>
          <p:nvPr>
            <p:ph type="body" sz="quarter" idx="10" hasCustomPrompt="1"/>
          </p:nvPr>
        </p:nvSpPr>
        <p:spPr>
          <a:xfrm>
            <a:off x="1400175" y="1360170"/>
            <a:ext cx="6343650" cy="4137660"/>
          </a:xfrm>
          <a:prstGeom prst="rect">
            <a:avLst/>
          </a:prstGeom>
        </p:spPr>
        <p:txBody>
          <a:bodyPr anchor="ctr" anchorCtr="0">
            <a:normAutofit/>
          </a:bodyPr>
          <a:lstStyle>
            <a:lvl1pPr marL="0" indent="0">
              <a:lnSpc>
                <a:spcPct val="150000"/>
              </a:lnSpc>
              <a:buNone/>
              <a:defRPr sz="2000" b="0" i="1" baseline="0">
                <a:solidFill>
                  <a:schemeClr val="bg1"/>
                </a:solidFill>
                <a:latin typeface="Cambria" panose="02040503050406030204" pitchFamily="18" charset="0"/>
              </a:defRPr>
            </a:lvl1pPr>
          </a:lstStyle>
          <a:p>
            <a:pPr lvl="0"/>
            <a:r>
              <a:rPr lang="en-US" dirty="0"/>
              <a:t>“Click to enter testimonial or quote here”</a:t>
            </a:r>
            <a:br>
              <a:rPr lang="en-US" dirty="0"/>
            </a:br>
            <a:br>
              <a:rPr lang="en-US" dirty="0"/>
            </a:br>
            <a:r>
              <a:rPr lang="en-US" dirty="0"/>
              <a:t>- First </a:t>
            </a:r>
            <a:r>
              <a:rPr lang="en-US" dirty="0" err="1"/>
              <a:t>Lastname</a:t>
            </a:r>
            <a:endParaRPr lang="en-US" dirty="0"/>
          </a:p>
        </p:txBody>
      </p:sp>
    </p:spTree>
    <p:custDataLst>
      <p:tags r:id="rId1"/>
    </p:custDataLst>
    <p:extLst>
      <p:ext uri="{BB962C8B-B14F-4D97-AF65-F5344CB8AC3E}">
        <p14:creationId xmlns:p14="http://schemas.microsoft.com/office/powerpoint/2010/main" val="685959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5" Type="http://schemas.openxmlformats.org/officeDocument/2006/relationships/tags" Target="../tags/tag55.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tags" Target="../tags/tag59.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theme" Target="../theme/theme11.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ags" Target="../tags/tag19.xml"/></Relationships>
</file>

<file path=ppt/slideMasters/_rels/slideMaster4.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heme" Target="../theme/theme4.xml"/><Relationship Id="rId1"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heme" Target="../theme/theme5.xml"/><Relationship Id="rId1" Type="http://schemas.openxmlformats.org/officeDocument/2006/relationships/slideLayout" Target="../slideLayouts/slideLayout2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ags" Target="../tags/tag26.xml"/><Relationship Id="rId5" Type="http://schemas.openxmlformats.org/officeDocument/2006/relationships/slideLayout" Target="../slideLayouts/slideLayout25.xml"/><Relationship Id="rId10" Type="http://schemas.openxmlformats.org/officeDocument/2006/relationships/theme" Target="../theme/theme6.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ags" Target="../tags/tag36.xml"/><Relationship Id="rId5" Type="http://schemas.openxmlformats.org/officeDocument/2006/relationships/theme" Target="../theme/theme7.xml"/><Relationship Id="rId4" Type="http://schemas.openxmlformats.org/officeDocument/2006/relationships/slideLayout" Target="../slideLayouts/slideLayout3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tags" Target="../tags/tag41.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ags" Target="../tags/tag45.xml"/><Relationship Id="rId5" Type="http://schemas.openxmlformats.org/officeDocument/2006/relationships/slideLayout" Target="../slideLayouts/slideLayout41.xml"/><Relationship Id="rId10" Type="http://schemas.openxmlformats.org/officeDocument/2006/relationships/theme" Target="../theme/theme9.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F2EEE9-BFB5-4251-BF44-99386691406D}"/>
              </a:ext>
            </a:extLst>
          </p:cNvPr>
          <p:cNvSpPr>
            <a:spLocks noGrp="1"/>
          </p:cNvSpPr>
          <p:nvPr>
            <p:ph type="sldNum" sz="quarter" idx="4"/>
          </p:nvPr>
        </p:nvSpPr>
        <p:spPr>
          <a:xfrm>
            <a:off x="277091" y="6259368"/>
            <a:ext cx="2057400" cy="365125"/>
          </a:xfrm>
          <a:prstGeom prst="rect">
            <a:avLst/>
          </a:prstGeom>
        </p:spPr>
        <p:txBody>
          <a:bodyPr vert="horz" lIns="91440" tIns="45720" rIns="91440" bIns="45720" rtlCol="0" anchor="ctr"/>
          <a:lstStyle>
            <a:lvl1pPr algn="l">
              <a:defRPr sz="1400">
                <a:solidFill>
                  <a:schemeClr val="tx1">
                    <a:tint val="75000"/>
                  </a:schemeClr>
                </a:solidFill>
                <a:latin typeface="Times New Roman" panose="02020603050405020304" pitchFamily="18" charset="0"/>
                <a:cs typeface="Times New Roman" panose="02020603050405020304" pitchFamily="18" charset="0"/>
              </a:defRPr>
            </a:lvl1pPr>
          </a:lstStyle>
          <a:p>
            <a:fld id="{B9E1C8A5-9C65-4F56-8705-354FF305CE30}" type="slidenum">
              <a:rPr lang="en-US" smtClean="0"/>
              <a:pPr/>
              <a:t>‹#›</a:t>
            </a:fld>
            <a:endParaRPr lang="en-US"/>
          </a:p>
        </p:txBody>
      </p:sp>
    </p:spTree>
    <p:custDataLst>
      <p:tags r:id="rId17"/>
    </p:custDataLst>
    <p:extLst>
      <p:ext uri="{BB962C8B-B14F-4D97-AF65-F5344CB8AC3E}">
        <p14:creationId xmlns:p14="http://schemas.microsoft.com/office/powerpoint/2010/main" val="3866006751"/>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1" r:id="rId3"/>
    <p:sldLayoutId id="2147483838" r:id="rId4"/>
    <p:sldLayoutId id="2147483957" r:id="rId5"/>
    <p:sldLayoutId id="2147483958" r:id="rId6"/>
    <p:sldLayoutId id="2147483964" r:id="rId7"/>
    <p:sldLayoutId id="2147483968" r:id="rId8"/>
    <p:sldLayoutId id="2147483969" r:id="rId9"/>
    <p:sldLayoutId id="2147483970" r:id="rId10"/>
    <p:sldLayoutId id="2147483971" r:id="rId11"/>
    <p:sldLayoutId id="2147483972" r:id="rId12"/>
    <p:sldLayoutId id="2147483974" r:id="rId13"/>
    <p:sldLayoutId id="2147483976" r:id="rId14"/>
    <p:sldLayoutId id="2147483977" r:id="rId15"/>
  </p:sldLayoutIdLst>
  <p:hf hdr="0" ftr="0" dt="0"/>
  <p:txStyles>
    <p:titleStyle>
      <a:lvl1pPr algn="l" defTabSz="685783" rtl="0" eaLnBrk="1" latinLnBrk="0" hangingPunct="1">
        <a:lnSpc>
          <a:spcPct val="90000"/>
        </a:lnSpc>
        <a:spcBef>
          <a:spcPct val="0"/>
        </a:spcBef>
        <a:buNone/>
        <a:defRPr sz="3300" kern="1200" baseline="0">
          <a:solidFill>
            <a:srgbClr val="455080"/>
          </a:solidFill>
          <a:latin typeface="Cambria" panose="02040503050406030204" pitchFamily="18" charset="0"/>
          <a:ea typeface="Cambria" panose="02040503050406030204" pitchFamily="18" charset="0"/>
          <a:cs typeface="+mj-cs"/>
        </a:defRPr>
      </a:lvl1pPr>
    </p:titleStyle>
    <p:bodyStyle>
      <a:lvl1pPr marL="171446" indent="-171446" algn="l" defTabSz="685783" rtl="0" eaLnBrk="1" latinLnBrk="0" hangingPunct="1">
        <a:lnSpc>
          <a:spcPct val="90000"/>
        </a:lnSpc>
        <a:spcBef>
          <a:spcPts val="750"/>
        </a:spcBef>
        <a:buClr>
          <a:srgbClr val="455080"/>
        </a:buClr>
        <a:buFont typeface="Arial" panose="020B0604020202020204" pitchFamily="34" charset="0"/>
        <a:buChar char="•"/>
        <a:defRPr sz="2100" kern="1200" baseline="0">
          <a:solidFill>
            <a:srgbClr val="707372"/>
          </a:solidFill>
          <a:latin typeface="Cambria" panose="02040503050406030204" pitchFamily="18" charset="0"/>
          <a:ea typeface="+mn-ea"/>
          <a:cs typeface="+mn-cs"/>
        </a:defRPr>
      </a:lvl1pPr>
      <a:lvl2pPr marL="514337" indent="-171446" algn="l" defTabSz="685783" rtl="0" eaLnBrk="1" latinLnBrk="0" hangingPunct="1">
        <a:lnSpc>
          <a:spcPct val="90000"/>
        </a:lnSpc>
        <a:spcBef>
          <a:spcPts val="375"/>
        </a:spcBef>
        <a:buClr>
          <a:srgbClr val="455080"/>
        </a:buClr>
        <a:buFont typeface="Arial" panose="020B0604020202020204" pitchFamily="34" charset="0"/>
        <a:buChar char="•"/>
        <a:defRPr sz="1800" kern="1200" baseline="0">
          <a:solidFill>
            <a:srgbClr val="707372"/>
          </a:solidFill>
          <a:latin typeface="Cambria" panose="02040503050406030204" pitchFamily="18" charset="0"/>
          <a:ea typeface="+mn-ea"/>
          <a:cs typeface="+mn-cs"/>
        </a:defRPr>
      </a:lvl2pPr>
      <a:lvl3pPr marL="857228" indent="-171446" algn="l" defTabSz="685783" rtl="0" eaLnBrk="1" latinLnBrk="0" hangingPunct="1">
        <a:lnSpc>
          <a:spcPct val="90000"/>
        </a:lnSpc>
        <a:spcBef>
          <a:spcPts val="375"/>
        </a:spcBef>
        <a:buSzPct val="100000"/>
        <a:buFont typeface="Arial" panose="020B0604020202020204" pitchFamily="34" charset="0"/>
        <a:buChar char="•"/>
        <a:defRPr sz="1425" kern="1200" baseline="0">
          <a:solidFill>
            <a:srgbClr val="707372"/>
          </a:solidFill>
          <a:latin typeface="Cambria" panose="02040503050406030204"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rgbClr val="707372"/>
          </a:solidFill>
          <a:latin typeface="Cambria" panose="02040503050406030204"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rgbClr val="707372"/>
          </a:solidFill>
          <a:latin typeface="Cambria" panose="02040503050406030204"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4">
          <p15:clr>
            <a:srgbClr val="F26B43"/>
          </p15:clr>
        </p15:guide>
        <p15:guide id="2" pos="5616">
          <p15:clr>
            <a:srgbClr val="F26B43"/>
          </p15:clr>
        </p15:guide>
        <p15:guide id="3" orient="horz" pos="144">
          <p15:clr>
            <a:srgbClr val="F26B43"/>
          </p15:clr>
        </p15:guide>
        <p15:guide id="4" orient="horz" pos="4176">
          <p15:clr>
            <a:srgbClr val="F26B43"/>
          </p15:clr>
        </p15:guide>
        <p15:guide id="5" orient="horz" pos="288">
          <p15:clr>
            <a:srgbClr val="5ACBF0"/>
          </p15:clr>
        </p15:guide>
        <p15:guide id="6" orient="horz" pos="4032">
          <p15:clr>
            <a:srgbClr val="5ACBF0"/>
          </p15:clr>
        </p15:guide>
        <p15:guide id="7" pos="288">
          <p15:clr>
            <a:srgbClr val="5ACBF0"/>
          </p15:clr>
        </p15:guide>
        <p15:guide id="8" pos="5472">
          <p15:clr>
            <a:srgbClr val="5ACBF0"/>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4BD4D9-CD8A-0641-A268-7E2404E13EC1}"/>
              </a:ext>
            </a:extLst>
          </p:cNvPr>
          <p:cNvSpPr/>
          <p:nvPr userDrawn="1"/>
        </p:nvSpPr>
        <p:spPr>
          <a:xfrm>
            <a:off x="142875" y="190500"/>
            <a:ext cx="8858250" cy="6477000"/>
          </a:xfrm>
          <a:prstGeom prst="rect">
            <a:avLst/>
          </a:prstGeom>
          <a:solidFill>
            <a:srgbClr val="0058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Cambria" panose="02040503050406030204" pitchFamily="18" charset="0"/>
            </a:endParaRPr>
          </a:p>
        </p:txBody>
      </p:sp>
    </p:spTree>
    <p:custDataLst>
      <p:tags r:id="rId5"/>
    </p:custDataLst>
    <p:extLst>
      <p:ext uri="{BB962C8B-B14F-4D97-AF65-F5344CB8AC3E}">
        <p14:creationId xmlns:p14="http://schemas.microsoft.com/office/powerpoint/2010/main" val="3637218075"/>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75" r:id="rId3"/>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152978" y="305360"/>
            <a:ext cx="8790421" cy="303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1882" tIns="50941" rIns="101882" bIns="50941" numCol="1" anchor="ctr" anchorCtr="0" compatLnSpc="1">
            <a:prstTxWarp prst="textNoShape">
              <a:avLst/>
            </a:prstTxWarp>
          </a:bodyPr>
          <a:lstStyle/>
          <a:p>
            <a:pPr lvl="0"/>
            <a:r>
              <a:rPr lang="en-US" altLang="en-US" dirty="0"/>
              <a:t>Title Here</a:t>
            </a:r>
          </a:p>
        </p:txBody>
      </p:sp>
      <p:sp>
        <p:nvSpPr>
          <p:cNvPr id="2052" name="Text Placeholder 15"/>
          <p:cNvSpPr>
            <a:spLocks noGrp="1"/>
          </p:cNvSpPr>
          <p:nvPr>
            <p:ph type="body" idx="1"/>
          </p:nvPr>
        </p:nvSpPr>
        <p:spPr bwMode="auto">
          <a:xfrm>
            <a:off x="152978" y="837639"/>
            <a:ext cx="8790421" cy="53480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1882" tIns="50941" rIns="101882" bIns="50941" numCol="1" anchor="t" anchorCtr="0" compatLnSpc="1">
            <a:prstTxWarp prst="textNoShape">
              <a:avLst/>
            </a:prstTxWarp>
          </a:bodyPr>
          <a:lstStyle/>
          <a:p>
            <a:pPr marL="228600" lvl="0" indent="-228600" algn="l" defTabSz="914400" rtl="0" eaLnBrk="1" latinLnBrk="0" hangingPunct="1">
              <a:lnSpc>
                <a:spcPct val="90000"/>
              </a:lnSpc>
              <a:spcBef>
                <a:spcPts val="1000"/>
              </a:spcBef>
              <a:spcAft>
                <a:spcPts val="600"/>
              </a:spcAft>
              <a:buClr>
                <a:srgbClr val="697CB7"/>
              </a:buClr>
              <a:buFont typeface="Wingdings" panose="05000000000000000000" pitchFamily="2" charset="2"/>
              <a:buChar char="§"/>
            </a:pPr>
            <a:r>
              <a:rPr lang="en-US" dirty="0"/>
              <a:t>Click to edit Master text styles</a:t>
            </a:r>
          </a:p>
          <a:p>
            <a:pPr marL="685800" lvl="1" indent="-228600" algn="l" defTabSz="914400" rtl="0" eaLnBrk="1" latinLnBrk="0" hangingPunct="1">
              <a:lnSpc>
                <a:spcPct val="90000"/>
              </a:lnSpc>
              <a:spcBef>
                <a:spcPts val="1000"/>
              </a:spcBef>
              <a:spcAft>
                <a:spcPts val="600"/>
              </a:spcAft>
              <a:buClr>
                <a:srgbClr val="697CB7"/>
              </a:buClr>
              <a:buFont typeface="Arial" panose="020B0604020202020204" pitchFamily="34" charset="0"/>
              <a:buChar char="–"/>
            </a:pPr>
            <a:r>
              <a:rPr lang="en-US" dirty="0"/>
              <a:t>Second level</a:t>
            </a:r>
          </a:p>
          <a:p>
            <a:pPr marL="1143000" lvl="2" indent="-228600" algn="l" defTabSz="914400" rtl="0" eaLnBrk="1" latinLnBrk="0" hangingPunct="1">
              <a:lnSpc>
                <a:spcPct val="90000"/>
              </a:lnSpc>
              <a:spcBef>
                <a:spcPts val="1000"/>
              </a:spcBef>
              <a:spcAft>
                <a:spcPts val="600"/>
              </a:spcAft>
              <a:buClr>
                <a:srgbClr val="697CB7"/>
              </a:buClr>
              <a:buFont typeface="Arial" panose="020B0604020202020204" pitchFamily="34" charset="0"/>
              <a:buChar char="•"/>
            </a:pPr>
            <a:r>
              <a:rPr lang="en-US" dirty="0"/>
              <a:t>Third level</a:t>
            </a:r>
          </a:p>
        </p:txBody>
      </p:sp>
      <p:sp>
        <p:nvSpPr>
          <p:cNvPr id="5" name="Slide Number Placeholder 5">
            <a:extLst>
              <a:ext uri="{FF2B5EF4-FFF2-40B4-BE49-F238E27FC236}">
                <a16:creationId xmlns:a16="http://schemas.microsoft.com/office/drawing/2014/main" id="{28D12EE8-4712-4B99-882C-2A6E468117C5}"/>
              </a:ext>
            </a:extLst>
          </p:cNvPr>
          <p:cNvSpPr>
            <a:spLocks noGrp="1"/>
          </p:cNvSpPr>
          <p:nvPr>
            <p:ph type="sldNum" sz="quarter" idx="4"/>
          </p:nvPr>
        </p:nvSpPr>
        <p:spPr>
          <a:xfrm>
            <a:off x="430146" y="6223351"/>
            <a:ext cx="2057400" cy="365125"/>
          </a:xfrm>
          <a:prstGeom prst="rect">
            <a:avLst/>
          </a:prstGeom>
        </p:spPr>
        <p:txBody>
          <a:bodyPr vert="horz" lIns="91440" tIns="45720" rIns="91440" bIns="45720" rtlCol="0" anchor="ctr"/>
          <a:lstStyle>
            <a:lvl1pPr algn="l">
              <a:defRPr sz="1400">
                <a:solidFill>
                  <a:schemeClr val="tx1">
                    <a:tint val="75000"/>
                  </a:schemeClr>
                </a:solidFill>
                <a:latin typeface="Times New Roman" panose="02020603050405020304" pitchFamily="18" charset="0"/>
                <a:cs typeface="Times New Roman" panose="02020603050405020304" pitchFamily="18" charset="0"/>
              </a:defRPr>
            </a:lvl1pPr>
          </a:lstStyle>
          <a:p>
            <a:fld id="{17551207-A236-4A9D-BC9F-F0969A974D7F}" type="slidenum">
              <a:rPr lang="en-US" smtClean="0"/>
              <a:pPr/>
              <a:t>‹#›</a:t>
            </a:fld>
            <a:endParaRPr lang="en-US"/>
          </a:p>
        </p:txBody>
      </p:sp>
    </p:spTree>
    <p:custDataLst>
      <p:tags r:id="rId7"/>
    </p:custDataLst>
    <p:extLst>
      <p:ext uri="{BB962C8B-B14F-4D97-AF65-F5344CB8AC3E}">
        <p14:creationId xmlns:p14="http://schemas.microsoft.com/office/powerpoint/2010/main" val="377467560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44" r:id="rId4"/>
    <p:sldLayoutId id="2147483745" r:id="rId5"/>
  </p:sldLayoutIdLst>
  <p:hf hdr="0" ftr="0" dt="0"/>
  <p:txStyles>
    <p:titleStyle>
      <a:lvl1pPr algn="l" defTabSz="914400" rtl="0" eaLnBrk="1" fontAlgn="base" latinLnBrk="0" hangingPunct="1">
        <a:lnSpc>
          <a:spcPct val="90000"/>
        </a:lnSpc>
        <a:spcBef>
          <a:spcPct val="0"/>
        </a:spcBef>
        <a:spcAft>
          <a:spcPct val="0"/>
        </a:spcAft>
        <a:buNone/>
        <a:defRPr lang="en-US" altLang="en-US" sz="3200" b="1" i="0" kern="1200" dirty="0" smtClean="0">
          <a:solidFill>
            <a:srgbClr val="6F7271"/>
          </a:solidFill>
          <a:latin typeface="Arial" panose="020B0604020202020204" pitchFamily="34" charset="0"/>
          <a:ea typeface="ＭＳ Ｐゴシック" pitchFamily="-65" charset="-128"/>
          <a:cs typeface="Arial" panose="020B0604020202020204" pitchFamily="34" charset="0"/>
        </a:defRPr>
      </a:lvl1pPr>
      <a:lvl2pPr algn="l" defTabSz="448259" rtl="0" eaLnBrk="1" fontAlgn="base" hangingPunct="1">
        <a:spcBef>
          <a:spcPct val="0"/>
        </a:spcBef>
        <a:spcAft>
          <a:spcPct val="0"/>
        </a:spcAft>
        <a:defRPr sz="3177">
          <a:solidFill>
            <a:schemeClr val="tx1"/>
          </a:solidFill>
          <a:latin typeface="Garamond" pitchFamily="-65" charset="0"/>
          <a:ea typeface="ＭＳ Ｐゴシック" pitchFamily="-65" charset="-128"/>
          <a:cs typeface="Garamond" pitchFamily="18" charset="0"/>
        </a:defRPr>
      </a:lvl2pPr>
      <a:lvl3pPr algn="l" defTabSz="448259" rtl="0" eaLnBrk="1" fontAlgn="base" hangingPunct="1">
        <a:spcBef>
          <a:spcPct val="0"/>
        </a:spcBef>
        <a:spcAft>
          <a:spcPct val="0"/>
        </a:spcAft>
        <a:defRPr sz="3177">
          <a:solidFill>
            <a:schemeClr val="tx1"/>
          </a:solidFill>
          <a:latin typeface="Garamond" pitchFamily="-65" charset="0"/>
          <a:ea typeface="ＭＳ Ｐゴシック" pitchFamily="-65" charset="-128"/>
          <a:cs typeface="Garamond" pitchFamily="18" charset="0"/>
        </a:defRPr>
      </a:lvl3pPr>
      <a:lvl4pPr algn="l" defTabSz="448259" rtl="0" eaLnBrk="1" fontAlgn="base" hangingPunct="1">
        <a:spcBef>
          <a:spcPct val="0"/>
        </a:spcBef>
        <a:spcAft>
          <a:spcPct val="0"/>
        </a:spcAft>
        <a:defRPr sz="3177">
          <a:solidFill>
            <a:schemeClr val="tx1"/>
          </a:solidFill>
          <a:latin typeface="Garamond" pitchFamily="-65" charset="0"/>
          <a:ea typeface="ＭＳ Ｐゴシック" pitchFamily="-65" charset="-128"/>
          <a:cs typeface="Garamond" pitchFamily="18" charset="0"/>
        </a:defRPr>
      </a:lvl4pPr>
      <a:lvl5pPr algn="l" defTabSz="448259" rtl="0" eaLnBrk="1" fontAlgn="base" hangingPunct="1">
        <a:spcBef>
          <a:spcPct val="0"/>
        </a:spcBef>
        <a:spcAft>
          <a:spcPct val="0"/>
        </a:spcAft>
        <a:defRPr sz="3177">
          <a:solidFill>
            <a:schemeClr val="tx1"/>
          </a:solidFill>
          <a:latin typeface="Garamond" pitchFamily="-65" charset="0"/>
          <a:ea typeface="ＭＳ Ｐゴシック" pitchFamily="-65" charset="-128"/>
          <a:cs typeface="Garamond" pitchFamily="18" charset="0"/>
        </a:defRPr>
      </a:lvl5pPr>
      <a:lvl6pPr marL="449505" algn="l" defTabSz="449505" rtl="0" eaLnBrk="1" fontAlgn="base" hangingPunct="1">
        <a:spcBef>
          <a:spcPct val="0"/>
        </a:spcBef>
        <a:spcAft>
          <a:spcPct val="0"/>
        </a:spcAft>
        <a:defRPr sz="2382">
          <a:solidFill>
            <a:schemeClr val="tx1"/>
          </a:solidFill>
          <a:latin typeface="Garamond" pitchFamily="-65" charset="0"/>
          <a:ea typeface="ＭＳ Ｐゴシック" pitchFamily="-65" charset="-128"/>
        </a:defRPr>
      </a:lvl6pPr>
      <a:lvl7pPr marL="899010" algn="l" defTabSz="449505" rtl="0" eaLnBrk="1" fontAlgn="base" hangingPunct="1">
        <a:spcBef>
          <a:spcPct val="0"/>
        </a:spcBef>
        <a:spcAft>
          <a:spcPct val="0"/>
        </a:spcAft>
        <a:defRPr sz="2382">
          <a:solidFill>
            <a:schemeClr val="tx1"/>
          </a:solidFill>
          <a:latin typeface="Garamond" pitchFamily="-65" charset="0"/>
          <a:ea typeface="ＭＳ Ｐゴシック" pitchFamily="-65" charset="-128"/>
        </a:defRPr>
      </a:lvl7pPr>
      <a:lvl8pPr marL="1348516" algn="l" defTabSz="449505" rtl="0" eaLnBrk="1" fontAlgn="base" hangingPunct="1">
        <a:spcBef>
          <a:spcPct val="0"/>
        </a:spcBef>
        <a:spcAft>
          <a:spcPct val="0"/>
        </a:spcAft>
        <a:defRPr sz="2382">
          <a:solidFill>
            <a:schemeClr val="tx1"/>
          </a:solidFill>
          <a:latin typeface="Garamond" pitchFamily="-65" charset="0"/>
          <a:ea typeface="ＭＳ Ｐゴシック" pitchFamily="-65" charset="-128"/>
        </a:defRPr>
      </a:lvl8pPr>
      <a:lvl9pPr marL="1798021" algn="l" defTabSz="449505" rtl="0" eaLnBrk="1" fontAlgn="base" hangingPunct="1">
        <a:spcBef>
          <a:spcPct val="0"/>
        </a:spcBef>
        <a:spcAft>
          <a:spcPct val="0"/>
        </a:spcAft>
        <a:defRPr sz="2382">
          <a:solidFill>
            <a:schemeClr val="tx1"/>
          </a:solidFill>
          <a:latin typeface="Garamond" pitchFamily="-65" charset="0"/>
          <a:ea typeface="ＭＳ Ｐゴシック" pitchFamily="-65" charset="-128"/>
        </a:defRPr>
      </a:lvl9pPr>
    </p:titleStyle>
    <p:bodyStyle>
      <a:lvl1pPr marL="336194" indent="-336194" algn="l" defTabSz="448259" rtl="0" eaLnBrk="1" fontAlgn="base" hangingPunct="1">
        <a:spcBef>
          <a:spcPct val="20000"/>
        </a:spcBef>
        <a:spcAft>
          <a:spcPct val="0"/>
        </a:spcAft>
        <a:buClr>
          <a:srgbClr val="6A737B"/>
        </a:buClr>
        <a:buFont typeface="Wingdings" panose="05000000000000000000" pitchFamily="2" charset="2"/>
        <a:buChar char="§"/>
        <a:defRPr lang="en-US" sz="2400" b="0" i="0" kern="1200" dirty="0" smtClean="0">
          <a:solidFill>
            <a:srgbClr val="000000"/>
          </a:solidFill>
          <a:latin typeface="Arial" panose="020B0604020202020204" pitchFamily="34" charset="0"/>
          <a:ea typeface="Source Sans Pro" charset="0"/>
          <a:cs typeface="Arial" panose="020B0604020202020204" pitchFamily="34" charset="0"/>
        </a:defRPr>
      </a:lvl1pPr>
      <a:lvl2pPr marL="800100" indent="-342900" algn="l" defTabSz="448259" rtl="0" eaLnBrk="1" fontAlgn="base" hangingPunct="1">
        <a:spcBef>
          <a:spcPct val="20000"/>
        </a:spcBef>
        <a:spcAft>
          <a:spcPct val="0"/>
        </a:spcAft>
        <a:buClr>
          <a:srgbClr val="6A737B"/>
        </a:buClr>
        <a:buFont typeface="Wingdings" panose="05000000000000000000" pitchFamily="2" charset="2"/>
        <a:buChar char="§"/>
        <a:defRPr lang="en-US" sz="2400" b="0" i="0" kern="1200" dirty="0" smtClean="0">
          <a:solidFill>
            <a:srgbClr val="000000"/>
          </a:solidFill>
          <a:latin typeface="Arial" panose="020B0604020202020204" pitchFamily="34" charset="0"/>
          <a:ea typeface="Source Sans Pro" charset="0"/>
          <a:cs typeface="Arial" panose="020B0604020202020204" pitchFamily="34" charset="0"/>
        </a:defRPr>
      </a:lvl2pPr>
      <a:lvl3pPr marL="1257300" indent="-342900" algn="l" defTabSz="448259" rtl="0" eaLnBrk="1" fontAlgn="base" hangingPunct="1">
        <a:spcBef>
          <a:spcPct val="20000"/>
        </a:spcBef>
        <a:spcAft>
          <a:spcPct val="0"/>
        </a:spcAft>
        <a:buClr>
          <a:srgbClr val="6A737B"/>
        </a:buClr>
        <a:buFont typeface="Arial" panose="020B0604020202020204" pitchFamily="34" charset="0"/>
        <a:buChar char="•"/>
        <a:defRPr lang="en-US" sz="2400" b="0" i="0" kern="1200" dirty="0" smtClean="0">
          <a:solidFill>
            <a:srgbClr val="000000"/>
          </a:solidFill>
          <a:latin typeface="Arial" panose="020B0604020202020204" pitchFamily="34" charset="0"/>
          <a:ea typeface="Source Sans Pro" charset="0"/>
          <a:cs typeface="Arial" panose="020B0604020202020204" pitchFamily="34" charset="0"/>
        </a:defRPr>
      </a:lvl3pPr>
      <a:lvl4pPr marL="1573110" indent="-224130" algn="l" defTabSz="448259" rtl="0" eaLnBrk="1" fontAlgn="base" hangingPunct="1">
        <a:spcBef>
          <a:spcPct val="20000"/>
        </a:spcBef>
        <a:spcAft>
          <a:spcPct val="0"/>
        </a:spcAft>
        <a:buClr>
          <a:schemeClr val="accent1"/>
        </a:buClr>
        <a:buFont typeface="Wingdings" panose="05000000000000000000" pitchFamily="2" charset="2"/>
        <a:buChar char="§"/>
        <a:defRPr kern="1200" cap="all">
          <a:solidFill>
            <a:schemeClr val="tx1"/>
          </a:solidFill>
          <a:latin typeface="Arial"/>
          <a:ea typeface="ＭＳ Ｐゴシック" pitchFamily="-65" charset="-128"/>
          <a:cs typeface="Arial"/>
        </a:defRPr>
      </a:lvl4pPr>
      <a:lvl5pPr marL="2022770" indent="-224130" algn="l" defTabSz="448259" rtl="0" eaLnBrk="1" fontAlgn="base" hangingPunct="1">
        <a:spcBef>
          <a:spcPct val="20000"/>
        </a:spcBef>
        <a:spcAft>
          <a:spcPct val="0"/>
        </a:spcAft>
        <a:buClr>
          <a:schemeClr val="accent1"/>
        </a:buClr>
        <a:buFont typeface="Wingdings" panose="05000000000000000000" pitchFamily="2" charset="2"/>
        <a:buChar char="§"/>
        <a:defRPr kern="1200" cap="all">
          <a:solidFill>
            <a:schemeClr val="tx1"/>
          </a:solidFill>
          <a:latin typeface="Arial"/>
          <a:ea typeface="ＭＳ Ｐゴシック" pitchFamily="-65" charset="-128"/>
          <a:cs typeface="Arial"/>
        </a:defRPr>
      </a:lvl5pPr>
      <a:lvl6pPr marL="2472279" indent="-224753" algn="l" defTabSz="449505" rtl="0" eaLnBrk="1" latinLnBrk="0" hangingPunct="1">
        <a:spcBef>
          <a:spcPct val="20000"/>
        </a:spcBef>
        <a:buFont typeface="Arial"/>
        <a:buChar char="•"/>
        <a:defRPr sz="1941" kern="1200">
          <a:solidFill>
            <a:schemeClr val="tx1"/>
          </a:solidFill>
          <a:latin typeface="+mn-lt"/>
          <a:ea typeface="+mn-ea"/>
          <a:cs typeface="+mn-cs"/>
        </a:defRPr>
      </a:lvl6pPr>
      <a:lvl7pPr marL="2921785" indent="-224753" algn="l" defTabSz="449505" rtl="0" eaLnBrk="1" latinLnBrk="0" hangingPunct="1">
        <a:spcBef>
          <a:spcPct val="20000"/>
        </a:spcBef>
        <a:buFont typeface="Arial"/>
        <a:buChar char="•"/>
        <a:defRPr sz="1941" kern="1200">
          <a:solidFill>
            <a:schemeClr val="tx1"/>
          </a:solidFill>
          <a:latin typeface="+mn-lt"/>
          <a:ea typeface="+mn-ea"/>
          <a:cs typeface="+mn-cs"/>
        </a:defRPr>
      </a:lvl7pPr>
      <a:lvl8pPr marL="3371290" indent="-224753" algn="l" defTabSz="449505" rtl="0" eaLnBrk="1" latinLnBrk="0" hangingPunct="1">
        <a:spcBef>
          <a:spcPct val="20000"/>
        </a:spcBef>
        <a:buFont typeface="Arial"/>
        <a:buChar char="•"/>
        <a:defRPr sz="1941" kern="1200">
          <a:solidFill>
            <a:schemeClr val="tx1"/>
          </a:solidFill>
          <a:latin typeface="+mn-lt"/>
          <a:ea typeface="+mn-ea"/>
          <a:cs typeface="+mn-cs"/>
        </a:defRPr>
      </a:lvl8pPr>
      <a:lvl9pPr marL="3820796" indent="-224753" algn="l" defTabSz="449505" rtl="0" eaLnBrk="1" latinLnBrk="0" hangingPunct="1">
        <a:spcBef>
          <a:spcPct val="20000"/>
        </a:spcBef>
        <a:buFont typeface="Arial"/>
        <a:buChar char="•"/>
        <a:defRPr sz="1941" kern="1200">
          <a:solidFill>
            <a:schemeClr val="tx1"/>
          </a:solidFill>
          <a:latin typeface="+mn-lt"/>
          <a:ea typeface="+mn-ea"/>
          <a:cs typeface="+mn-cs"/>
        </a:defRPr>
      </a:lvl9pPr>
    </p:bodyStyle>
    <p:otherStyle>
      <a:defPPr>
        <a:defRPr lang="en-US"/>
      </a:defPPr>
      <a:lvl1pPr marL="0" algn="l" defTabSz="449505" rtl="0" eaLnBrk="1" latinLnBrk="0" hangingPunct="1">
        <a:defRPr sz="1765" kern="1200">
          <a:solidFill>
            <a:schemeClr val="tx1"/>
          </a:solidFill>
          <a:latin typeface="+mn-lt"/>
          <a:ea typeface="+mn-ea"/>
          <a:cs typeface="+mn-cs"/>
        </a:defRPr>
      </a:lvl1pPr>
      <a:lvl2pPr marL="449505" algn="l" defTabSz="449505" rtl="0" eaLnBrk="1" latinLnBrk="0" hangingPunct="1">
        <a:defRPr sz="1765" kern="1200">
          <a:solidFill>
            <a:schemeClr val="tx1"/>
          </a:solidFill>
          <a:latin typeface="+mn-lt"/>
          <a:ea typeface="+mn-ea"/>
          <a:cs typeface="+mn-cs"/>
        </a:defRPr>
      </a:lvl2pPr>
      <a:lvl3pPr marL="899010" algn="l" defTabSz="449505" rtl="0" eaLnBrk="1" latinLnBrk="0" hangingPunct="1">
        <a:defRPr sz="1765" kern="1200">
          <a:solidFill>
            <a:schemeClr val="tx1"/>
          </a:solidFill>
          <a:latin typeface="+mn-lt"/>
          <a:ea typeface="+mn-ea"/>
          <a:cs typeface="+mn-cs"/>
        </a:defRPr>
      </a:lvl3pPr>
      <a:lvl4pPr marL="1348516" algn="l" defTabSz="449505" rtl="0" eaLnBrk="1" latinLnBrk="0" hangingPunct="1">
        <a:defRPr sz="1765" kern="1200">
          <a:solidFill>
            <a:schemeClr val="tx1"/>
          </a:solidFill>
          <a:latin typeface="+mn-lt"/>
          <a:ea typeface="+mn-ea"/>
          <a:cs typeface="+mn-cs"/>
        </a:defRPr>
      </a:lvl4pPr>
      <a:lvl5pPr marL="1798021" algn="l" defTabSz="449505" rtl="0" eaLnBrk="1" latinLnBrk="0" hangingPunct="1">
        <a:defRPr sz="1765" kern="1200">
          <a:solidFill>
            <a:schemeClr val="tx1"/>
          </a:solidFill>
          <a:latin typeface="+mn-lt"/>
          <a:ea typeface="+mn-ea"/>
          <a:cs typeface="+mn-cs"/>
        </a:defRPr>
      </a:lvl5pPr>
      <a:lvl6pPr marL="2247527" algn="l" defTabSz="449505" rtl="0" eaLnBrk="1" latinLnBrk="0" hangingPunct="1">
        <a:defRPr sz="1765" kern="1200">
          <a:solidFill>
            <a:schemeClr val="tx1"/>
          </a:solidFill>
          <a:latin typeface="+mn-lt"/>
          <a:ea typeface="+mn-ea"/>
          <a:cs typeface="+mn-cs"/>
        </a:defRPr>
      </a:lvl6pPr>
      <a:lvl7pPr marL="2697032" algn="l" defTabSz="449505" rtl="0" eaLnBrk="1" latinLnBrk="0" hangingPunct="1">
        <a:defRPr sz="1765" kern="1200">
          <a:solidFill>
            <a:schemeClr val="tx1"/>
          </a:solidFill>
          <a:latin typeface="+mn-lt"/>
          <a:ea typeface="+mn-ea"/>
          <a:cs typeface="+mn-cs"/>
        </a:defRPr>
      </a:lvl7pPr>
      <a:lvl8pPr marL="3146538" algn="l" defTabSz="449505" rtl="0" eaLnBrk="1" latinLnBrk="0" hangingPunct="1">
        <a:defRPr sz="1765" kern="1200">
          <a:solidFill>
            <a:schemeClr val="tx1"/>
          </a:solidFill>
          <a:latin typeface="+mn-lt"/>
          <a:ea typeface="+mn-ea"/>
          <a:cs typeface="+mn-cs"/>
        </a:defRPr>
      </a:lvl8pPr>
      <a:lvl9pPr marL="3596043" algn="l" defTabSz="449505" rtl="0" eaLnBrk="1" latinLnBrk="0" hangingPunct="1">
        <a:defRPr sz="176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2E44962-DB48-494E-80C9-B27C98B42305}"/>
              </a:ext>
            </a:extLst>
          </p:cNvPr>
          <p:cNvSpPr>
            <a:spLocks noGrp="1"/>
          </p:cNvSpPr>
          <p:nvPr>
            <p:ph type="sldNum" sz="quarter" idx="4"/>
          </p:nvPr>
        </p:nvSpPr>
        <p:spPr>
          <a:xfrm>
            <a:off x="430146" y="6223351"/>
            <a:ext cx="2057400" cy="365125"/>
          </a:xfrm>
          <a:prstGeom prst="rect">
            <a:avLst/>
          </a:prstGeom>
        </p:spPr>
        <p:txBody>
          <a:bodyPr vert="horz" lIns="91440" tIns="45720" rIns="91440" bIns="45720" rtlCol="0" anchor="ctr"/>
          <a:lstStyle>
            <a:lvl1pPr algn="l">
              <a:defRPr sz="1400">
                <a:solidFill>
                  <a:schemeClr val="tx1">
                    <a:tint val="75000"/>
                  </a:schemeClr>
                </a:solidFill>
                <a:latin typeface="Times New Roman" panose="02020603050405020304" pitchFamily="18" charset="0"/>
                <a:cs typeface="Times New Roman" panose="02020603050405020304" pitchFamily="18" charset="0"/>
              </a:defRPr>
            </a:lvl1pPr>
          </a:lstStyle>
          <a:p>
            <a:fld id="{17551207-A236-4A9D-BC9F-F0969A974D7F}" type="slidenum">
              <a:rPr lang="en-US" smtClean="0"/>
              <a:pPr/>
              <a:t>‹#›</a:t>
            </a:fld>
            <a:endParaRPr lang="en-US"/>
          </a:p>
        </p:txBody>
      </p:sp>
    </p:spTree>
    <p:custDataLst>
      <p:tags r:id="rId3"/>
    </p:custDataLst>
    <p:extLst>
      <p:ext uri="{BB962C8B-B14F-4D97-AF65-F5344CB8AC3E}">
        <p14:creationId xmlns:p14="http://schemas.microsoft.com/office/powerpoint/2010/main" val="3085540164"/>
      </p:ext>
    </p:extLst>
  </p:cSld>
  <p:clrMap bg1="lt1" tx1="dk1" bg2="lt2" tx2="dk2" accent1="accent1" accent2="accent2" accent3="accent3" accent4="accent4" accent5="accent5" accent6="accent6" hlink="hlink" folHlink="folHlink"/>
  <p:sldLayoutIdLst>
    <p:sldLayoutId id="2147483845" r:id="rId1"/>
  </p:sldLayoutIdLst>
  <p:hf hdr="0" ftr="0" dt="0"/>
  <p:txStyles>
    <p:titleStyle>
      <a:lvl1pPr algn="l" defTabSz="685783" rtl="0" eaLnBrk="1" latinLnBrk="0" hangingPunct="1">
        <a:lnSpc>
          <a:spcPct val="90000"/>
        </a:lnSpc>
        <a:spcBef>
          <a:spcPct val="0"/>
        </a:spcBef>
        <a:buNone/>
        <a:defRPr sz="3300" kern="1200" baseline="0">
          <a:solidFill>
            <a:srgbClr val="455080"/>
          </a:solidFill>
          <a:latin typeface="Cambria" panose="02040503050406030204" pitchFamily="18" charset="0"/>
          <a:ea typeface="Cambria" panose="02040503050406030204" pitchFamily="18" charset="0"/>
          <a:cs typeface="+mj-cs"/>
        </a:defRPr>
      </a:lvl1pPr>
    </p:titleStyle>
    <p:bodyStyle>
      <a:lvl1pPr marL="171446" indent="-171446" algn="l" defTabSz="685783" rtl="0" eaLnBrk="1" latinLnBrk="0" hangingPunct="1">
        <a:lnSpc>
          <a:spcPct val="90000"/>
        </a:lnSpc>
        <a:spcBef>
          <a:spcPts val="750"/>
        </a:spcBef>
        <a:buClr>
          <a:srgbClr val="455080"/>
        </a:buClr>
        <a:buFont typeface="Arial" panose="020B0604020202020204" pitchFamily="34" charset="0"/>
        <a:buChar char="•"/>
        <a:defRPr sz="2100" kern="1200" baseline="0">
          <a:solidFill>
            <a:srgbClr val="707372"/>
          </a:solidFill>
          <a:latin typeface="Cambria" panose="02040503050406030204" pitchFamily="18" charset="0"/>
          <a:ea typeface="+mn-ea"/>
          <a:cs typeface="+mn-cs"/>
        </a:defRPr>
      </a:lvl1pPr>
      <a:lvl2pPr marL="514337" indent="-171446" algn="l" defTabSz="685783" rtl="0" eaLnBrk="1" latinLnBrk="0" hangingPunct="1">
        <a:lnSpc>
          <a:spcPct val="90000"/>
        </a:lnSpc>
        <a:spcBef>
          <a:spcPts val="375"/>
        </a:spcBef>
        <a:buClr>
          <a:srgbClr val="455080"/>
        </a:buClr>
        <a:buFont typeface="Arial" panose="020B0604020202020204" pitchFamily="34" charset="0"/>
        <a:buChar char="•"/>
        <a:defRPr sz="1800" kern="1200" baseline="0">
          <a:solidFill>
            <a:srgbClr val="707372"/>
          </a:solidFill>
          <a:latin typeface="Cambria" panose="02040503050406030204" pitchFamily="18" charset="0"/>
          <a:ea typeface="+mn-ea"/>
          <a:cs typeface="+mn-cs"/>
        </a:defRPr>
      </a:lvl2pPr>
      <a:lvl3pPr marL="857228" indent="-171446" algn="l" defTabSz="685783" rtl="0" eaLnBrk="1" latinLnBrk="0" hangingPunct="1">
        <a:lnSpc>
          <a:spcPct val="90000"/>
        </a:lnSpc>
        <a:spcBef>
          <a:spcPts val="375"/>
        </a:spcBef>
        <a:buSzPct val="100000"/>
        <a:buFont typeface="Arial" panose="020B0604020202020204" pitchFamily="34" charset="0"/>
        <a:buChar char="•"/>
        <a:defRPr sz="1425" kern="1200" baseline="0">
          <a:solidFill>
            <a:srgbClr val="707372"/>
          </a:solidFill>
          <a:latin typeface="Cambria" panose="02040503050406030204"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rgbClr val="707372"/>
          </a:solidFill>
          <a:latin typeface="Cambria" panose="02040503050406030204"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rgbClr val="707372"/>
          </a:solidFill>
          <a:latin typeface="Cambria" panose="02040503050406030204"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4">
          <p15:clr>
            <a:srgbClr val="F26B43"/>
          </p15:clr>
        </p15:guide>
        <p15:guide id="2" pos="5616">
          <p15:clr>
            <a:srgbClr val="F26B43"/>
          </p15:clr>
        </p15:guide>
        <p15:guide id="3" orient="horz" pos="144">
          <p15:clr>
            <a:srgbClr val="F26B43"/>
          </p15:clr>
        </p15:guide>
        <p15:guide id="4" orient="horz" pos="4176">
          <p15:clr>
            <a:srgbClr val="F26B43"/>
          </p15:clr>
        </p15:guide>
        <p15:guide id="5" orient="horz" pos="288">
          <p15:clr>
            <a:srgbClr val="5ACBF0"/>
          </p15:clr>
        </p15:guide>
        <p15:guide id="6" orient="horz" pos="4032">
          <p15:clr>
            <a:srgbClr val="5ACBF0"/>
          </p15:clr>
        </p15:guide>
        <p15:guide id="7" pos="288">
          <p15:clr>
            <a:srgbClr val="5ACBF0"/>
          </p15:clr>
        </p15:guide>
        <p15:guide id="8" pos="5472">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F3EB96-2BB6-4BDD-90E9-C4DD33018444}"/>
              </a:ext>
            </a:extLst>
          </p:cNvPr>
          <p:cNvSpPr/>
          <p:nvPr/>
        </p:nvSpPr>
        <p:spPr>
          <a:xfrm>
            <a:off x="228600" y="228600"/>
            <a:ext cx="8686800" cy="6400800"/>
          </a:xfrm>
          <a:prstGeom prst="rect">
            <a:avLst/>
          </a:prstGeom>
          <a:solidFill>
            <a:srgbClr val="0058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mbria" panose="02040503050406030204" pitchFamily="18" charset="0"/>
            </a:endParaRPr>
          </a:p>
        </p:txBody>
      </p:sp>
    </p:spTree>
    <p:custDataLst>
      <p:tags r:id="rId4"/>
    </p:custDataLst>
    <p:extLst>
      <p:ext uri="{BB962C8B-B14F-4D97-AF65-F5344CB8AC3E}">
        <p14:creationId xmlns:p14="http://schemas.microsoft.com/office/powerpoint/2010/main" val="2371429196"/>
      </p:ext>
    </p:extLst>
  </p:cSld>
  <p:clrMap bg1="lt1" tx1="dk1" bg2="lt2" tx2="dk2" accent1="accent1" accent2="accent2" accent3="accent3" accent4="accent4" accent5="accent5" accent6="accent6" hlink="hlink" folHlink="folHlink"/>
  <p:sldLayoutIdLst>
    <p:sldLayoutId id="2147483847" r:id="rId1"/>
    <p:sldLayoutId id="2147483850" r:id="rId2"/>
  </p:sldLayoutIdLst>
  <p:hf hdr="0" ftr="0" dt="0"/>
  <p:txStyles>
    <p:titleStyle>
      <a:lvl1pPr algn="l" defTabSz="685783" rtl="0" eaLnBrk="1" latinLnBrk="0" hangingPunct="1">
        <a:lnSpc>
          <a:spcPct val="90000"/>
        </a:lnSpc>
        <a:spcBef>
          <a:spcPct val="0"/>
        </a:spcBef>
        <a:buNone/>
        <a:defRPr sz="3300" kern="1200" baseline="0">
          <a:solidFill>
            <a:srgbClr val="455080"/>
          </a:solidFill>
          <a:latin typeface="Cambria" panose="02040503050406030204" pitchFamily="18" charset="0"/>
          <a:ea typeface="Cambria" panose="02040503050406030204" pitchFamily="18" charset="0"/>
          <a:cs typeface="+mj-cs"/>
        </a:defRPr>
      </a:lvl1pPr>
    </p:titleStyle>
    <p:bodyStyle>
      <a:lvl1pPr marL="171446" indent="-171446" algn="l" defTabSz="685783" rtl="0" eaLnBrk="1" latinLnBrk="0" hangingPunct="1">
        <a:lnSpc>
          <a:spcPct val="90000"/>
        </a:lnSpc>
        <a:spcBef>
          <a:spcPts val="750"/>
        </a:spcBef>
        <a:buClr>
          <a:srgbClr val="455080"/>
        </a:buClr>
        <a:buFont typeface="Arial" panose="020B0604020202020204" pitchFamily="34" charset="0"/>
        <a:buChar char="•"/>
        <a:defRPr sz="2100" kern="1200" baseline="0">
          <a:solidFill>
            <a:srgbClr val="707372"/>
          </a:solidFill>
          <a:latin typeface="Cambria" panose="02040503050406030204" pitchFamily="18" charset="0"/>
          <a:ea typeface="+mn-ea"/>
          <a:cs typeface="+mn-cs"/>
        </a:defRPr>
      </a:lvl1pPr>
      <a:lvl2pPr marL="514337" indent="-171446" algn="l" defTabSz="685783" rtl="0" eaLnBrk="1" latinLnBrk="0" hangingPunct="1">
        <a:lnSpc>
          <a:spcPct val="90000"/>
        </a:lnSpc>
        <a:spcBef>
          <a:spcPts val="375"/>
        </a:spcBef>
        <a:buClr>
          <a:srgbClr val="455080"/>
        </a:buClr>
        <a:buFont typeface="Arial" panose="020B0604020202020204" pitchFamily="34" charset="0"/>
        <a:buChar char="•"/>
        <a:defRPr sz="1800" kern="1200" baseline="0">
          <a:solidFill>
            <a:srgbClr val="707372"/>
          </a:solidFill>
          <a:latin typeface="Cambria" panose="02040503050406030204" pitchFamily="18" charset="0"/>
          <a:ea typeface="+mn-ea"/>
          <a:cs typeface="+mn-cs"/>
        </a:defRPr>
      </a:lvl2pPr>
      <a:lvl3pPr marL="857228" indent="-171446" algn="l" defTabSz="685783" rtl="0" eaLnBrk="1" latinLnBrk="0" hangingPunct="1">
        <a:lnSpc>
          <a:spcPct val="90000"/>
        </a:lnSpc>
        <a:spcBef>
          <a:spcPts val="375"/>
        </a:spcBef>
        <a:buSzPct val="100000"/>
        <a:buFont typeface="Arial" panose="020B0604020202020204" pitchFamily="34" charset="0"/>
        <a:buChar char="•"/>
        <a:defRPr sz="1425" kern="1200" baseline="0">
          <a:solidFill>
            <a:srgbClr val="707372"/>
          </a:solidFill>
          <a:latin typeface="Cambria" panose="02040503050406030204"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rgbClr val="707372"/>
          </a:solidFill>
          <a:latin typeface="Cambria" panose="02040503050406030204"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rgbClr val="707372"/>
          </a:solidFill>
          <a:latin typeface="Cambria" panose="02040503050406030204"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4">
          <p15:clr>
            <a:srgbClr val="F26B43"/>
          </p15:clr>
        </p15:guide>
        <p15:guide id="2" pos="5616">
          <p15:clr>
            <a:srgbClr val="F26B43"/>
          </p15:clr>
        </p15:guide>
        <p15:guide id="3" orient="horz" pos="144">
          <p15:clr>
            <a:srgbClr val="F26B43"/>
          </p15:clr>
        </p15:guide>
        <p15:guide id="4" orient="horz" pos="4176">
          <p15:clr>
            <a:srgbClr val="F26B43"/>
          </p15:clr>
        </p15:guide>
        <p15:guide id="5" orient="horz" pos="288">
          <p15:clr>
            <a:srgbClr val="5ACBF0"/>
          </p15:clr>
        </p15:guide>
        <p15:guide id="6" orient="horz" pos="4032">
          <p15:clr>
            <a:srgbClr val="5ACBF0"/>
          </p15:clr>
        </p15:guide>
        <p15:guide id="7" pos="288">
          <p15:clr>
            <a:srgbClr val="5ACBF0"/>
          </p15:clr>
        </p15:guide>
        <p15:guide id="8" pos="5472">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F3EB96-2BB6-4BDD-90E9-C4DD33018444}"/>
              </a:ext>
            </a:extLst>
          </p:cNvPr>
          <p:cNvSpPr/>
          <p:nvPr/>
        </p:nvSpPr>
        <p:spPr>
          <a:xfrm>
            <a:off x="228600" y="228600"/>
            <a:ext cx="8686800" cy="6400800"/>
          </a:xfrm>
          <a:prstGeom prst="rect">
            <a:avLst/>
          </a:prstGeom>
          <a:solidFill>
            <a:srgbClr val="0058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mbria" panose="02040503050406030204" pitchFamily="18" charset="0"/>
            </a:endParaRPr>
          </a:p>
        </p:txBody>
      </p:sp>
    </p:spTree>
    <p:custDataLst>
      <p:tags r:id="rId3"/>
    </p:custDataLst>
    <p:extLst>
      <p:ext uri="{BB962C8B-B14F-4D97-AF65-F5344CB8AC3E}">
        <p14:creationId xmlns:p14="http://schemas.microsoft.com/office/powerpoint/2010/main" val="3924753176"/>
      </p:ext>
    </p:extLst>
  </p:cSld>
  <p:clrMap bg1="lt1" tx1="dk1" bg2="lt2" tx2="dk2" accent1="accent1" accent2="accent2" accent3="accent3" accent4="accent4" accent5="accent5" accent6="accent6" hlink="hlink" folHlink="folHlink"/>
  <p:sldLayoutIdLst>
    <p:sldLayoutId id="2147483853" r:id="rId1"/>
  </p:sldLayoutIdLst>
  <p:hf hdr="0" ftr="0" dt="0"/>
  <p:txStyles>
    <p:titleStyle>
      <a:lvl1pPr algn="l" defTabSz="685783" rtl="0" eaLnBrk="1" latinLnBrk="0" hangingPunct="1">
        <a:lnSpc>
          <a:spcPct val="90000"/>
        </a:lnSpc>
        <a:spcBef>
          <a:spcPct val="0"/>
        </a:spcBef>
        <a:buNone/>
        <a:defRPr sz="3300" kern="1200" baseline="0">
          <a:solidFill>
            <a:srgbClr val="455080"/>
          </a:solidFill>
          <a:latin typeface="Cambria" panose="02040503050406030204" pitchFamily="18" charset="0"/>
          <a:ea typeface="Cambria" panose="02040503050406030204" pitchFamily="18" charset="0"/>
          <a:cs typeface="+mj-cs"/>
        </a:defRPr>
      </a:lvl1pPr>
    </p:titleStyle>
    <p:bodyStyle>
      <a:lvl1pPr marL="171446" indent="-171446" algn="l" defTabSz="685783" rtl="0" eaLnBrk="1" latinLnBrk="0" hangingPunct="1">
        <a:lnSpc>
          <a:spcPct val="90000"/>
        </a:lnSpc>
        <a:spcBef>
          <a:spcPts val="750"/>
        </a:spcBef>
        <a:buClr>
          <a:srgbClr val="455080"/>
        </a:buClr>
        <a:buFont typeface="Arial" panose="020B0604020202020204" pitchFamily="34" charset="0"/>
        <a:buChar char="•"/>
        <a:defRPr sz="2100" kern="1200" baseline="0">
          <a:solidFill>
            <a:srgbClr val="707372"/>
          </a:solidFill>
          <a:latin typeface="Cambria" panose="02040503050406030204" pitchFamily="18" charset="0"/>
          <a:ea typeface="+mn-ea"/>
          <a:cs typeface="+mn-cs"/>
        </a:defRPr>
      </a:lvl1pPr>
      <a:lvl2pPr marL="514337" indent="-171446" algn="l" defTabSz="685783" rtl="0" eaLnBrk="1" latinLnBrk="0" hangingPunct="1">
        <a:lnSpc>
          <a:spcPct val="90000"/>
        </a:lnSpc>
        <a:spcBef>
          <a:spcPts val="375"/>
        </a:spcBef>
        <a:buClr>
          <a:srgbClr val="455080"/>
        </a:buClr>
        <a:buFont typeface="Arial" panose="020B0604020202020204" pitchFamily="34" charset="0"/>
        <a:buChar char="•"/>
        <a:defRPr sz="1800" kern="1200" baseline="0">
          <a:solidFill>
            <a:srgbClr val="707372"/>
          </a:solidFill>
          <a:latin typeface="Cambria" panose="02040503050406030204" pitchFamily="18" charset="0"/>
          <a:ea typeface="+mn-ea"/>
          <a:cs typeface="+mn-cs"/>
        </a:defRPr>
      </a:lvl2pPr>
      <a:lvl3pPr marL="857228" indent="-171446" algn="l" defTabSz="685783" rtl="0" eaLnBrk="1" latinLnBrk="0" hangingPunct="1">
        <a:lnSpc>
          <a:spcPct val="90000"/>
        </a:lnSpc>
        <a:spcBef>
          <a:spcPts val="375"/>
        </a:spcBef>
        <a:buSzPct val="100000"/>
        <a:buFont typeface="Arial" panose="020B0604020202020204" pitchFamily="34" charset="0"/>
        <a:buChar char="•"/>
        <a:defRPr sz="1425" kern="1200" baseline="0">
          <a:solidFill>
            <a:srgbClr val="707372"/>
          </a:solidFill>
          <a:latin typeface="Cambria" panose="02040503050406030204"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rgbClr val="707372"/>
          </a:solidFill>
          <a:latin typeface="Cambria" panose="02040503050406030204"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rgbClr val="707372"/>
          </a:solidFill>
          <a:latin typeface="Cambria" panose="02040503050406030204"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4">
          <p15:clr>
            <a:srgbClr val="F26B43"/>
          </p15:clr>
        </p15:guide>
        <p15:guide id="2" pos="5616">
          <p15:clr>
            <a:srgbClr val="F26B43"/>
          </p15:clr>
        </p15:guide>
        <p15:guide id="3" orient="horz" pos="144">
          <p15:clr>
            <a:srgbClr val="F26B43"/>
          </p15:clr>
        </p15:guide>
        <p15:guide id="4" orient="horz" pos="4176">
          <p15:clr>
            <a:srgbClr val="F26B43"/>
          </p15:clr>
        </p15:guide>
        <p15:guide id="5" orient="horz" pos="288">
          <p15:clr>
            <a:srgbClr val="5ACBF0"/>
          </p15:clr>
        </p15:guide>
        <p15:guide id="6" orient="horz" pos="4032">
          <p15:clr>
            <a:srgbClr val="5ACBF0"/>
          </p15:clr>
        </p15:guide>
        <p15:guide id="7" pos="288">
          <p15:clr>
            <a:srgbClr val="5ACBF0"/>
          </p15:clr>
        </p15:guide>
        <p15:guide id="8" pos="5472">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874CB0-91F9-41A8-88D3-E5E4BCE0F75A}"/>
              </a:ext>
            </a:extLst>
          </p:cNvPr>
          <p:cNvSpPr/>
          <p:nvPr/>
        </p:nvSpPr>
        <p:spPr>
          <a:xfrm>
            <a:off x="228599" y="228600"/>
            <a:ext cx="8686801" cy="6400800"/>
          </a:xfrm>
          <a:prstGeom prst="rect">
            <a:avLst/>
          </a:prstGeom>
          <a:solidFill>
            <a:srgbClr val="0058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ambria" panose="02040503050406030204" pitchFamily="18" charset="0"/>
            </a:endParaRPr>
          </a:p>
        </p:txBody>
      </p:sp>
    </p:spTree>
    <p:custDataLst>
      <p:tags r:id="rId3"/>
    </p:custDataLst>
    <p:extLst>
      <p:ext uri="{BB962C8B-B14F-4D97-AF65-F5344CB8AC3E}">
        <p14:creationId xmlns:p14="http://schemas.microsoft.com/office/powerpoint/2010/main" val="46626524"/>
      </p:ext>
    </p:extLst>
  </p:cSld>
  <p:clrMap bg1="lt1" tx1="dk1" bg2="lt2" tx2="dk2" accent1="accent1" accent2="accent2" accent3="accent3" accent4="accent4" accent5="accent5" accent6="accent6" hlink="hlink" folHlink="folHlink"/>
  <p:sldLayoutIdLst>
    <p:sldLayoutId id="2147483861" r:id="rId1"/>
  </p:sldLayoutIdLst>
  <p:hf hdr="0" ftr="0" dt="0"/>
  <p:txStyles>
    <p:titleStyle>
      <a:lvl1pPr algn="l" defTabSz="685783" rtl="0" eaLnBrk="1" latinLnBrk="0" hangingPunct="1">
        <a:lnSpc>
          <a:spcPct val="90000"/>
        </a:lnSpc>
        <a:spcBef>
          <a:spcPct val="0"/>
        </a:spcBef>
        <a:buNone/>
        <a:defRPr sz="3300" kern="1200" baseline="0">
          <a:solidFill>
            <a:srgbClr val="455080"/>
          </a:solidFill>
          <a:latin typeface="Cambria" panose="02040503050406030204" pitchFamily="18" charset="0"/>
          <a:ea typeface="Cambria" panose="02040503050406030204" pitchFamily="18" charset="0"/>
          <a:cs typeface="+mj-cs"/>
        </a:defRPr>
      </a:lvl1pPr>
    </p:titleStyle>
    <p:bodyStyle>
      <a:lvl1pPr marL="171446" indent="-171446" algn="l" defTabSz="685783" rtl="0" eaLnBrk="1" latinLnBrk="0" hangingPunct="1">
        <a:lnSpc>
          <a:spcPct val="90000"/>
        </a:lnSpc>
        <a:spcBef>
          <a:spcPts val="750"/>
        </a:spcBef>
        <a:buClr>
          <a:srgbClr val="455080"/>
        </a:buClr>
        <a:buFont typeface="Arial" panose="020B0604020202020204" pitchFamily="34" charset="0"/>
        <a:buChar char="•"/>
        <a:defRPr sz="2100" kern="1200" baseline="0">
          <a:solidFill>
            <a:srgbClr val="707372"/>
          </a:solidFill>
          <a:latin typeface="Cambria" panose="02040503050406030204" pitchFamily="18" charset="0"/>
          <a:ea typeface="+mn-ea"/>
          <a:cs typeface="+mn-cs"/>
        </a:defRPr>
      </a:lvl1pPr>
      <a:lvl2pPr marL="514337" indent="-171446" algn="l" defTabSz="685783" rtl="0" eaLnBrk="1" latinLnBrk="0" hangingPunct="1">
        <a:lnSpc>
          <a:spcPct val="90000"/>
        </a:lnSpc>
        <a:spcBef>
          <a:spcPts val="375"/>
        </a:spcBef>
        <a:buClr>
          <a:srgbClr val="455080"/>
        </a:buClr>
        <a:buFont typeface="Arial" panose="020B0604020202020204" pitchFamily="34" charset="0"/>
        <a:buChar char="•"/>
        <a:defRPr sz="1800" kern="1200" baseline="0">
          <a:solidFill>
            <a:srgbClr val="707372"/>
          </a:solidFill>
          <a:latin typeface="Cambria" panose="02040503050406030204" pitchFamily="18" charset="0"/>
          <a:ea typeface="+mn-ea"/>
          <a:cs typeface="+mn-cs"/>
        </a:defRPr>
      </a:lvl2pPr>
      <a:lvl3pPr marL="857228" indent="-171446" algn="l" defTabSz="685783" rtl="0" eaLnBrk="1" latinLnBrk="0" hangingPunct="1">
        <a:lnSpc>
          <a:spcPct val="90000"/>
        </a:lnSpc>
        <a:spcBef>
          <a:spcPts val="375"/>
        </a:spcBef>
        <a:buSzPct val="100000"/>
        <a:buFont typeface="Arial" panose="020B0604020202020204" pitchFamily="34" charset="0"/>
        <a:buChar char="•"/>
        <a:defRPr sz="1425" kern="1200" baseline="0">
          <a:solidFill>
            <a:srgbClr val="707372"/>
          </a:solidFill>
          <a:latin typeface="Cambria" panose="02040503050406030204"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rgbClr val="707372"/>
          </a:solidFill>
          <a:latin typeface="Cambria" panose="02040503050406030204"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rgbClr val="707372"/>
          </a:solidFill>
          <a:latin typeface="Cambria" panose="02040503050406030204"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4">
          <p15:clr>
            <a:srgbClr val="F26B43"/>
          </p15:clr>
        </p15:guide>
        <p15:guide id="2" pos="5616">
          <p15:clr>
            <a:srgbClr val="F26B43"/>
          </p15:clr>
        </p15:guide>
        <p15:guide id="3" orient="horz" pos="144">
          <p15:clr>
            <a:srgbClr val="F26B43"/>
          </p15:clr>
        </p15:guide>
        <p15:guide id="4" orient="horz" pos="4176">
          <p15:clr>
            <a:srgbClr val="F26B43"/>
          </p15:clr>
        </p15:guide>
        <p15:guide id="5" orient="horz" pos="288">
          <p15:clr>
            <a:srgbClr val="5ACBF0"/>
          </p15:clr>
        </p15:guide>
        <p15:guide id="6" orient="horz" pos="4032">
          <p15:clr>
            <a:srgbClr val="5ACBF0"/>
          </p15:clr>
        </p15:guide>
        <p15:guide id="7" pos="288">
          <p15:clr>
            <a:srgbClr val="5ACBF0"/>
          </p15:clr>
        </p15:guide>
        <p15:guide id="8" pos="5472">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6C93EB8A-BF78-4287-A221-1B51A9799C3D}"/>
              </a:ext>
            </a:extLst>
          </p:cNvPr>
          <p:cNvSpPr>
            <a:spLocks noGrp="1"/>
          </p:cNvSpPr>
          <p:nvPr>
            <p:ph type="sldNum" sz="quarter" idx="4"/>
          </p:nvPr>
        </p:nvSpPr>
        <p:spPr>
          <a:xfrm>
            <a:off x="430146" y="6223351"/>
            <a:ext cx="2057400" cy="365125"/>
          </a:xfrm>
          <a:prstGeom prst="rect">
            <a:avLst/>
          </a:prstGeom>
        </p:spPr>
        <p:txBody>
          <a:bodyPr vert="horz" lIns="91440" tIns="45720" rIns="91440" bIns="45720" rtlCol="0" anchor="ctr"/>
          <a:lstStyle>
            <a:lvl1pPr algn="l">
              <a:defRPr sz="1400">
                <a:solidFill>
                  <a:schemeClr val="tx1">
                    <a:tint val="75000"/>
                  </a:schemeClr>
                </a:solidFill>
                <a:latin typeface="Times New Roman" panose="02020603050405020304" pitchFamily="18" charset="0"/>
                <a:cs typeface="Times New Roman" panose="02020603050405020304" pitchFamily="18" charset="0"/>
              </a:defRPr>
            </a:lvl1pPr>
          </a:lstStyle>
          <a:p>
            <a:fld id="{17551207-A236-4A9D-BC9F-F0969A974D7F}" type="slidenum">
              <a:rPr lang="en-US" smtClean="0"/>
              <a:pPr/>
              <a:t>‹#›</a:t>
            </a:fld>
            <a:endParaRPr lang="en-US"/>
          </a:p>
        </p:txBody>
      </p:sp>
    </p:spTree>
    <p:custDataLst>
      <p:tags r:id="rId11"/>
    </p:custDataLst>
    <p:extLst>
      <p:ext uri="{BB962C8B-B14F-4D97-AF65-F5344CB8AC3E}">
        <p14:creationId xmlns:p14="http://schemas.microsoft.com/office/powerpoint/2010/main" val="163774573"/>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5" r:id="rId7"/>
    <p:sldLayoutId id="2147483936" r:id="rId8"/>
    <p:sldLayoutId id="2147483959" r:id="rId9"/>
  </p:sldLayoutIdLst>
  <p:hf hdr="0" ftr="0" dt="0"/>
  <p:txStyles>
    <p:titleStyle>
      <a:lvl1pPr algn="l" defTabSz="685783" rtl="0" eaLnBrk="1" latinLnBrk="0" hangingPunct="1">
        <a:lnSpc>
          <a:spcPct val="90000"/>
        </a:lnSpc>
        <a:spcBef>
          <a:spcPct val="0"/>
        </a:spcBef>
        <a:buNone/>
        <a:defRPr sz="3300" kern="1200" baseline="0">
          <a:solidFill>
            <a:srgbClr val="455080"/>
          </a:solidFill>
          <a:latin typeface="Cambria" panose="02040503050406030204" pitchFamily="18" charset="0"/>
          <a:ea typeface="Cambria" panose="02040503050406030204" pitchFamily="18" charset="0"/>
          <a:cs typeface="+mj-cs"/>
        </a:defRPr>
      </a:lvl1pPr>
    </p:titleStyle>
    <p:bodyStyle>
      <a:lvl1pPr marL="171446" indent="-171446" algn="l" defTabSz="685783" rtl="0" eaLnBrk="1" latinLnBrk="0" hangingPunct="1">
        <a:lnSpc>
          <a:spcPct val="90000"/>
        </a:lnSpc>
        <a:spcBef>
          <a:spcPts val="750"/>
        </a:spcBef>
        <a:buClr>
          <a:srgbClr val="455080"/>
        </a:buClr>
        <a:buFont typeface="Arial" panose="020B0604020202020204" pitchFamily="34" charset="0"/>
        <a:buChar char="•"/>
        <a:defRPr sz="2100" kern="1200" baseline="0">
          <a:solidFill>
            <a:srgbClr val="707372"/>
          </a:solidFill>
          <a:latin typeface="Cambria" panose="02040503050406030204" pitchFamily="18" charset="0"/>
          <a:ea typeface="+mn-ea"/>
          <a:cs typeface="+mn-cs"/>
        </a:defRPr>
      </a:lvl1pPr>
      <a:lvl2pPr marL="514337" indent="-171446" algn="l" defTabSz="685783" rtl="0" eaLnBrk="1" latinLnBrk="0" hangingPunct="1">
        <a:lnSpc>
          <a:spcPct val="90000"/>
        </a:lnSpc>
        <a:spcBef>
          <a:spcPts val="375"/>
        </a:spcBef>
        <a:buClr>
          <a:srgbClr val="455080"/>
        </a:buClr>
        <a:buFont typeface="Arial" panose="020B0604020202020204" pitchFamily="34" charset="0"/>
        <a:buChar char="•"/>
        <a:defRPr sz="1800" kern="1200" baseline="0">
          <a:solidFill>
            <a:srgbClr val="707372"/>
          </a:solidFill>
          <a:latin typeface="Cambria" panose="02040503050406030204" pitchFamily="18" charset="0"/>
          <a:ea typeface="+mn-ea"/>
          <a:cs typeface="+mn-cs"/>
        </a:defRPr>
      </a:lvl2pPr>
      <a:lvl3pPr marL="857228" indent="-171446" algn="l" defTabSz="685783" rtl="0" eaLnBrk="1" latinLnBrk="0" hangingPunct="1">
        <a:lnSpc>
          <a:spcPct val="90000"/>
        </a:lnSpc>
        <a:spcBef>
          <a:spcPts val="375"/>
        </a:spcBef>
        <a:buSzPct val="100000"/>
        <a:buFont typeface="Arial" panose="020B0604020202020204" pitchFamily="34" charset="0"/>
        <a:buChar char="•"/>
        <a:defRPr sz="1425" kern="1200" baseline="0">
          <a:solidFill>
            <a:srgbClr val="707372"/>
          </a:solidFill>
          <a:latin typeface="Cambria" panose="02040503050406030204"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rgbClr val="707372"/>
          </a:solidFill>
          <a:latin typeface="Cambria" panose="02040503050406030204"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rgbClr val="707372"/>
          </a:solidFill>
          <a:latin typeface="Cambria" panose="02040503050406030204"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4">
          <p15:clr>
            <a:srgbClr val="F26B43"/>
          </p15:clr>
        </p15:guide>
        <p15:guide id="2" pos="5616">
          <p15:clr>
            <a:srgbClr val="F26B43"/>
          </p15:clr>
        </p15:guide>
        <p15:guide id="3" orient="horz" pos="144">
          <p15:clr>
            <a:srgbClr val="F26B43"/>
          </p15:clr>
        </p15:guide>
        <p15:guide id="4" orient="horz" pos="4176">
          <p15:clr>
            <a:srgbClr val="F26B43"/>
          </p15:clr>
        </p15:guide>
        <p15:guide id="5" orient="horz" pos="288">
          <p15:clr>
            <a:srgbClr val="5ACBF0"/>
          </p15:clr>
        </p15:guide>
        <p15:guide id="6" orient="horz" pos="4032">
          <p15:clr>
            <a:srgbClr val="5ACBF0"/>
          </p15:clr>
        </p15:guide>
        <p15:guide id="7" pos="288">
          <p15:clr>
            <a:srgbClr val="5ACBF0"/>
          </p15:clr>
        </p15:guide>
        <p15:guide id="8" pos="5472">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67E6D69A-E02F-4F7F-AC72-D56F78CF1870}"/>
              </a:ext>
            </a:extLst>
          </p:cNvPr>
          <p:cNvSpPr>
            <a:spLocks noGrp="1"/>
          </p:cNvSpPr>
          <p:nvPr>
            <p:ph type="sldNum" sz="quarter" idx="4"/>
          </p:nvPr>
        </p:nvSpPr>
        <p:spPr>
          <a:xfrm>
            <a:off x="430146" y="6223351"/>
            <a:ext cx="2057400" cy="365125"/>
          </a:xfrm>
          <a:prstGeom prst="rect">
            <a:avLst/>
          </a:prstGeom>
        </p:spPr>
        <p:txBody>
          <a:bodyPr vert="horz" lIns="91440" tIns="45720" rIns="91440" bIns="45720" rtlCol="0" anchor="ctr"/>
          <a:lstStyle>
            <a:lvl1pPr algn="l">
              <a:defRPr sz="1400">
                <a:solidFill>
                  <a:schemeClr val="tx1">
                    <a:tint val="75000"/>
                  </a:schemeClr>
                </a:solidFill>
                <a:latin typeface="Times New Roman" panose="02020603050405020304" pitchFamily="18" charset="0"/>
                <a:cs typeface="Times New Roman" panose="02020603050405020304" pitchFamily="18" charset="0"/>
              </a:defRPr>
            </a:lvl1pPr>
          </a:lstStyle>
          <a:p>
            <a:fld id="{17551207-A236-4A9D-BC9F-F0969A974D7F}" type="slidenum">
              <a:rPr lang="en-US" smtClean="0"/>
              <a:pPr/>
              <a:t>‹#›</a:t>
            </a:fld>
            <a:endParaRPr lang="en-US"/>
          </a:p>
        </p:txBody>
      </p:sp>
    </p:spTree>
    <p:custDataLst>
      <p:tags r:id="rId6"/>
    </p:custDataLst>
    <p:extLst>
      <p:ext uri="{BB962C8B-B14F-4D97-AF65-F5344CB8AC3E}">
        <p14:creationId xmlns:p14="http://schemas.microsoft.com/office/powerpoint/2010/main" val="568668113"/>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Lst>
  <p:hf hdr="0" ftr="0" dt="0"/>
  <p:txStyles>
    <p:titleStyle>
      <a:lvl1pPr algn="l" defTabSz="685783" rtl="0" eaLnBrk="1" latinLnBrk="0" hangingPunct="1">
        <a:lnSpc>
          <a:spcPct val="90000"/>
        </a:lnSpc>
        <a:spcBef>
          <a:spcPct val="0"/>
        </a:spcBef>
        <a:buNone/>
        <a:defRPr sz="3300" kern="1200" baseline="0">
          <a:solidFill>
            <a:srgbClr val="455080"/>
          </a:solidFill>
          <a:latin typeface="Cambria" panose="02040503050406030204" pitchFamily="18" charset="0"/>
          <a:ea typeface="Cambria" panose="02040503050406030204" pitchFamily="18" charset="0"/>
          <a:cs typeface="+mj-cs"/>
        </a:defRPr>
      </a:lvl1pPr>
    </p:titleStyle>
    <p:bodyStyle>
      <a:lvl1pPr marL="171446" indent="-171446" algn="l" defTabSz="685783" rtl="0" eaLnBrk="1" latinLnBrk="0" hangingPunct="1">
        <a:lnSpc>
          <a:spcPct val="90000"/>
        </a:lnSpc>
        <a:spcBef>
          <a:spcPts val="750"/>
        </a:spcBef>
        <a:buClr>
          <a:srgbClr val="455080"/>
        </a:buClr>
        <a:buFont typeface="Arial" panose="020B0604020202020204" pitchFamily="34" charset="0"/>
        <a:buChar char="•"/>
        <a:defRPr sz="2100" kern="1200" baseline="0">
          <a:solidFill>
            <a:srgbClr val="707372"/>
          </a:solidFill>
          <a:latin typeface="Cambria" panose="02040503050406030204" pitchFamily="18" charset="0"/>
          <a:ea typeface="+mn-ea"/>
          <a:cs typeface="+mn-cs"/>
        </a:defRPr>
      </a:lvl1pPr>
      <a:lvl2pPr marL="514337" indent="-171446" algn="l" defTabSz="685783" rtl="0" eaLnBrk="1" latinLnBrk="0" hangingPunct="1">
        <a:lnSpc>
          <a:spcPct val="90000"/>
        </a:lnSpc>
        <a:spcBef>
          <a:spcPts val="375"/>
        </a:spcBef>
        <a:buClr>
          <a:srgbClr val="455080"/>
        </a:buClr>
        <a:buFont typeface="Arial" panose="020B0604020202020204" pitchFamily="34" charset="0"/>
        <a:buChar char="•"/>
        <a:defRPr sz="1800" kern="1200" baseline="0">
          <a:solidFill>
            <a:srgbClr val="707372"/>
          </a:solidFill>
          <a:latin typeface="Cambria" panose="02040503050406030204" pitchFamily="18" charset="0"/>
          <a:ea typeface="+mn-ea"/>
          <a:cs typeface="+mn-cs"/>
        </a:defRPr>
      </a:lvl2pPr>
      <a:lvl3pPr marL="857228" indent="-171446" algn="l" defTabSz="685783" rtl="0" eaLnBrk="1" latinLnBrk="0" hangingPunct="1">
        <a:lnSpc>
          <a:spcPct val="90000"/>
        </a:lnSpc>
        <a:spcBef>
          <a:spcPts val="375"/>
        </a:spcBef>
        <a:buSzPct val="100000"/>
        <a:buFont typeface="Arial" panose="020B0604020202020204" pitchFamily="34" charset="0"/>
        <a:buChar char="•"/>
        <a:defRPr sz="1425" kern="1200" baseline="0">
          <a:solidFill>
            <a:srgbClr val="707372"/>
          </a:solidFill>
          <a:latin typeface="Cambria" panose="02040503050406030204"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rgbClr val="707372"/>
          </a:solidFill>
          <a:latin typeface="Cambria" panose="02040503050406030204"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rgbClr val="707372"/>
          </a:solidFill>
          <a:latin typeface="Cambria" panose="02040503050406030204"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4">
          <p15:clr>
            <a:srgbClr val="F26B43"/>
          </p15:clr>
        </p15:guide>
        <p15:guide id="2" pos="5616">
          <p15:clr>
            <a:srgbClr val="F26B43"/>
          </p15:clr>
        </p15:guide>
        <p15:guide id="3" orient="horz" pos="144">
          <p15:clr>
            <a:srgbClr val="F26B43"/>
          </p15:clr>
        </p15:guide>
        <p15:guide id="4" orient="horz" pos="4176">
          <p15:clr>
            <a:srgbClr val="F26B43"/>
          </p15:clr>
        </p15:guide>
        <p15:guide id="5" orient="horz" pos="288">
          <p15:clr>
            <a:srgbClr val="5ACBF0"/>
          </p15:clr>
        </p15:guide>
        <p15:guide id="6" orient="horz" pos="4032">
          <p15:clr>
            <a:srgbClr val="5ACBF0"/>
          </p15:clr>
        </p15:guide>
        <p15:guide id="7" pos="288">
          <p15:clr>
            <a:srgbClr val="5ACBF0"/>
          </p15:clr>
        </p15:guide>
        <p15:guide id="8" pos="5472">
          <p15:clr>
            <a:srgbClr val="5ACBF0"/>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9A1CE046-471F-4F43-BF78-BF4BE6CD0923}"/>
              </a:ext>
            </a:extLst>
          </p:cNvPr>
          <p:cNvSpPr>
            <a:spLocks noGrp="1"/>
          </p:cNvSpPr>
          <p:nvPr>
            <p:ph type="sldNum" sz="quarter" idx="4"/>
          </p:nvPr>
        </p:nvSpPr>
        <p:spPr>
          <a:xfrm>
            <a:off x="430146" y="6223351"/>
            <a:ext cx="2057400" cy="365125"/>
          </a:xfrm>
          <a:prstGeom prst="rect">
            <a:avLst/>
          </a:prstGeom>
        </p:spPr>
        <p:txBody>
          <a:bodyPr vert="horz" lIns="91440" tIns="45720" rIns="91440" bIns="45720" rtlCol="0" anchor="ctr"/>
          <a:lstStyle>
            <a:lvl1pPr algn="l">
              <a:defRPr sz="1400">
                <a:solidFill>
                  <a:schemeClr val="tx1">
                    <a:tint val="75000"/>
                  </a:schemeClr>
                </a:solidFill>
                <a:latin typeface="Times New Roman" panose="02020603050405020304" pitchFamily="18" charset="0"/>
                <a:cs typeface="Times New Roman" panose="02020603050405020304" pitchFamily="18" charset="0"/>
              </a:defRPr>
            </a:lvl1pPr>
          </a:lstStyle>
          <a:p>
            <a:fld id="{17551207-A236-4A9D-BC9F-F0969A974D7F}" type="slidenum">
              <a:rPr lang="en-US" smtClean="0"/>
              <a:pPr/>
              <a:t>‹#›</a:t>
            </a:fld>
            <a:endParaRPr lang="en-US"/>
          </a:p>
        </p:txBody>
      </p:sp>
    </p:spTree>
    <p:custDataLst>
      <p:tags r:id="rId5"/>
    </p:custDataLst>
    <p:extLst>
      <p:ext uri="{BB962C8B-B14F-4D97-AF65-F5344CB8AC3E}">
        <p14:creationId xmlns:p14="http://schemas.microsoft.com/office/powerpoint/2010/main" val="634355181"/>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65" r:id="rId3"/>
  </p:sldLayoutIdLst>
  <p:hf hdr="0" ftr="0" dt="0"/>
  <p:txStyles>
    <p:titleStyle>
      <a:lvl1pPr algn="l" defTabSz="685783" rtl="0" eaLnBrk="1" latinLnBrk="0" hangingPunct="1">
        <a:lnSpc>
          <a:spcPct val="90000"/>
        </a:lnSpc>
        <a:spcBef>
          <a:spcPct val="0"/>
        </a:spcBef>
        <a:buNone/>
        <a:defRPr sz="3300" kern="1200" baseline="0">
          <a:solidFill>
            <a:srgbClr val="455080"/>
          </a:solidFill>
          <a:latin typeface="Cambria" panose="02040503050406030204" pitchFamily="18" charset="0"/>
          <a:ea typeface="Cambria" panose="02040503050406030204" pitchFamily="18" charset="0"/>
          <a:cs typeface="+mj-cs"/>
        </a:defRPr>
      </a:lvl1pPr>
    </p:titleStyle>
    <p:bodyStyle>
      <a:lvl1pPr marL="171446" indent="-171446" algn="l" defTabSz="685783" rtl="0" eaLnBrk="1" latinLnBrk="0" hangingPunct="1">
        <a:lnSpc>
          <a:spcPct val="90000"/>
        </a:lnSpc>
        <a:spcBef>
          <a:spcPts val="750"/>
        </a:spcBef>
        <a:buClr>
          <a:srgbClr val="455080"/>
        </a:buClr>
        <a:buFont typeface="Arial" panose="020B0604020202020204" pitchFamily="34" charset="0"/>
        <a:buChar char="•"/>
        <a:defRPr sz="2100" kern="1200" baseline="0">
          <a:solidFill>
            <a:srgbClr val="707372"/>
          </a:solidFill>
          <a:latin typeface="Cambria" panose="02040503050406030204" pitchFamily="18" charset="0"/>
          <a:ea typeface="+mn-ea"/>
          <a:cs typeface="+mn-cs"/>
        </a:defRPr>
      </a:lvl1pPr>
      <a:lvl2pPr marL="514337" indent="-171446" algn="l" defTabSz="685783" rtl="0" eaLnBrk="1" latinLnBrk="0" hangingPunct="1">
        <a:lnSpc>
          <a:spcPct val="90000"/>
        </a:lnSpc>
        <a:spcBef>
          <a:spcPts val="375"/>
        </a:spcBef>
        <a:buClr>
          <a:srgbClr val="455080"/>
        </a:buClr>
        <a:buFont typeface="Arial" panose="020B0604020202020204" pitchFamily="34" charset="0"/>
        <a:buChar char="•"/>
        <a:defRPr sz="1800" kern="1200" baseline="0">
          <a:solidFill>
            <a:srgbClr val="707372"/>
          </a:solidFill>
          <a:latin typeface="Cambria" panose="02040503050406030204" pitchFamily="18" charset="0"/>
          <a:ea typeface="+mn-ea"/>
          <a:cs typeface="+mn-cs"/>
        </a:defRPr>
      </a:lvl2pPr>
      <a:lvl3pPr marL="857228" indent="-171446" algn="l" defTabSz="685783" rtl="0" eaLnBrk="1" latinLnBrk="0" hangingPunct="1">
        <a:lnSpc>
          <a:spcPct val="90000"/>
        </a:lnSpc>
        <a:spcBef>
          <a:spcPts val="375"/>
        </a:spcBef>
        <a:buSzPct val="100000"/>
        <a:buFont typeface="Arial" panose="020B0604020202020204" pitchFamily="34" charset="0"/>
        <a:buChar char="•"/>
        <a:defRPr sz="1425" kern="1200" baseline="0">
          <a:solidFill>
            <a:srgbClr val="707372"/>
          </a:solidFill>
          <a:latin typeface="Cambria" panose="02040503050406030204"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rgbClr val="707372"/>
          </a:solidFill>
          <a:latin typeface="Cambria" panose="02040503050406030204"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rgbClr val="707372"/>
          </a:solidFill>
          <a:latin typeface="Cambria" panose="02040503050406030204"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4">
          <p15:clr>
            <a:srgbClr val="F26B43"/>
          </p15:clr>
        </p15:guide>
        <p15:guide id="2" pos="5616">
          <p15:clr>
            <a:srgbClr val="F26B43"/>
          </p15:clr>
        </p15:guide>
        <p15:guide id="3" orient="horz" pos="144">
          <p15:clr>
            <a:srgbClr val="F26B43"/>
          </p15:clr>
        </p15:guide>
        <p15:guide id="4" orient="horz" pos="4176">
          <p15:clr>
            <a:srgbClr val="F26B43"/>
          </p15:clr>
        </p15:guide>
        <p15:guide id="5" orient="horz" pos="288">
          <p15:clr>
            <a:srgbClr val="5ACBF0"/>
          </p15:clr>
        </p15:guide>
        <p15:guide id="6" orient="horz" pos="4032">
          <p15:clr>
            <a:srgbClr val="5ACBF0"/>
          </p15:clr>
        </p15:guide>
        <p15:guide id="7" pos="288">
          <p15:clr>
            <a:srgbClr val="5ACBF0"/>
          </p15:clr>
        </p15:guide>
        <p15:guide id="8" pos="5472">
          <p15:clr>
            <a:srgbClr val="5ACBF0"/>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EE4BBC4-361A-4734-8A81-AA6E7E498E9B}"/>
              </a:ext>
            </a:extLst>
          </p:cNvPr>
          <p:cNvSpPr>
            <a:spLocks noGrp="1"/>
          </p:cNvSpPr>
          <p:nvPr>
            <p:ph type="sldNum" sz="quarter" idx="4"/>
          </p:nvPr>
        </p:nvSpPr>
        <p:spPr>
          <a:xfrm>
            <a:off x="430146" y="6223351"/>
            <a:ext cx="2057400" cy="365125"/>
          </a:xfrm>
          <a:prstGeom prst="rect">
            <a:avLst/>
          </a:prstGeom>
        </p:spPr>
        <p:txBody>
          <a:bodyPr vert="horz" lIns="91440" tIns="45720" rIns="91440" bIns="45720" rtlCol="0" anchor="ctr"/>
          <a:lstStyle>
            <a:lvl1pPr algn="l">
              <a:defRPr sz="1400">
                <a:solidFill>
                  <a:schemeClr val="tx1">
                    <a:tint val="75000"/>
                  </a:schemeClr>
                </a:solidFill>
                <a:latin typeface="Times New Roman" panose="02020603050405020304" pitchFamily="18" charset="0"/>
                <a:cs typeface="Times New Roman" panose="02020603050405020304" pitchFamily="18" charset="0"/>
              </a:defRPr>
            </a:lvl1pPr>
          </a:lstStyle>
          <a:p>
            <a:fld id="{17551207-A236-4A9D-BC9F-F0969A974D7F}" type="slidenum">
              <a:rPr lang="en-US" smtClean="0"/>
              <a:pPr/>
              <a:t>‹#›</a:t>
            </a:fld>
            <a:endParaRPr lang="en-US"/>
          </a:p>
        </p:txBody>
      </p:sp>
    </p:spTree>
    <p:custDataLst>
      <p:tags r:id="rId11"/>
    </p:custDataLst>
    <p:extLst>
      <p:ext uri="{BB962C8B-B14F-4D97-AF65-F5344CB8AC3E}">
        <p14:creationId xmlns:p14="http://schemas.microsoft.com/office/powerpoint/2010/main" val="3535208740"/>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55" r:id="rId4"/>
    <p:sldLayoutId id="2147483956" r:id="rId5"/>
    <p:sldLayoutId id="2147483963" r:id="rId6"/>
    <p:sldLayoutId id="2147483966" r:id="rId7"/>
    <p:sldLayoutId id="2147483967" r:id="rId8"/>
    <p:sldLayoutId id="2147483973" r:id="rId9"/>
  </p:sldLayoutIdLst>
  <p:hf hdr="0" ftr="0" dt="0"/>
  <p:txStyles>
    <p:titleStyle>
      <a:lvl1pPr algn="l" defTabSz="685783" rtl="0" eaLnBrk="1" latinLnBrk="0" hangingPunct="1">
        <a:lnSpc>
          <a:spcPct val="90000"/>
        </a:lnSpc>
        <a:spcBef>
          <a:spcPct val="0"/>
        </a:spcBef>
        <a:buNone/>
        <a:defRPr sz="3300" kern="1200" baseline="0">
          <a:solidFill>
            <a:srgbClr val="455080"/>
          </a:solidFill>
          <a:latin typeface="Cambria" panose="02040503050406030204" pitchFamily="18" charset="0"/>
          <a:ea typeface="Cambria" panose="02040503050406030204" pitchFamily="18" charset="0"/>
          <a:cs typeface="+mj-cs"/>
        </a:defRPr>
      </a:lvl1pPr>
    </p:titleStyle>
    <p:bodyStyle>
      <a:lvl1pPr marL="171446" indent="-171446" algn="l" defTabSz="685783" rtl="0" eaLnBrk="1" latinLnBrk="0" hangingPunct="1">
        <a:lnSpc>
          <a:spcPct val="90000"/>
        </a:lnSpc>
        <a:spcBef>
          <a:spcPts val="750"/>
        </a:spcBef>
        <a:buClr>
          <a:srgbClr val="455080"/>
        </a:buClr>
        <a:buFont typeface="Arial" panose="020B0604020202020204" pitchFamily="34" charset="0"/>
        <a:buChar char="•"/>
        <a:defRPr sz="2100" kern="1200" baseline="0">
          <a:solidFill>
            <a:srgbClr val="707372"/>
          </a:solidFill>
          <a:latin typeface="Cambria" panose="02040503050406030204" pitchFamily="18" charset="0"/>
          <a:ea typeface="+mn-ea"/>
          <a:cs typeface="+mn-cs"/>
        </a:defRPr>
      </a:lvl1pPr>
      <a:lvl2pPr marL="514337" indent="-171446" algn="l" defTabSz="685783" rtl="0" eaLnBrk="1" latinLnBrk="0" hangingPunct="1">
        <a:lnSpc>
          <a:spcPct val="90000"/>
        </a:lnSpc>
        <a:spcBef>
          <a:spcPts val="375"/>
        </a:spcBef>
        <a:buClr>
          <a:srgbClr val="455080"/>
        </a:buClr>
        <a:buFont typeface="Arial" panose="020B0604020202020204" pitchFamily="34" charset="0"/>
        <a:buChar char="•"/>
        <a:defRPr sz="1800" kern="1200" baseline="0">
          <a:solidFill>
            <a:srgbClr val="707372"/>
          </a:solidFill>
          <a:latin typeface="Cambria" panose="02040503050406030204" pitchFamily="18" charset="0"/>
          <a:ea typeface="+mn-ea"/>
          <a:cs typeface="+mn-cs"/>
        </a:defRPr>
      </a:lvl2pPr>
      <a:lvl3pPr marL="857228" indent="-171446" algn="l" defTabSz="685783" rtl="0" eaLnBrk="1" latinLnBrk="0" hangingPunct="1">
        <a:lnSpc>
          <a:spcPct val="90000"/>
        </a:lnSpc>
        <a:spcBef>
          <a:spcPts val="375"/>
        </a:spcBef>
        <a:buSzPct val="100000"/>
        <a:buFont typeface="Arial" panose="020B0604020202020204" pitchFamily="34" charset="0"/>
        <a:buChar char="•"/>
        <a:defRPr sz="1425" kern="1200" baseline="0">
          <a:solidFill>
            <a:srgbClr val="707372"/>
          </a:solidFill>
          <a:latin typeface="Cambria" panose="02040503050406030204"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rgbClr val="707372"/>
          </a:solidFill>
          <a:latin typeface="Cambria" panose="02040503050406030204"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rgbClr val="707372"/>
          </a:solidFill>
          <a:latin typeface="Cambria" panose="02040503050406030204"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4">
          <p15:clr>
            <a:srgbClr val="F26B43"/>
          </p15:clr>
        </p15:guide>
        <p15:guide id="2" pos="5616">
          <p15:clr>
            <a:srgbClr val="F26B43"/>
          </p15:clr>
        </p15:guide>
        <p15:guide id="3" orient="horz" pos="144">
          <p15:clr>
            <a:srgbClr val="F26B43"/>
          </p15:clr>
        </p15:guide>
        <p15:guide id="4" orient="horz" pos="4176">
          <p15:clr>
            <a:srgbClr val="F26B43"/>
          </p15:clr>
        </p15:guide>
        <p15:guide id="5" orient="horz" pos="288">
          <p15:clr>
            <a:srgbClr val="5ACBF0"/>
          </p15:clr>
        </p15:guide>
        <p15:guide id="6" orient="horz" pos="4032">
          <p15:clr>
            <a:srgbClr val="5ACBF0"/>
          </p15:clr>
        </p15:guide>
        <p15:guide id="7" pos="288">
          <p15:clr>
            <a:srgbClr val="5ACBF0"/>
          </p15:clr>
        </p15:guide>
        <p15:guide id="8" pos="5472">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5.xml"/><Relationship Id="rId1" Type="http://schemas.openxmlformats.org/officeDocument/2006/relationships/tags" Target="../tags/tag6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5.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6.xml"/><Relationship Id="rId1" Type="http://schemas.openxmlformats.org/officeDocument/2006/relationships/tags" Target="../tags/tag166.xml"/><Relationship Id="rId4" Type="http://schemas.openxmlformats.org/officeDocument/2006/relationships/image" Target="../media/image29.jpe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3.xml"/><Relationship Id="rId1" Type="http://schemas.openxmlformats.org/officeDocument/2006/relationships/tags" Target="../tags/tag167.xml"/><Relationship Id="rId5" Type="http://schemas.microsoft.com/office/2007/relationships/hdphoto" Target="../media/hdphoto1.wdp"/><Relationship Id="rId4" Type="http://schemas.openxmlformats.org/officeDocument/2006/relationships/image" Target="../media/image22.png"/></Relationships>
</file>

<file path=ppt/slides/_rels/slide10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8.xml"/><Relationship Id="rId1" Type="http://schemas.openxmlformats.org/officeDocument/2006/relationships/tags" Target="../tags/tag168.xml"/><Relationship Id="rId4" Type="http://schemas.openxmlformats.org/officeDocument/2006/relationships/image" Target="../media/image31.jpeg"/></Relationships>
</file>

<file path=ppt/slides/_rels/slide10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7.xml"/><Relationship Id="rId1" Type="http://schemas.openxmlformats.org/officeDocument/2006/relationships/tags" Target="../tags/tag169.xml"/></Relationships>
</file>

<file path=ppt/slides/_rels/slide10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8.xml"/><Relationship Id="rId1" Type="http://schemas.openxmlformats.org/officeDocument/2006/relationships/tags" Target="../tags/tag170.xml"/></Relationships>
</file>

<file path=ppt/slides/_rels/slide10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8.xml"/><Relationship Id="rId1" Type="http://schemas.openxmlformats.org/officeDocument/2006/relationships/tags" Target="../tags/tag171.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3.xml"/><Relationship Id="rId1" Type="http://schemas.openxmlformats.org/officeDocument/2006/relationships/tags" Target="../tags/tag172.xml"/><Relationship Id="rId5" Type="http://schemas.microsoft.com/office/2007/relationships/hdphoto" Target="../media/hdphoto1.wdp"/><Relationship Id="rId4" Type="http://schemas.openxmlformats.org/officeDocument/2006/relationships/image" Target="../media/image22.png"/></Relationships>
</file>

<file path=ppt/slides/_rels/slide10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slideLayout" Target="../slideLayouts/slideLayout7.xml"/><Relationship Id="rId1" Type="http://schemas.openxmlformats.org/officeDocument/2006/relationships/tags" Target="../tags/tag17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0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7.xml"/><Relationship Id="rId1" Type="http://schemas.openxmlformats.org/officeDocument/2006/relationships/tags" Target="../tags/tag174.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3.xml"/><Relationship Id="rId1" Type="http://schemas.openxmlformats.org/officeDocument/2006/relationships/tags" Target="../tags/tag175.xml"/><Relationship Id="rId5" Type="http://schemas.microsoft.com/office/2007/relationships/hdphoto" Target="../media/hdphoto1.wdp"/><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6.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176.xml"/></Relationships>
</file>

<file path=ppt/slides/_rels/slide1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77.xml"/></Relationships>
</file>

<file path=ppt/slides/_rels/slide1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tags" Target="../tags/tag178.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ags" Target="../tags/tag179.xml"/></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80.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ags" Target="../tags/tag181.xml"/><Relationship Id="rId4" Type="http://schemas.openxmlformats.org/officeDocument/2006/relationships/image" Target="../media/image37.jpe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tags" Target="../tags/tag182.xml"/><Relationship Id="rId4" Type="http://schemas.openxmlformats.org/officeDocument/2006/relationships/image" Target="../media/image38.jpe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40.xml"/><Relationship Id="rId1" Type="http://schemas.openxmlformats.org/officeDocument/2006/relationships/tags" Target="../tags/tag183.xml"/></Relationships>
</file>

<file path=ppt/slides/_rels/slide118.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notesSlide" Target="../notesSlides/notesSlide60.xml"/><Relationship Id="rId7" Type="http://schemas.openxmlformats.org/officeDocument/2006/relationships/diagramColors" Target="../diagrams/colors10.xml"/><Relationship Id="rId2" Type="http://schemas.openxmlformats.org/officeDocument/2006/relationships/slideLayout" Target="../slideLayouts/slideLayout38.xml"/><Relationship Id="rId1" Type="http://schemas.openxmlformats.org/officeDocument/2006/relationships/tags" Target="../tags/tag184.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19.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slideLayout" Target="../slideLayouts/slideLayout38.xml"/><Relationship Id="rId7" Type="http://schemas.openxmlformats.org/officeDocument/2006/relationships/diagramQuickStyle" Target="../diagrams/quickStyle11.xml"/><Relationship Id="rId2" Type="http://schemas.openxmlformats.org/officeDocument/2006/relationships/tags" Target="../tags/tag185.xml"/><Relationship Id="rId1" Type="http://schemas.openxmlformats.org/officeDocument/2006/relationships/themeOverride" Target="../theme/themeOverride1.xml"/><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notesSlide" Target="../notesSlides/notesSlide61.xml"/><Relationship Id="rId9" Type="http://schemas.microsoft.com/office/2007/relationships/diagramDrawing" Target="../diagrams/drawing1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7.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7.xml"/><Relationship Id="rId1" Type="http://schemas.openxmlformats.org/officeDocument/2006/relationships/tags" Target="../tags/tag186.xml"/></Relationships>
</file>

<file path=ppt/slides/_rels/slide121.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notesSlide" Target="../notesSlides/notesSlide63.xml"/><Relationship Id="rId7" Type="http://schemas.openxmlformats.org/officeDocument/2006/relationships/diagramColors" Target="../diagrams/colors12.xml"/><Relationship Id="rId2" Type="http://schemas.openxmlformats.org/officeDocument/2006/relationships/slideLayout" Target="../slideLayouts/slideLayout7.xml"/><Relationship Id="rId1" Type="http://schemas.openxmlformats.org/officeDocument/2006/relationships/tags" Target="../tags/tag187.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122.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notesSlide" Target="../notesSlides/notesSlide64.xml"/><Relationship Id="rId7" Type="http://schemas.openxmlformats.org/officeDocument/2006/relationships/diagramColors" Target="../diagrams/colors13.xml"/><Relationship Id="rId2" Type="http://schemas.openxmlformats.org/officeDocument/2006/relationships/slideLayout" Target="../slideLayouts/slideLayout7.xml"/><Relationship Id="rId1" Type="http://schemas.openxmlformats.org/officeDocument/2006/relationships/tags" Target="../tags/tag188.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123.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tags" Target="../tags/tag189.xml"/></Relationships>
</file>

<file path=ppt/slides/_rels/slide1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44.xml"/><Relationship Id="rId1" Type="http://schemas.openxmlformats.org/officeDocument/2006/relationships/tags" Target="../tags/tag190.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37.xml"/><Relationship Id="rId1" Type="http://schemas.openxmlformats.org/officeDocument/2006/relationships/tags" Target="../tags/tag191.xml"/></Relationships>
</file>

<file path=ppt/slides/_rels/slide1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92.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tags" Target="../tags/tag193.xml"/></Relationships>
</file>

<file path=ppt/slides/_rels/slide1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94.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tags" Target="../tags/tag195.xml"/><Relationship Id="rId5" Type="http://schemas.openxmlformats.org/officeDocument/2006/relationships/image" Target="../media/image41.jpe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8.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8.xml"/><Relationship Id="rId1" Type="http://schemas.openxmlformats.org/officeDocument/2006/relationships/tags" Target="../tags/tag196.xml"/><Relationship Id="rId4" Type="http://schemas.openxmlformats.org/officeDocument/2006/relationships/image" Target="../media/image19.jpeg"/></Relationships>
</file>

<file path=ppt/slides/_rels/slide131.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notesSlide" Target="../notesSlides/notesSlide69.xml"/><Relationship Id="rId7" Type="http://schemas.openxmlformats.org/officeDocument/2006/relationships/diagramColors" Target="../diagrams/colors14.xml"/><Relationship Id="rId2" Type="http://schemas.openxmlformats.org/officeDocument/2006/relationships/slideLayout" Target="../slideLayouts/slideLayout7.xml"/><Relationship Id="rId1" Type="http://schemas.openxmlformats.org/officeDocument/2006/relationships/tags" Target="../tags/tag197.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132.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slideLayout" Target="../slideLayouts/slideLayout38.xml"/><Relationship Id="rId7" Type="http://schemas.openxmlformats.org/officeDocument/2006/relationships/diagramQuickStyle" Target="../diagrams/quickStyle15.xml"/><Relationship Id="rId2" Type="http://schemas.openxmlformats.org/officeDocument/2006/relationships/tags" Target="../tags/tag198.xml"/><Relationship Id="rId1" Type="http://schemas.openxmlformats.org/officeDocument/2006/relationships/themeOverride" Target="../theme/themeOverride2.xml"/><Relationship Id="rId6" Type="http://schemas.openxmlformats.org/officeDocument/2006/relationships/diagramLayout" Target="../diagrams/layout15.xml"/><Relationship Id="rId5" Type="http://schemas.openxmlformats.org/officeDocument/2006/relationships/diagramData" Target="../diagrams/data15.xml"/><Relationship Id="rId4" Type="http://schemas.openxmlformats.org/officeDocument/2006/relationships/notesSlide" Target="../notesSlides/notesSlide70.xml"/><Relationship Id="rId9" Type="http://schemas.microsoft.com/office/2007/relationships/diagramDrawing" Target="../diagrams/drawing15.xml"/></Relationships>
</file>

<file path=ppt/slides/_rels/slide1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7.xml"/><Relationship Id="rId1" Type="http://schemas.openxmlformats.org/officeDocument/2006/relationships/tags" Target="../tags/tag199.xml"/></Relationships>
</file>

<file path=ppt/slides/_rels/slide134.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notesSlide" Target="../notesSlides/notesSlide71.xml"/><Relationship Id="rId7" Type="http://schemas.openxmlformats.org/officeDocument/2006/relationships/diagramColors" Target="../diagrams/colors16.xml"/><Relationship Id="rId2" Type="http://schemas.openxmlformats.org/officeDocument/2006/relationships/slideLayout" Target="../slideLayouts/slideLayout14.xml"/><Relationship Id="rId1" Type="http://schemas.openxmlformats.org/officeDocument/2006/relationships/tags" Target="../tags/tag200.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1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tags" Target="../tags/tag201.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202.xml"/><Relationship Id="rId4" Type="http://schemas.openxmlformats.org/officeDocument/2006/relationships/image" Target="../media/image44.jpe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8.xml"/><Relationship Id="rId1" Type="http://schemas.openxmlformats.org/officeDocument/2006/relationships/tags" Target="../tags/tag203.xml"/><Relationship Id="rId4" Type="http://schemas.openxmlformats.org/officeDocument/2006/relationships/image" Target="../media/image45.jpe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204.xml"/><Relationship Id="rId4" Type="http://schemas.openxmlformats.org/officeDocument/2006/relationships/image" Target="../media/image46.PNG"/></Relationships>
</file>

<file path=ppt/slides/_rels/slide139.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notesSlide" Target="../notesSlides/notesSlide75.xml"/><Relationship Id="rId7" Type="http://schemas.openxmlformats.org/officeDocument/2006/relationships/diagramColors" Target="../diagrams/colors17.xml"/><Relationship Id="rId2" Type="http://schemas.openxmlformats.org/officeDocument/2006/relationships/slideLayout" Target="../slideLayouts/slideLayout14.xml"/><Relationship Id="rId1" Type="http://schemas.openxmlformats.org/officeDocument/2006/relationships/tags" Target="../tags/tag205.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79.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tags" Target="../tags/tag206.xml"/><Relationship Id="rId4" Type="http://schemas.openxmlformats.org/officeDocument/2006/relationships/image" Target="../media/image47.jpe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8.xml"/><Relationship Id="rId1" Type="http://schemas.openxmlformats.org/officeDocument/2006/relationships/tags" Target="../tags/tag207.xml"/><Relationship Id="rId4" Type="http://schemas.openxmlformats.org/officeDocument/2006/relationships/image" Target="../media/image19.jpeg"/></Relationships>
</file>

<file path=ppt/slides/_rels/slide142.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notesSlide" Target="../notesSlides/notesSlide78.xml"/><Relationship Id="rId7" Type="http://schemas.openxmlformats.org/officeDocument/2006/relationships/diagramColors" Target="../diagrams/colors18.xml"/><Relationship Id="rId2" Type="http://schemas.openxmlformats.org/officeDocument/2006/relationships/slideLayout" Target="../slideLayouts/slideLayout14.xml"/><Relationship Id="rId1" Type="http://schemas.openxmlformats.org/officeDocument/2006/relationships/tags" Target="../tags/tag208.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143.xml.rels><?xml version="1.0" encoding="UTF-8" standalone="yes"?>
<Relationships xmlns="http://schemas.openxmlformats.org/package/2006/relationships"><Relationship Id="rId2" Type="http://schemas.openxmlformats.org/officeDocument/2006/relationships/slideLayout" Target="../slideLayouts/slideLayout39.xml"/><Relationship Id="rId1" Type="http://schemas.openxmlformats.org/officeDocument/2006/relationships/tags" Target="../tags/tag209.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7.xml"/><Relationship Id="rId1" Type="http://schemas.openxmlformats.org/officeDocument/2006/relationships/tags" Target="../tags/tag210.xml"/><Relationship Id="rId4" Type="http://schemas.openxmlformats.org/officeDocument/2006/relationships/image" Target="../media/image48.jpeg"/></Relationships>
</file>

<file path=ppt/slides/_rels/slide145.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notesSlide" Target="../notesSlides/notesSlide80.xml"/><Relationship Id="rId7" Type="http://schemas.openxmlformats.org/officeDocument/2006/relationships/diagramColors" Target="../diagrams/colors19.xml"/><Relationship Id="rId2" Type="http://schemas.openxmlformats.org/officeDocument/2006/relationships/slideLayout" Target="../slideLayouts/slideLayout14.xml"/><Relationship Id="rId1" Type="http://schemas.openxmlformats.org/officeDocument/2006/relationships/tags" Target="../tags/tag211.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146.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notesSlide" Target="../notesSlides/notesSlide81.xml"/><Relationship Id="rId7" Type="http://schemas.openxmlformats.org/officeDocument/2006/relationships/diagramColors" Target="../diagrams/colors20.xml"/><Relationship Id="rId2" Type="http://schemas.openxmlformats.org/officeDocument/2006/relationships/slideLayout" Target="../slideLayouts/slideLayout7.xml"/><Relationship Id="rId1" Type="http://schemas.openxmlformats.org/officeDocument/2006/relationships/tags" Target="../tags/tag212.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1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33.xml"/><Relationship Id="rId1" Type="http://schemas.openxmlformats.org/officeDocument/2006/relationships/tags" Target="../tags/tag213.xml"/></Relationships>
</file>

<file path=ppt/slides/_rels/slide148.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214.xml"/></Relationships>
</file>

<file path=ppt/slides/_rels/slide149.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2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80.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9.xml"/><Relationship Id="rId1" Type="http://schemas.openxmlformats.org/officeDocument/2006/relationships/tags" Target="../tags/tag216.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9.xml"/><Relationship Id="rId1" Type="http://schemas.openxmlformats.org/officeDocument/2006/relationships/tags" Target="../tags/tag217.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9.xml"/><Relationship Id="rId1" Type="http://schemas.openxmlformats.org/officeDocument/2006/relationships/tags" Target="../tags/tag218.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9.xml"/><Relationship Id="rId1" Type="http://schemas.openxmlformats.org/officeDocument/2006/relationships/tags" Target="../tags/tag219.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9.xml"/><Relationship Id="rId1" Type="http://schemas.openxmlformats.org/officeDocument/2006/relationships/tags" Target="../tags/tag220.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40.xml"/><Relationship Id="rId1" Type="http://schemas.openxmlformats.org/officeDocument/2006/relationships/tags" Target="../tags/tag221.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7.xml"/><Relationship Id="rId1" Type="http://schemas.openxmlformats.org/officeDocument/2006/relationships/tags" Target="../tags/tag222.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89.xml"/><Relationship Id="rId7" Type="http://schemas.openxmlformats.org/officeDocument/2006/relationships/image" Target="../media/image53.jpeg"/><Relationship Id="rId2" Type="http://schemas.openxmlformats.org/officeDocument/2006/relationships/slideLayout" Target="../slideLayouts/slideLayout7.xml"/><Relationship Id="rId1" Type="http://schemas.openxmlformats.org/officeDocument/2006/relationships/tags" Target="../tags/tag223.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7.xml"/><Relationship Id="rId1" Type="http://schemas.openxmlformats.org/officeDocument/2006/relationships/tags" Target="../tags/tag224.xml"/><Relationship Id="rId4" Type="http://schemas.openxmlformats.org/officeDocument/2006/relationships/image" Target="../media/image54.jpeg"/></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8.xml"/><Relationship Id="rId1" Type="http://schemas.openxmlformats.org/officeDocument/2006/relationships/tags" Target="../tags/tag225.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1.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7.xml"/><Relationship Id="rId1" Type="http://schemas.openxmlformats.org/officeDocument/2006/relationships/tags" Target="../tags/tag226.xml"/><Relationship Id="rId4" Type="http://schemas.openxmlformats.org/officeDocument/2006/relationships/image" Target="../media/image55.jpeg"/></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7.xml"/><Relationship Id="rId1" Type="http://schemas.openxmlformats.org/officeDocument/2006/relationships/tags" Target="../tags/tag227.xml"/></Relationships>
</file>

<file path=ppt/slides/_rels/slide162.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notesSlide" Target="../notesSlides/notesSlide94.xml"/><Relationship Id="rId7" Type="http://schemas.openxmlformats.org/officeDocument/2006/relationships/diagramColors" Target="../diagrams/colors21.xml"/><Relationship Id="rId2" Type="http://schemas.openxmlformats.org/officeDocument/2006/relationships/slideLayout" Target="../slideLayouts/slideLayout8.xml"/><Relationship Id="rId1" Type="http://schemas.openxmlformats.org/officeDocument/2006/relationships/tags" Target="../tags/tag228.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7.xml"/><Relationship Id="rId1" Type="http://schemas.openxmlformats.org/officeDocument/2006/relationships/tags" Target="../tags/tag229.xml"/><Relationship Id="rId4" Type="http://schemas.openxmlformats.org/officeDocument/2006/relationships/image" Target="../media/image56.jpeg"/></Relationships>
</file>

<file path=ppt/slides/_rels/slide164.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notesSlide" Target="../notesSlides/notesSlide96.xml"/><Relationship Id="rId7" Type="http://schemas.openxmlformats.org/officeDocument/2006/relationships/diagramColors" Target="../diagrams/colors22.xml"/><Relationship Id="rId2" Type="http://schemas.openxmlformats.org/officeDocument/2006/relationships/slideLayout" Target="../slideLayouts/slideLayout8.xml"/><Relationship Id="rId1" Type="http://schemas.openxmlformats.org/officeDocument/2006/relationships/tags" Target="../tags/tag230.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7.xml"/><Relationship Id="rId1" Type="http://schemas.openxmlformats.org/officeDocument/2006/relationships/tags" Target="../tags/tag231.xml"/><Relationship Id="rId4" Type="http://schemas.openxmlformats.org/officeDocument/2006/relationships/image" Target="../media/image57.jpe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232.xml"/><Relationship Id="rId4" Type="http://schemas.openxmlformats.org/officeDocument/2006/relationships/image" Target="../media/image13.jpeg"/></Relationships>
</file>

<file path=ppt/slides/_rels/slide16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33.xml"/></Relationships>
</file>

<file path=ppt/slides/_rels/slide168.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slideLayout" Target="../slideLayouts/slideLayout8.xml"/><Relationship Id="rId1" Type="http://schemas.openxmlformats.org/officeDocument/2006/relationships/tags" Target="../tags/tag234.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46.xml"/><Relationship Id="rId1" Type="http://schemas.openxmlformats.org/officeDocument/2006/relationships/tags" Target="../tags/tag235.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2.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50.xml"/><Relationship Id="rId1" Type="http://schemas.openxmlformats.org/officeDocument/2006/relationships/tags" Target="../tags/tag236.xml"/><Relationship Id="rId4" Type="http://schemas.openxmlformats.org/officeDocument/2006/relationships/image" Target="../media/image64.PNG"/></Relationships>
</file>

<file path=ppt/slides/_rels/slide1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50.xml"/><Relationship Id="rId1" Type="http://schemas.openxmlformats.org/officeDocument/2006/relationships/tags" Target="../tags/tag237.xml"/></Relationships>
</file>

<file path=ppt/slides/_rels/slide1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50.xml"/><Relationship Id="rId1" Type="http://schemas.openxmlformats.org/officeDocument/2006/relationships/tags" Target="../tags/tag238.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8.xml"/><Relationship Id="rId1" Type="http://schemas.openxmlformats.org/officeDocument/2006/relationships/tags" Target="../tags/tag239.xml"/><Relationship Id="rId4" Type="http://schemas.openxmlformats.org/officeDocument/2006/relationships/image" Target="../media/image67.PN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50.xml"/><Relationship Id="rId1" Type="http://schemas.openxmlformats.org/officeDocument/2006/relationships/tags" Target="../tags/tag240.xml"/><Relationship Id="rId4" Type="http://schemas.openxmlformats.org/officeDocument/2006/relationships/image" Target="../media/image68.PNG"/></Relationships>
</file>

<file path=ppt/slides/_rels/slide17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5.xml"/></Relationships>
</file>

<file path=ppt/slides/_rels/slide17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3.xml"/></Relationships>
</file>

<file path=ppt/slides/_rels/slide18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84.xml"/></Relationships>
</file>

<file path=ppt/slides/_rels/slide19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4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3.xml"/><Relationship Id="rId1" Type="http://schemas.openxmlformats.org/officeDocument/2006/relationships/tags" Target="../tags/tag67.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5.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6.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7.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8.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9.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0.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1.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2.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3.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9.xml"/><Relationship Id="rId1" Type="http://schemas.openxmlformats.org/officeDocument/2006/relationships/tags" Target="../tags/tag68.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9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96.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7.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8.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9.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00.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01.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02.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03.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0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9.xml"/><Relationship Id="rId1" Type="http://schemas.openxmlformats.org/officeDocument/2006/relationships/tags" Target="../tags/tag69.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05.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06.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07.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0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109.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0.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1.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2.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3.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1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1.xml"/><Relationship Id="rId1" Type="http://schemas.openxmlformats.org/officeDocument/2006/relationships/tags" Target="../tags/tag70.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tags" Target="../tags/tag115.xml"/><Relationship Id="rId5" Type="http://schemas.openxmlformats.org/officeDocument/2006/relationships/hyperlink" Target="https://nam11.safelinks.protection.outlook.com/?url=https%3A%2F%2Fcreativecommons.org%2Flicenses%2Fby%2F4.0%2F&amp;data=02%7C01%7Cjweed%40ccim.com%7Cd7c1198bb5b34f2d5e9f08d8598d9534%7C2c7517c96a8d461f95087f92afe47858%7C1%7C0%7C637357811920762854&amp;sdata=9hMJzl1opzz%2FdzRsnHsWUiWX0AKzRpz1BcYU9zPO51s%3D&amp;reserved=0" TargetMode="External"/><Relationship Id="rId4" Type="http://schemas.openxmlformats.org/officeDocument/2006/relationships/hyperlink" Target="https://nam11.safelinks.protection.outlook.com/?url=https%3A%2F%2Fwww.flickr.com%2Fphotos%2Fsightline_middle_housing%2F48376576162%2Fin%2Fwww.sightline.org%2Furbanism&amp;data=02%7C01%7Cjweed%40ccim.com%7Cd7c1198bb5b34f2d5e9f08d8598d9534%7C2c7517c96a8d461f95087f92afe47858%7C1%7C0%7C637357811920762854&amp;sdata=%2FrwdAu3rvqlyOBrWxcHYSxyVOyHh8X52ayQVKVVGcvI%3D&amp;reserved=0" TargetMode="Externa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6.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7.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8.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9.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0.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1.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2.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3.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6.xml"/><Relationship Id="rId1" Type="http://schemas.openxmlformats.org/officeDocument/2006/relationships/tags" Target="../tags/tag71.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25.xml"/><Relationship Id="rId4" Type="http://schemas.openxmlformats.org/officeDocument/2006/relationships/image" Target="../media/image13.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6.xml"/><Relationship Id="rId1" Type="http://schemas.openxmlformats.org/officeDocument/2006/relationships/tags" Target="../tags/tag126.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0.xml"/><Relationship Id="rId1" Type="http://schemas.openxmlformats.org/officeDocument/2006/relationships/tags" Target="../tags/tag12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7.xml"/><Relationship Id="rId1" Type="http://schemas.openxmlformats.org/officeDocument/2006/relationships/tags" Target="../tags/tag128.xml"/></Relationships>
</file>

<file path=ppt/slides/_rels/slide6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8.xml"/><Relationship Id="rId7" Type="http://schemas.openxmlformats.org/officeDocument/2006/relationships/diagramColors" Target="../diagrams/colors1.xml"/><Relationship Id="rId2" Type="http://schemas.openxmlformats.org/officeDocument/2006/relationships/slideLayout" Target="../slideLayouts/slideLayout3.xml"/><Relationship Id="rId1" Type="http://schemas.openxmlformats.org/officeDocument/2006/relationships/tags" Target="../tags/tag12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30.xml"/></Relationships>
</file>

<file path=ppt/slides/_rels/slide6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20.xml"/><Relationship Id="rId7" Type="http://schemas.openxmlformats.org/officeDocument/2006/relationships/diagramColors" Target="../diagrams/colors2.xml"/><Relationship Id="rId2" Type="http://schemas.openxmlformats.org/officeDocument/2006/relationships/slideLayout" Target="../slideLayouts/slideLayout7.xml"/><Relationship Id="rId1" Type="http://schemas.openxmlformats.org/officeDocument/2006/relationships/tags" Target="../tags/tag13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13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xml"/><Relationship Id="rId1" Type="http://schemas.openxmlformats.org/officeDocument/2006/relationships/tags" Target="../tags/tag133.xml"/><Relationship Id="rId4" Type="http://schemas.openxmlformats.org/officeDocument/2006/relationships/image" Target="../media/image14.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xml"/><Relationship Id="rId1" Type="http://schemas.openxmlformats.org/officeDocument/2006/relationships/tags" Target="../tags/tag134.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7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xml"/><Relationship Id="rId1" Type="http://schemas.openxmlformats.org/officeDocument/2006/relationships/tags" Target="../tags/tag135.xml"/><Relationship Id="rId4" Type="http://schemas.openxmlformats.org/officeDocument/2006/relationships/image" Target="../media/image16.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xml"/><Relationship Id="rId1" Type="http://schemas.openxmlformats.org/officeDocument/2006/relationships/tags" Target="../tags/tag136.xml"/><Relationship Id="rId4" Type="http://schemas.openxmlformats.org/officeDocument/2006/relationships/image" Target="../media/image17.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8.xml"/><Relationship Id="rId1" Type="http://schemas.openxmlformats.org/officeDocument/2006/relationships/tags" Target="../tags/tag137.xml"/><Relationship Id="rId4" Type="http://schemas.openxmlformats.org/officeDocument/2006/relationships/image" Target="../media/image18.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8.xml"/><Relationship Id="rId1" Type="http://schemas.openxmlformats.org/officeDocument/2006/relationships/tags" Target="../tags/tag138.xml"/><Relationship Id="rId4" Type="http://schemas.openxmlformats.org/officeDocument/2006/relationships/image" Target="../media/image19.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tags" Target="../tags/tag139.xml"/><Relationship Id="rId4" Type="http://schemas.openxmlformats.org/officeDocument/2006/relationships/image" Target="../media/image20.jpeg"/></Relationships>
</file>

<file path=ppt/slides/_rels/slide7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1.xml"/><Relationship Id="rId1" Type="http://schemas.openxmlformats.org/officeDocument/2006/relationships/tags" Target="../tags/tag14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9.xml"/><Relationship Id="rId7" Type="http://schemas.openxmlformats.org/officeDocument/2006/relationships/diagramColors" Target="../diagrams/colors4.xml"/><Relationship Id="rId2" Type="http://schemas.openxmlformats.org/officeDocument/2006/relationships/slideLayout" Target="../slideLayouts/slideLayout34.xml"/><Relationship Id="rId1" Type="http://schemas.openxmlformats.org/officeDocument/2006/relationships/tags" Target="../tags/tag14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7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33.xml"/><Relationship Id="rId7" Type="http://schemas.openxmlformats.org/officeDocument/2006/relationships/diagramQuickStyle" Target="../diagrams/quickStyle5.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notesSlide" Target="../notesSlides/notesSlide30.xml"/><Relationship Id="rId9" Type="http://schemas.microsoft.com/office/2007/relationships/diagramDrawing" Target="../diagrams/drawing5.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144.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14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73.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9.xml"/><Relationship Id="rId1" Type="http://schemas.openxmlformats.org/officeDocument/2006/relationships/tags" Target="../tags/tag146.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1.xml"/><Relationship Id="rId1" Type="http://schemas.openxmlformats.org/officeDocument/2006/relationships/tags" Target="../tags/tag147.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1.xml"/><Relationship Id="rId1" Type="http://schemas.openxmlformats.org/officeDocument/2006/relationships/tags" Target="../tags/tag148.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1.xml"/><Relationship Id="rId1" Type="http://schemas.openxmlformats.org/officeDocument/2006/relationships/tags" Target="../tags/tag149.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1.xml"/><Relationship Id="rId1" Type="http://schemas.openxmlformats.org/officeDocument/2006/relationships/tags" Target="../tags/tag150.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1.xml"/><Relationship Id="rId1" Type="http://schemas.openxmlformats.org/officeDocument/2006/relationships/tags" Target="../tags/tag151.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1.xml"/><Relationship Id="rId1" Type="http://schemas.openxmlformats.org/officeDocument/2006/relationships/tags" Target="../tags/tag152.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0.xml"/><Relationship Id="rId1" Type="http://schemas.openxmlformats.org/officeDocument/2006/relationships/tags" Target="../tags/tag153.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9.xml"/><Relationship Id="rId1" Type="http://schemas.openxmlformats.org/officeDocument/2006/relationships/tags" Target="../tags/tag154.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1.xml"/><Relationship Id="rId1" Type="http://schemas.openxmlformats.org/officeDocument/2006/relationships/tags" Target="../tags/tag155.xml"/><Relationship Id="rId5" Type="http://schemas.microsoft.com/office/2007/relationships/hdphoto" Target="../media/hdphoto1.wdp"/><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74.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8.xml"/><Relationship Id="rId1" Type="http://schemas.openxmlformats.org/officeDocument/2006/relationships/tags" Target="../tags/tag156.xml"/><Relationship Id="rId4" Type="http://schemas.openxmlformats.org/officeDocument/2006/relationships/image" Target="../media/image23.jpeg"/></Relationships>
</file>

<file path=ppt/slides/_rels/slide9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44.xml"/><Relationship Id="rId7" Type="http://schemas.openxmlformats.org/officeDocument/2006/relationships/diagramColors" Target="../diagrams/colors6.xml"/><Relationship Id="rId2" Type="http://schemas.openxmlformats.org/officeDocument/2006/relationships/slideLayout" Target="../slideLayouts/slideLayout8.xml"/><Relationship Id="rId1" Type="http://schemas.openxmlformats.org/officeDocument/2006/relationships/tags" Target="../tags/tag15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24.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3.xml"/><Relationship Id="rId1" Type="http://schemas.openxmlformats.org/officeDocument/2006/relationships/tags" Target="../tags/tag158.xml"/><Relationship Id="rId5" Type="http://schemas.microsoft.com/office/2007/relationships/hdphoto" Target="../media/hdphoto1.wdp"/><Relationship Id="rId4" Type="http://schemas.openxmlformats.org/officeDocument/2006/relationships/image" Target="../media/image22.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8.xml"/><Relationship Id="rId1" Type="http://schemas.openxmlformats.org/officeDocument/2006/relationships/tags" Target="../tags/tag159.xml"/><Relationship Id="rId4" Type="http://schemas.openxmlformats.org/officeDocument/2006/relationships/image" Target="../media/image25.jpeg"/></Relationships>
</file>

<file path=ppt/slides/_rels/slide94.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notesSlide" Target="../notesSlides/notesSlide47.xml"/><Relationship Id="rId7" Type="http://schemas.openxmlformats.org/officeDocument/2006/relationships/diagramQuickStyle" Target="../diagrams/quickStyle7.xml"/><Relationship Id="rId2" Type="http://schemas.openxmlformats.org/officeDocument/2006/relationships/slideLayout" Target="../slideLayouts/slideLayout1.xml"/><Relationship Id="rId1" Type="http://schemas.openxmlformats.org/officeDocument/2006/relationships/tags" Target="../tags/tag160.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26.jpeg"/><Relationship Id="rId9" Type="http://schemas.microsoft.com/office/2007/relationships/diagramDrawing" Target="../diagrams/drawing7.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3.xml"/><Relationship Id="rId1" Type="http://schemas.openxmlformats.org/officeDocument/2006/relationships/tags" Target="../tags/tag161.xml"/><Relationship Id="rId5" Type="http://schemas.microsoft.com/office/2007/relationships/hdphoto" Target="../media/hdphoto1.wdp"/><Relationship Id="rId4" Type="http://schemas.openxmlformats.org/officeDocument/2006/relationships/image" Target="../media/image22.png"/></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62.xml"/></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63.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8.xml"/><Relationship Id="rId1" Type="http://schemas.openxmlformats.org/officeDocument/2006/relationships/tags" Target="../tags/tag164.xml"/><Relationship Id="rId4" Type="http://schemas.openxmlformats.org/officeDocument/2006/relationships/image" Target="../media/image27.jpeg"/></Relationships>
</file>

<file path=ppt/slides/_rels/slide9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50.xml"/><Relationship Id="rId7" Type="http://schemas.openxmlformats.org/officeDocument/2006/relationships/diagramColors" Target="../diagrams/colors8.xml"/><Relationship Id="rId2" Type="http://schemas.openxmlformats.org/officeDocument/2006/relationships/slideLayout" Target="../slideLayouts/slideLayout8.xml"/><Relationship Id="rId1" Type="http://schemas.openxmlformats.org/officeDocument/2006/relationships/tags" Target="../tags/tag165.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780DCC5-818A-F243-855F-A6BE616CAC5E}"/>
              </a:ext>
            </a:extLst>
          </p:cNvPr>
          <p:cNvSpPr>
            <a:spLocks noGrp="1"/>
          </p:cNvSpPr>
          <p:nvPr>
            <p:ph type="ctrTitle" idx="4294967295"/>
          </p:nvPr>
        </p:nvSpPr>
        <p:spPr>
          <a:xfrm>
            <a:off x="1422427" y="1476703"/>
            <a:ext cx="7064185" cy="3194050"/>
          </a:xfrm>
          <a:prstGeom prst="rect">
            <a:avLst/>
          </a:prstGeom>
        </p:spPr>
        <p:txBody>
          <a:bodyPr/>
          <a:lstStyle/>
          <a:p>
            <a:pPr algn="ctr"/>
            <a:r>
              <a:rPr lang="en-US" sz="3600" dirty="0">
                <a:solidFill>
                  <a:srgbClr val="005870"/>
                </a:solidFill>
                <a:latin typeface="Times New Roman" panose="02020603050405020304" pitchFamily="18" charset="0"/>
                <a:cs typeface="Times New Roman" panose="02020603050405020304" pitchFamily="18" charset="0"/>
              </a:rPr>
              <a:t>Basics of Investment Property and Property Management</a:t>
            </a:r>
            <a:br>
              <a:rPr lang="en-US" dirty="0">
                <a:solidFill>
                  <a:srgbClr val="005870"/>
                </a:solidFill>
                <a:latin typeface="Times New Roman" panose="02020603050405020304" pitchFamily="18" charset="0"/>
                <a:cs typeface="Times New Roman" panose="02020603050405020304" pitchFamily="18" charset="0"/>
              </a:rPr>
            </a:br>
            <a:br>
              <a:rPr lang="en-US" sz="1800" dirty="0">
                <a:solidFill>
                  <a:srgbClr val="005870"/>
                </a:solidFill>
                <a:latin typeface="Times New Roman" panose="02020603050405020304" pitchFamily="18" charset="0"/>
                <a:cs typeface="Times New Roman" panose="02020603050405020304" pitchFamily="18" charset="0"/>
              </a:rPr>
            </a:br>
            <a:endParaRPr lang="en-US" sz="2400" dirty="0">
              <a:solidFill>
                <a:srgbClr val="005870"/>
              </a:solidFill>
              <a:latin typeface="Times New Roman" panose="02020603050405020304" pitchFamily="18" charset="0"/>
              <a:cs typeface="Times New Roman" panose="02020603050405020304" pitchFamily="18" charset="0"/>
            </a:endParaRPr>
          </a:p>
        </p:txBody>
      </p:sp>
      <p:pic>
        <p:nvPicPr>
          <p:cNvPr id="5" name="Picture 4" descr="A close up of a sign&#10;&#10;Description automatically generated">
            <a:extLst>
              <a:ext uri="{FF2B5EF4-FFF2-40B4-BE49-F238E27FC236}">
                <a16:creationId xmlns:a16="http://schemas.microsoft.com/office/drawing/2014/main" id="{DFBA6524-EB15-47AF-9838-5DCE0C195DFF}"/>
              </a:ext>
            </a:extLst>
          </p:cNvPr>
          <p:cNvPicPr>
            <a:picLocks noChangeAspect="1"/>
          </p:cNvPicPr>
          <p:nvPr/>
        </p:nvPicPr>
        <p:blipFill>
          <a:blip r:embed="rId5"/>
          <a:stretch>
            <a:fillRect/>
          </a:stretch>
        </p:blipFill>
        <p:spPr>
          <a:xfrm>
            <a:off x="2002691" y="3353499"/>
            <a:ext cx="4547773" cy="1423186"/>
          </a:xfrm>
          <a:prstGeom prst="rect">
            <a:avLst/>
          </a:prstGeom>
        </p:spPr>
      </p:pic>
      <p:pic>
        <p:nvPicPr>
          <p:cNvPr id="3" name="Picture 2" descr="A close up of a sign&#10;&#10;Description automatically generated">
            <a:extLst>
              <a:ext uri="{FF2B5EF4-FFF2-40B4-BE49-F238E27FC236}">
                <a16:creationId xmlns:a16="http://schemas.microsoft.com/office/drawing/2014/main" id="{DF59B9F4-3C19-46BB-AEEA-8DD3D724432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23335" y="4933778"/>
            <a:ext cx="2980364" cy="895036"/>
          </a:xfrm>
          <a:prstGeom prst="rect">
            <a:avLst/>
          </a:prstGeom>
        </p:spPr>
      </p:pic>
      <p:pic>
        <p:nvPicPr>
          <p:cNvPr id="6" name="Picture 5" descr="A picture containing food, drawing&#10;&#10;Description automatically generated">
            <a:extLst>
              <a:ext uri="{FF2B5EF4-FFF2-40B4-BE49-F238E27FC236}">
                <a16:creationId xmlns:a16="http://schemas.microsoft.com/office/drawing/2014/main" id="{15F4466C-E14D-451F-BC48-5F8E3D6232B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02475" y="4882617"/>
            <a:ext cx="3452044" cy="997359"/>
          </a:xfrm>
          <a:prstGeom prst="rect">
            <a:avLst/>
          </a:prstGeom>
        </p:spPr>
      </p:pic>
      <p:sp>
        <p:nvSpPr>
          <p:cNvPr id="2" name="Slide Number Placeholder 1">
            <a:extLst>
              <a:ext uri="{FF2B5EF4-FFF2-40B4-BE49-F238E27FC236}">
                <a16:creationId xmlns:a16="http://schemas.microsoft.com/office/drawing/2014/main" id="{E3C3333A-A7D6-4CA5-AF57-D8FF93AE5FE3}"/>
              </a:ext>
            </a:extLst>
          </p:cNvPr>
          <p:cNvSpPr>
            <a:spLocks noGrp="1"/>
          </p:cNvSpPr>
          <p:nvPr>
            <p:ph type="sldNum" sz="quarter" idx="10"/>
          </p:nvPr>
        </p:nvSpPr>
        <p:spPr/>
        <p:txBody>
          <a:bodyPr/>
          <a:lstStyle/>
          <a:p>
            <a:fld id="{B9E1C8A5-9C65-4F56-8705-354FF305CE30}" type="slidenum">
              <a:rPr lang="en-US" smtClean="0"/>
              <a:pPr/>
              <a:t>1</a:t>
            </a:fld>
            <a:endParaRPr lang="en-US"/>
          </a:p>
        </p:txBody>
      </p:sp>
    </p:spTree>
    <p:custDataLst>
      <p:tags r:id="rId1"/>
    </p:custDataLst>
    <p:extLst>
      <p:ext uri="{BB962C8B-B14F-4D97-AF65-F5344CB8AC3E}">
        <p14:creationId xmlns:p14="http://schemas.microsoft.com/office/powerpoint/2010/main" val="639216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811" y="664722"/>
            <a:ext cx="8804189" cy="721777"/>
          </a:xfrm>
        </p:spPr>
        <p:txBody>
          <a:bodyPr>
            <a:normAutofit/>
          </a:bodyPr>
          <a:lstStyle/>
          <a:p>
            <a:r>
              <a:rPr lang="en-US" dirty="0">
                <a:latin typeface="Times New Roman" panose="02020603050405020304" pitchFamily="18" charset="0"/>
                <a:cs typeface="Times New Roman" panose="02020603050405020304" pitchFamily="18" charset="0"/>
              </a:rPr>
              <a:t>Single Family, Duplex-Fourplex</a:t>
            </a:r>
          </a:p>
        </p:txBody>
      </p:sp>
      <p:sp>
        <p:nvSpPr>
          <p:cNvPr id="5" name="Content Placeholder 4">
            <a:extLst>
              <a:ext uri="{FF2B5EF4-FFF2-40B4-BE49-F238E27FC236}">
                <a16:creationId xmlns:a16="http://schemas.microsoft.com/office/drawing/2014/main" id="{0F4461B8-C215-7842-8ECB-53A0D2CACC54}"/>
              </a:ext>
            </a:extLst>
          </p:cNvPr>
          <p:cNvSpPr>
            <a:spLocks noGrp="1"/>
          </p:cNvSpPr>
          <p:nvPr>
            <p:ph idx="1"/>
          </p:nvPr>
        </p:nvSpPr>
        <p:spPr/>
        <p:txBody>
          <a:bodyPr>
            <a:noAutofit/>
          </a:bodyPr>
          <a:lstStyle/>
          <a:p>
            <a:pPr>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Easiest rental property to attain</a:t>
            </a:r>
          </a:p>
          <a:p>
            <a:pPr lvl="0">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Demand is more stable than in other property types because people need a place to live even if they have temporarily lost their job.</a:t>
            </a:r>
          </a:p>
          <a:p>
            <a:pPr lvl="0">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Vacancies can generally be refilled without significant costs.</a:t>
            </a:r>
          </a:p>
          <a:p>
            <a:pPr lvl="0">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Shorter term leases (typically 1 year) allow the owner to adjust rents to market prices more frequently, which is especially helpful in a rising market.</a:t>
            </a:r>
          </a:p>
        </p:txBody>
      </p:sp>
      <p:sp>
        <p:nvSpPr>
          <p:cNvPr id="3" name="Slide Number Placeholder 2">
            <a:extLst>
              <a:ext uri="{FF2B5EF4-FFF2-40B4-BE49-F238E27FC236}">
                <a16:creationId xmlns:a16="http://schemas.microsoft.com/office/drawing/2014/main" id="{D1485AC8-8938-4C81-9EE3-99551F61D3A5}"/>
              </a:ext>
            </a:extLst>
          </p:cNvPr>
          <p:cNvSpPr>
            <a:spLocks noGrp="1"/>
          </p:cNvSpPr>
          <p:nvPr>
            <p:ph type="sldNum" sz="quarter" idx="10"/>
          </p:nvPr>
        </p:nvSpPr>
        <p:spPr/>
        <p:txBody>
          <a:bodyPr/>
          <a:lstStyle/>
          <a:p>
            <a:fld id="{B9E1C8A5-9C65-4F56-8705-354FF305CE30}" type="slidenum">
              <a:rPr lang="en-US" smtClean="0"/>
              <a:pPr/>
              <a:t>10</a:t>
            </a:fld>
            <a:endParaRPr lang="en-US"/>
          </a:p>
        </p:txBody>
      </p:sp>
    </p:spTree>
    <p:custDataLst>
      <p:tags r:id="rId1"/>
    </p:custDataLst>
    <p:extLst>
      <p:ext uri="{BB962C8B-B14F-4D97-AF65-F5344CB8AC3E}">
        <p14:creationId xmlns:p14="http://schemas.microsoft.com/office/powerpoint/2010/main" val="198868037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2FCA5D24-5AF0-4127-A4AB-B1075AF4F7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0587" y="238539"/>
            <a:ext cx="4930713" cy="6380922"/>
          </a:xfrm>
          <a:prstGeom prst="rect">
            <a:avLst/>
          </a:prstGeom>
          <a:ln>
            <a:solidFill>
              <a:srgbClr val="005870"/>
            </a:solidFill>
          </a:ln>
        </p:spPr>
      </p:pic>
      <p:sp>
        <p:nvSpPr>
          <p:cNvPr id="2" name="TextBox 1">
            <a:extLst>
              <a:ext uri="{FF2B5EF4-FFF2-40B4-BE49-F238E27FC236}">
                <a16:creationId xmlns:a16="http://schemas.microsoft.com/office/drawing/2014/main" id="{F5A8AE47-AE22-48FA-9880-3C66BD1C5D87}"/>
              </a:ext>
            </a:extLst>
          </p:cNvPr>
          <p:cNvSpPr txBox="1"/>
          <p:nvPr/>
        </p:nvSpPr>
        <p:spPr>
          <a:xfrm>
            <a:off x="5878995" y="3130826"/>
            <a:ext cx="3180522" cy="596348"/>
          </a:xfrm>
          <a:prstGeom prst="rect">
            <a:avLst/>
          </a:prstGeom>
        </p:spPr>
        <p:txBody>
          <a:bodyPr vert="horz" wrap="square" lIns="0" tIns="0" rIns="0" bIns="0" rtlCol="0">
            <a:noAutofit/>
          </a:bodyPr>
          <a:lstStyle/>
          <a:p>
            <a:r>
              <a:rPr lang="en-US" sz="2200" dirty="0">
                <a:solidFill>
                  <a:srgbClr val="005870"/>
                </a:solidFill>
                <a:latin typeface="Times New Roman" panose="02020603050405020304" pitchFamily="18" charset="0"/>
                <a:cs typeface="Times New Roman" panose="02020603050405020304" pitchFamily="18" charset="0"/>
              </a:rPr>
              <a:t>ag.state.la.us/Resources</a:t>
            </a:r>
          </a:p>
        </p:txBody>
      </p:sp>
      <p:sp>
        <p:nvSpPr>
          <p:cNvPr id="4" name="Slide Number Placeholder 3">
            <a:extLst>
              <a:ext uri="{FF2B5EF4-FFF2-40B4-BE49-F238E27FC236}">
                <a16:creationId xmlns:a16="http://schemas.microsoft.com/office/drawing/2014/main" id="{A84A69F1-3CC6-4563-AF14-CF29242CE454}"/>
              </a:ext>
            </a:extLst>
          </p:cNvPr>
          <p:cNvSpPr>
            <a:spLocks noGrp="1"/>
          </p:cNvSpPr>
          <p:nvPr>
            <p:ph type="sldNum" sz="quarter" idx="10"/>
          </p:nvPr>
        </p:nvSpPr>
        <p:spPr>
          <a:xfrm>
            <a:off x="7010400" y="6492875"/>
            <a:ext cx="2133600" cy="365125"/>
          </a:xfrm>
        </p:spPr>
        <p:txBody>
          <a:bodyPr/>
          <a:lstStyle/>
          <a:p>
            <a:fld id="{1EBC15CF-22B4-46CF-8076-315C37D24993}" type="slidenum">
              <a:rPr lang="en-US" smtClean="0"/>
              <a:pPr/>
              <a:t>100</a:t>
            </a:fld>
            <a:endParaRPr lang="en-US" dirty="0"/>
          </a:p>
        </p:txBody>
      </p:sp>
    </p:spTree>
    <p:custDataLst>
      <p:tags r:id="rId1"/>
    </p:custDataLst>
    <p:extLst>
      <p:ext uri="{BB962C8B-B14F-4D97-AF65-F5344CB8AC3E}">
        <p14:creationId xmlns:p14="http://schemas.microsoft.com/office/powerpoint/2010/main" val="21602054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39273-22E4-4AA5-9470-19ED6BA5524E}"/>
              </a:ext>
            </a:extLst>
          </p:cNvPr>
          <p:cNvSpPr>
            <a:spLocks noGrp="1"/>
          </p:cNvSpPr>
          <p:nvPr>
            <p:ph type="title"/>
          </p:nvPr>
        </p:nvSpPr>
        <p:spPr>
          <a:xfrm>
            <a:off x="785813" y="2766224"/>
            <a:ext cx="4799978" cy="578961"/>
          </a:xfrm>
        </p:spPr>
        <p:txBody>
          <a:bodyPr>
            <a:noAutofit/>
          </a:bodyPr>
          <a:lstStyle/>
          <a:p>
            <a:r>
              <a:rPr lang="en-US" sz="3600" dirty="0">
                <a:latin typeface="Times New Roman" panose="02020603050405020304" pitchFamily="18" charset="0"/>
                <a:cs typeface="Times New Roman" panose="02020603050405020304" pitchFamily="18" charset="0"/>
              </a:rPr>
              <a:t>Required disclosures</a:t>
            </a:r>
          </a:p>
        </p:txBody>
      </p:sp>
      <p:pic>
        <p:nvPicPr>
          <p:cNvPr id="9" name="Picture 8" descr="A close up of a logo&#10;&#10;Description automatically generated">
            <a:extLst>
              <a:ext uri="{FF2B5EF4-FFF2-40B4-BE49-F238E27FC236}">
                <a16:creationId xmlns:a16="http://schemas.microsoft.com/office/drawing/2014/main" id="{AFD39C4F-C21C-4B4C-9F14-71EA35CE45D1}"/>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7524" b="93619" l="10000" r="90000">
                        <a14:foregroundMark x1="32071" y1="7619" x2="32071" y2="7619"/>
                        <a14:foregroundMark x1="82857" y1="90857" x2="82857" y2="90857"/>
                        <a14:foregroundMark x1="79571" y1="93619" x2="79571" y2="93619"/>
                        <a14:foregroundMark x1="81214" y1="70048" x2="81214" y2="70048"/>
                        <a14:foregroundMark x1="80500" y1="76571" x2="80500" y2="76571"/>
                        <a14:foregroundMark x1="80750" y1="73429" x2="80750" y2="73429"/>
                      </a14:backgroundRemoval>
                    </a14:imgEffect>
                  </a14:imgLayer>
                </a14:imgProps>
              </a:ext>
              <a:ext uri="{28A0092B-C50C-407E-A947-70E740481C1C}">
                <a14:useLocalDpi xmlns:a14="http://schemas.microsoft.com/office/drawing/2010/main"/>
              </a:ext>
            </a:extLst>
          </a:blip>
          <a:stretch>
            <a:fillRect/>
          </a:stretch>
        </p:blipFill>
        <p:spPr>
          <a:xfrm>
            <a:off x="6215271" y="4007966"/>
            <a:ext cx="2690189" cy="2017642"/>
          </a:xfrm>
          <a:prstGeom prst="rect">
            <a:avLst/>
          </a:prstGeom>
        </p:spPr>
      </p:pic>
    </p:spTree>
    <p:custDataLst>
      <p:tags r:id="rId1"/>
    </p:custDataLst>
    <p:extLst>
      <p:ext uri="{BB962C8B-B14F-4D97-AF65-F5344CB8AC3E}">
        <p14:creationId xmlns:p14="http://schemas.microsoft.com/office/powerpoint/2010/main" val="3239316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FA8559-CE0B-446C-8CBB-D54EE821E9CE}"/>
              </a:ext>
            </a:extLst>
          </p:cNvPr>
          <p:cNvSpPr>
            <a:spLocks noGrp="1"/>
          </p:cNvSpPr>
          <p:nvPr>
            <p:ph idx="4294967295"/>
          </p:nvPr>
        </p:nvSpPr>
        <p:spPr>
          <a:xfrm>
            <a:off x="645202" y="2705443"/>
            <a:ext cx="2700338" cy="955675"/>
          </a:xfrm>
        </p:spPr>
        <p:txBody>
          <a:bodyPr/>
          <a:lstStyle/>
          <a:p>
            <a:pPr marL="0" indent="0">
              <a:buNone/>
            </a:pPr>
            <a:r>
              <a:rPr lang="en-US" dirty="0">
                <a:solidFill>
                  <a:srgbClr val="005870"/>
                </a:solidFill>
                <a:latin typeface="Times New Roman" panose="02020603050405020304" pitchFamily="18" charset="0"/>
                <a:cs typeface="Times New Roman" panose="02020603050405020304" pitchFamily="18" charset="0"/>
              </a:rPr>
              <a:t>Agency</a:t>
            </a:r>
          </a:p>
          <a:p>
            <a:endParaRPr lang="en-US" dirty="0">
              <a:solidFill>
                <a:srgbClr val="005870"/>
              </a:solidFill>
              <a:latin typeface="Times New Roman" panose="02020603050405020304" pitchFamily="18" charset="0"/>
              <a:cs typeface="Times New Roman" panose="02020603050405020304" pitchFamily="18" charset="0"/>
            </a:endParaRPr>
          </a:p>
          <a:p>
            <a:pPr marL="0" indent="0">
              <a:buNone/>
            </a:pPr>
            <a:endParaRPr lang="en-US" dirty="0">
              <a:solidFill>
                <a:srgbClr val="00587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890ACF4B-9A73-43EC-A6BE-4DA0ECE9595D}"/>
              </a:ext>
            </a:extLst>
          </p:cNvPr>
          <p:cNvSpPr txBox="1"/>
          <p:nvPr/>
        </p:nvSpPr>
        <p:spPr>
          <a:xfrm>
            <a:off x="710008" y="2289273"/>
            <a:ext cx="3892062" cy="416170"/>
          </a:xfrm>
          <a:prstGeom prst="rect">
            <a:avLst/>
          </a:prstGeom>
        </p:spPr>
        <p:txBody>
          <a:bodyPr vert="horz" wrap="square" lIns="0" tIns="0" rIns="0" bIns="0" rtlCol="0">
            <a:normAutofit/>
          </a:bodyPr>
          <a:lstStyle/>
          <a:p>
            <a:pPr algn="l"/>
            <a:r>
              <a:rPr lang="en-US" b="1" dirty="0">
                <a:solidFill>
                  <a:srgbClr val="003F50"/>
                </a:solidFill>
                <a:latin typeface="Times New Roman" panose="02020603050405020304" pitchFamily="18" charset="0"/>
                <a:cs typeface="Times New Roman" panose="02020603050405020304" pitchFamily="18" charset="0"/>
              </a:rPr>
              <a:t>Required disclosure #1</a:t>
            </a:r>
          </a:p>
        </p:txBody>
      </p:sp>
      <p:pic>
        <p:nvPicPr>
          <p:cNvPr id="5" name="Picture 4" descr="A close up of text on a white background&#10;&#10;Description automatically generated">
            <a:extLst>
              <a:ext uri="{FF2B5EF4-FFF2-40B4-BE49-F238E27FC236}">
                <a16:creationId xmlns:a16="http://schemas.microsoft.com/office/drawing/2014/main" id="{693CCEBF-81AC-4CDC-B0C4-1D1D2B65F7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79167" y="730342"/>
            <a:ext cx="2455121" cy="5860512"/>
          </a:xfrm>
          <a:prstGeom prst="rect">
            <a:avLst/>
          </a:prstGeom>
          <a:ln>
            <a:solidFill>
              <a:srgbClr val="005870"/>
            </a:solidFill>
          </a:ln>
        </p:spPr>
      </p:pic>
      <p:pic>
        <p:nvPicPr>
          <p:cNvPr id="8" name="Picture 7" descr="A close up of text on a white background&#10;&#10;Description automatically generated">
            <a:extLst>
              <a:ext uri="{FF2B5EF4-FFF2-40B4-BE49-F238E27FC236}">
                <a16:creationId xmlns:a16="http://schemas.microsoft.com/office/drawing/2014/main" id="{2783BC12-A1B9-49A5-A8A5-F2A3C6E51D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80988" y="729550"/>
            <a:ext cx="2350519" cy="5861304"/>
          </a:xfrm>
          <a:prstGeom prst="rect">
            <a:avLst/>
          </a:prstGeom>
          <a:ln>
            <a:solidFill>
              <a:srgbClr val="005870"/>
            </a:solidFill>
          </a:ln>
        </p:spPr>
      </p:pic>
      <p:sp>
        <p:nvSpPr>
          <p:cNvPr id="10" name="Content Placeholder 2">
            <a:extLst>
              <a:ext uri="{FF2B5EF4-FFF2-40B4-BE49-F238E27FC236}">
                <a16:creationId xmlns:a16="http://schemas.microsoft.com/office/drawing/2014/main" id="{3C46058E-C046-4C73-B3C0-927390B47858}"/>
              </a:ext>
            </a:extLst>
          </p:cNvPr>
          <p:cNvSpPr txBox="1">
            <a:spLocks/>
          </p:cNvSpPr>
          <p:nvPr/>
        </p:nvSpPr>
        <p:spPr>
          <a:xfrm>
            <a:off x="645201" y="3285369"/>
            <a:ext cx="2847039" cy="1958009"/>
          </a:xfrm>
        </p:spPr>
        <p:txBody>
          <a:bodyPr>
            <a:noAutofit/>
          </a:bodyPr>
          <a:lstStyle>
            <a:lvl1pPr marL="171446" indent="-171446" algn="l" defTabSz="685783" rtl="0" eaLnBrk="1" latinLnBrk="0" hangingPunct="1">
              <a:lnSpc>
                <a:spcPct val="90000"/>
              </a:lnSpc>
              <a:spcBef>
                <a:spcPts val="750"/>
              </a:spcBef>
              <a:buClr>
                <a:srgbClr val="455080"/>
              </a:buClr>
              <a:buFont typeface="Arial" panose="020B0604020202020204" pitchFamily="34" charset="0"/>
              <a:buChar char="•"/>
              <a:defRPr sz="2800" kern="1200" baseline="0">
                <a:solidFill>
                  <a:srgbClr val="707372"/>
                </a:solidFill>
                <a:latin typeface="Cambria" panose="02040503050406030204" pitchFamily="18" charset="0"/>
                <a:ea typeface="+mn-ea"/>
                <a:cs typeface="+mn-cs"/>
              </a:defRPr>
            </a:lvl1pPr>
            <a:lvl2pPr marL="514337" indent="-171446" algn="l" defTabSz="685783" rtl="0" eaLnBrk="1" latinLnBrk="0" hangingPunct="1">
              <a:lnSpc>
                <a:spcPct val="90000"/>
              </a:lnSpc>
              <a:spcBef>
                <a:spcPts val="375"/>
              </a:spcBef>
              <a:buClr>
                <a:srgbClr val="455080"/>
              </a:buClr>
              <a:buFont typeface="Arial" panose="020B0604020202020204" pitchFamily="34" charset="0"/>
              <a:buChar char="•"/>
              <a:defRPr sz="2400" kern="1200" baseline="0">
                <a:solidFill>
                  <a:srgbClr val="707372"/>
                </a:solidFill>
                <a:latin typeface="Cambria" panose="02040503050406030204" pitchFamily="18" charset="0"/>
                <a:ea typeface="+mn-ea"/>
                <a:cs typeface="+mn-cs"/>
              </a:defRPr>
            </a:lvl2pPr>
            <a:lvl3pPr marL="857228" indent="-171446" algn="l" defTabSz="685783" rtl="0" eaLnBrk="1" latinLnBrk="0" hangingPunct="1">
              <a:lnSpc>
                <a:spcPct val="90000"/>
              </a:lnSpc>
              <a:spcBef>
                <a:spcPts val="375"/>
              </a:spcBef>
              <a:buSzPct val="100000"/>
              <a:buFont typeface="Arial" panose="020B0604020202020204" pitchFamily="34" charset="0"/>
              <a:buChar char="•"/>
              <a:defRPr sz="2400" kern="1200" baseline="0">
                <a:solidFill>
                  <a:srgbClr val="707372"/>
                </a:solidFill>
                <a:latin typeface="Cambria" panose="02040503050406030204"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2400" kern="1200">
                <a:solidFill>
                  <a:srgbClr val="707372"/>
                </a:solidFill>
                <a:latin typeface="Cambria" panose="02040503050406030204"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2400" kern="1200">
                <a:solidFill>
                  <a:srgbClr val="707372"/>
                </a:solidFill>
                <a:latin typeface="Cambria" panose="02040503050406030204"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lvl="1" indent="-457200">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Pamphlet or form</a:t>
            </a:r>
          </a:p>
          <a:p>
            <a:pPr marL="457200" lvl="1" indent="-457200">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Signed acknowledgement of receipt</a:t>
            </a:r>
          </a:p>
          <a:p>
            <a:pPr marL="457200" lvl="1" indent="-457200">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Record retention – </a:t>
            </a:r>
            <a:r>
              <a:rPr lang="en-US" sz="2200" b="1" dirty="0">
                <a:solidFill>
                  <a:srgbClr val="003F50"/>
                </a:solidFill>
                <a:latin typeface="Times New Roman" panose="02020603050405020304" pitchFamily="18" charset="0"/>
                <a:cs typeface="Times New Roman" panose="02020603050405020304" pitchFamily="18" charset="0"/>
              </a:rPr>
              <a:t>5 years</a:t>
            </a:r>
          </a:p>
          <a:p>
            <a:pPr>
              <a:lnSpc>
                <a:spcPct val="100000"/>
              </a:lnSpc>
              <a:spcBef>
                <a:spcPts val="300"/>
              </a:spcBef>
              <a:spcAft>
                <a:spcPts val="300"/>
              </a:spcAft>
            </a:pPr>
            <a:endParaRPr lang="en-US" sz="2200" dirty="0">
              <a:solidFill>
                <a:srgbClr val="414042"/>
              </a:solidFill>
              <a:latin typeface="Times New Roman" panose="02020603050405020304" pitchFamily="18" charset="0"/>
              <a:cs typeface="Times New Roman" panose="02020603050405020304" pitchFamily="18" charset="0"/>
            </a:endParaRPr>
          </a:p>
          <a:p>
            <a:pPr>
              <a:lnSpc>
                <a:spcPct val="100000"/>
              </a:lnSpc>
              <a:spcBef>
                <a:spcPts val="300"/>
              </a:spcBef>
              <a:spcAft>
                <a:spcPts val="300"/>
              </a:spcAft>
            </a:pPr>
            <a:endParaRPr lang="en-US" sz="1800" dirty="0">
              <a:solidFill>
                <a:srgbClr val="414042"/>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D002C93-1DAC-455C-AC3E-0CF7DFAEEEA3}"/>
              </a:ext>
            </a:extLst>
          </p:cNvPr>
          <p:cNvSpPr>
            <a:spLocks noGrp="1"/>
          </p:cNvSpPr>
          <p:nvPr>
            <p:ph type="sldNum" sz="quarter" idx="10"/>
          </p:nvPr>
        </p:nvSpPr>
        <p:spPr/>
        <p:txBody>
          <a:bodyPr/>
          <a:lstStyle/>
          <a:p>
            <a:fld id="{B9E1C8A5-9C65-4F56-8705-354FF305CE30}" type="slidenum">
              <a:rPr lang="en-US" smtClean="0"/>
              <a:pPr/>
              <a:t>102</a:t>
            </a:fld>
            <a:endParaRPr lang="en-US"/>
          </a:p>
        </p:txBody>
      </p:sp>
    </p:spTree>
    <p:custDataLst>
      <p:tags r:id="rId1"/>
    </p:custDataLst>
    <p:extLst>
      <p:ext uri="{BB962C8B-B14F-4D97-AF65-F5344CB8AC3E}">
        <p14:creationId xmlns:p14="http://schemas.microsoft.com/office/powerpoint/2010/main" val="57702245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FA8559-CE0B-446C-8CBB-D54EE821E9CE}"/>
              </a:ext>
            </a:extLst>
          </p:cNvPr>
          <p:cNvSpPr>
            <a:spLocks noGrp="1"/>
          </p:cNvSpPr>
          <p:nvPr>
            <p:ph idx="4294967295"/>
          </p:nvPr>
        </p:nvSpPr>
        <p:spPr>
          <a:xfrm>
            <a:off x="678966" y="2473324"/>
            <a:ext cx="2700338" cy="955675"/>
          </a:xfrm>
        </p:spPr>
        <p:txBody>
          <a:bodyPr/>
          <a:lstStyle/>
          <a:p>
            <a:pPr marL="0" indent="0">
              <a:buNone/>
            </a:pPr>
            <a:r>
              <a:rPr lang="en-US" sz="2800" dirty="0">
                <a:solidFill>
                  <a:srgbClr val="005870"/>
                </a:solidFill>
                <a:latin typeface="Times New Roman" panose="02020603050405020304" pitchFamily="18" charset="0"/>
                <a:cs typeface="Times New Roman" panose="02020603050405020304" pitchFamily="18" charset="0"/>
              </a:rPr>
              <a:t>Dual agency</a:t>
            </a:r>
          </a:p>
          <a:p>
            <a:endParaRPr lang="en-US" sz="2800" dirty="0">
              <a:solidFill>
                <a:srgbClr val="005870"/>
              </a:solidFill>
              <a:latin typeface="Times New Roman" panose="02020603050405020304" pitchFamily="18" charset="0"/>
              <a:cs typeface="Times New Roman" panose="02020603050405020304" pitchFamily="18" charset="0"/>
            </a:endParaRPr>
          </a:p>
          <a:p>
            <a:pPr marL="0" indent="0">
              <a:buNone/>
            </a:pPr>
            <a:endParaRPr lang="en-US" sz="2800" dirty="0">
              <a:solidFill>
                <a:srgbClr val="00587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890ACF4B-9A73-43EC-A6BE-4DA0ECE9595D}"/>
              </a:ext>
            </a:extLst>
          </p:cNvPr>
          <p:cNvSpPr txBox="1"/>
          <p:nvPr/>
        </p:nvSpPr>
        <p:spPr>
          <a:xfrm>
            <a:off x="679938" y="1999310"/>
            <a:ext cx="3892062" cy="416170"/>
          </a:xfrm>
          <a:prstGeom prst="rect">
            <a:avLst/>
          </a:prstGeom>
        </p:spPr>
        <p:txBody>
          <a:bodyPr vert="horz" wrap="square" lIns="0" tIns="0" rIns="0" bIns="0" rtlCol="0">
            <a:normAutofit/>
          </a:bodyPr>
          <a:lstStyle>
            <a:defPPr>
              <a:defRPr lang="en-US"/>
            </a:defPPr>
            <a:lvl1pPr>
              <a:defRPr b="1">
                <a:solidFill>
                  <a:schemeClr val="bg1">
                    <a:lumMod val="50000"/>
                  </a:schemeClr>
                </a:solidFill>
              </a:defRPr>
            </a:lvl1pPr>
          </a:lstStyle>
          <a:p>
            <a:r>
              <a:rPr lang="en-US" dirty="0">
                <a:solidFill>
                  <a:srgbClr val="003F50"/>
                </a:solidFill>
                <a:latin typeface="Times New Roman" panose="02020603050405020304" pitchFamily="18" charset="0"/>
                <a:cs typeface="Times New Roman" panose="02020603050405020304" pitchFamily="18" charset="0"/>
              </a:rPr>
              <a:t>Required disclosure #1</a:t>
            </a:r>
          </a:p>
        </p:txBody>
      </p:sp>
      <p:sp>
        <p:nvSpPr>
          <p:cNvPr id="10" name="Content Placeholder 2">
            <a:extLst>
              <a:ext uri="{FF2B5EF4-FFF2-40B4-BE49-F238E27FC236}">
                <a16:creationId xmlns:a16="http://schemas.microsoft.com/office/drawing/2014/main" id="{3C46058E-C046-4C73-B3C0-927390B47858}"/>
              </a:ext>
            </a:extLst>
          </p:cNvPr>
          <p:cNvSpPr txBox="1">
            <a:spLocks/>
          </p:cNvSpPr>
          <p:nvPr/>
        </p:nvSpPr>
        <p:spPr>
          <a:xfrm>
            <a:off x="679938" y="3107794"/>
            <a:ext cx="2699366" cy="1958009"/>
          </a:xfrm>
        </p:spPr>
        <p:txBody>
          <a:bodyPr>
            <a:normAutofit/>
          </a:bodyPr>
          <a:lstStyle>
            <a:lvl1pPr marL="171446" indent="-171446" algn="l" defTabSz="685783" rtl="0" eaLnBrk="1" latinLnBrk="0" hangingPunct="1">
              <a:lnSpc>
                <a:spcPct val="90000"/>
              </a:lnSpc>
              <a:spcBef>
                <a:spcPts val="750"/>
              </a:spcBef>
              <a:buClr>
                <a:srgbClr val="455080"/>
              </a:buClr>
              <a:buFont typeface="Arial" panose="020B0604020202020204" pitchFamily="34" charset="0"/>
              <a:buChar char="•"/>
              <a:defRPr sz="2800" kern="1200" baseline="0">
                <a:solidFill>
                  <a:srgbClr val="707372"/>
                </a:solidFill>
                <a:latin typeface="Cambria" panose="02040503050406030204" pitchFamily="18" charset="0"/>
                <a:ea typeface="+mn-ea"/>
                <a:cs typeface="+mn-cs"/>
              </a:defRPr>
            </a:lvl1pPr>
            <a:lvl2pPr marL="514337" indent="-171446" algn="l" defTabSz="685783" rtl="0" eaLnBrk="1" latinLnBrk="0" hangingPunct="1">
              <a:lnSpc>
                <a:spcPct val="90000"/>
              </a:lnSpc>
              <a:spcBef>
                <a:spcPts val="375"/>
              </a:spcBef>
              <a:buClr>
                <a:srgbClr val="455080"/>
              </a:buClr>
              <a:buFont typeface="Arial" panose="020B0604020202020204" pitchFamily="34" charset="0"/>
              <a:buChar char="•"/>
              <a:defRPr sz="2400" kern="1200" baseline="0">
                <a:solidFill>
                  <a:srgbClr val="707372"/>
                </a:solidFill>
                <a:latin typeface="Cambria" panose="02040503050406030204" pitchFamily="18" charset="0"/>
                <a:ea typeface="+mn-ea"/>
                <a:cs typeface="+mn-cs"/>
              </a:defRPr>
            </a:lvl2pPr>
            <a:lvl3pPr marL="857228" indent="-171446" algn="l" defTabSz="685783" rtl="0" eaLnBrk="1" latinLnBrk="0" hangingPunct="1">
              <a:lnSpc>
                <a:spcPct val="90000"/>
              </a:lnSpc>
              <a:spcBef>
                <a:spcPts val="375"/>
              </a:spcBef>
              <a:buSzPct val="100000"/>
              <a:buFont typeface="Arial" panose="020B0604020202020204" pitchFamily="34" charset="0"/>
              <a:buChar char="•"/>
              <a:defRPr sz="2400" kern="1200" baseline="0">
                <a:solidFill>
                  <a:srgbClr val="707372"/>
                </a:solidFill>
                <a:latin typeface="Cambria" panose="02040503050406030204"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2400" kern="1200">
                <a:solidFill>
                  <a:srgbClr val="707372"/>
                </a:solidFill>
                <a:latin typeface="Cambria" panose="02040503050406030204"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2400" kern="1200">
                <a:solidFill>
                  <a:srgbClr val="707372"/>
                </a:solidFill>
                <a:latin typeface="Cambria" panose="02040503050406030204"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lvl="1" indent="-457200">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Separate form</a:t>
            </a:r>
          </a:p>
          <a:p>
            <a:endParaRPr lang="en-US" sz="2400" dirty="0">
              <a:solidFill>
                <a:srgbClr val="414042"/>
              </a:solidFill>
              <a:latin typeface="Times New Roman" panose="02020603050405020304" pitchFamily="18" charset="0"/>
              <a:cs typeface="Times New Roman" panose="02020603050405020304" pitchFamily="18" charset="0"/>
            </a:endParaRPr>
          </a:p>
          <a:p>
            <a:endParaRPr lang="en-US" sz="2400" dirty="0">
              <a:solidFill>
                <a:srgbClr val="414042"/>
              </a:solidFill>
              <a:latin typeface="Times New Roman" panose="02020603050405020304" pitchFamily="18" charset="0"/>
              <a:cs typeface="Times New Roman" panose="02020603050405020304" pitchFamily="18" charset="0"/>
            </a:endParaRPr>
          </a:p>
        </p:txBody>
      </p:sp>
      <p:pic>
        <p:nvPicPr>
          <p:cNvPr id="6" name="Picture 5" descr="A close up of text on a black background&#10;&#10;Description automatically generated">
            <a:extLst>
              <a:ext uri="{FF2B5EF4-FFF2-40B4-BE49-F238E27FC236}">
                <a16:creationId xmlns:a16="http://schemas.microsoft.com/office/drawing/2014/main" id="{ADFB0562-248F-40E1-9B91-E29AFF5E6A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19006" y="327991"/>
            <a:ext cx="3765511" cy="6202017"/>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940AFE93-1F12-4934-96C6-694EFA06794A}"/>
              </a:ext>
            </a:extLst>
          </p:cNvPr>
          <p:cNvSpPr>
            <a:spLocks noGrp="1"/>
          </p:cNvSpPr>
          <p:nvPr>
            <p:ph type="sldNum" sz="quarter" idx="4"/>
          </p:nvPr>
        </p:nvSpPr>
        <p:spPr/>
        <p:txBody>
          <a:bodyPr/>
          <a:lstStyle/>
          <a:p>
            <a:fld id="{17551207-A236-4A9D-BC9F-F0969A974D7F}" type="slidenum">
              <a:rPr lang="en-US" smtClean="0"/>
              <a:pPr/>
              <a:t>103</a:t>
            </a:fld>
            <a:endParaRPr lang="en-US"/>
          </a:p>
        </p:txBody>
      </p:sp>
    </p:spTree>
    <p:custDataLst>
      <p:tags r:id="rId1"/>
    </p:custDataLst>
    <p:extLst>
      <p:ext uri="{BB962C8B-B14F-4D97-AF65-F5344CB8AC3E}">
        <p14:creationId xmlns:p14="http://schemas.microsoft.com/office/powerpoint/2010/main" val="329425532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FA8559-CE0B-446C-8CBB-D54EE821E9CE}"/>
              </a:ext>
            </a:extLst>
          </p:cNvPr>
          <p:cNvSpPr>
            <a:spLocks noGrp="1"/>
          </p:cNvSpPr>
          <p:nvPr>
            <p:ph idx="4294967295"/>
          </p:nvPr>
        </p:nvSpPr>
        <p:spPr>
          <a:xfrm>
            <a:off x="660641" y="2473968"/>
            <a:ext cx="2700338" cy="415925"/>
          </a:xfrm>
        </p:spPr>
        <p:txBody>
          <a:bodyPr>
            <a:normAutofit fontScale="92500" lnSpcReduction="20000"/>
          </a:bodyPr>
          <a:lstStyle/>
          <a:p>
            <a:pPr marL="0" indent="0">
              <a:buNone/>
            </a:pPr>
            <a:r>
              <a:rPr lang="en-US" sz="3000" dirty="0">
                <a:solidFill>
                  <a:srgbClr val="005870"/>
                </a:solidFill>
                <a:latin typeface="Times New Roman" panose="02020603050405020304" pitchFamily="18" charset="0"/>
                <a:cs typeface="Times New Roman" panose="02020603050405020304" pitchFamily="18" charset="0"/>
              </a:rPr>
              <a:t>Mold</a:t>
            </a:r>
          </a:p>
          <a:p>
            <a:pPr marL="0" indent="0">
              <a:buNone/>
            </a:pPr>
            <a:endParaRPr lang="en-US" dirty="0">
              <a:solidFill>
                <a:srgbClr val="00587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890ACF4B-9A73-43EC-A6BE-4DA0ECE9595D}"/>
              </a:ext>
            </a:extLst>
          </p:cNvPr>
          <p:cNvSpPr txBox="1"/>
          <p:nvPr/>
        </p:nvSpPr>
        <p:spPr>
          <a:xfrm>
            <a:off x="679938" y="1958710"/>
            <a:ext cx="3892062" cy="416171"/>
          </a:xfrm>
          <a:prstGeom prst="rect">
            <a:avLst/>
          </a:prstGeom>
        </p:spPr>
        <p:txBody>
          <a:bodyPr vert="horz" wrap="square" lIns="0" tIns="0" rIns="0" bIns="0" rtlCol="0">
            <a:normAutofit/>
          </a:bodyPr>
          <a:lstStyle>
            <a:defPPr>
              <a:defRPr lang="en-US"/>
            </a:defPPr>
            <a:lvl1pPr>
              <a:defRPr b="1">
                <a:solidFill>
                  <a:schemeClr val="bg1">
                    <a:lumMod val="50000"/>
                  </a:schemeClr>
                </a:solidFill>
              </a:defRPr>
            </a:lvl1pPr>
          </a:lstStyle>
          <a:p>
            <a:r>
              <a:rPr lang="en-US" dirty="0">
                <a:solidFill>
                  <a:srgbClr val="003F50"/>
                </a:solidFill>
                <a:latin typeface="Times New Roman" panose="02020603050405020304" pitchFamily="18" charset="0"/>
                <a:cs typeface="Times New Roman" panose="02020603050405020304" pitchFamily="18" charset="0"/>
              </a:rPr>
              <a:t>Required disclosure #2</a:t>
            </a:r>
          </a:p>
        </p:txBody>
      </p:sp>
      <p:pic>
        <p:nvPicPr>
          <p:cNvPr id="6" name="Picture 5" descr="A close up of a piece of paper&#10;&#10;Description automatically generated">
            <a:extLst>
              <a:ext uri="{FF2B5EF4-FFF2-40B4-BE49-F238E27FC236}">
                <a16:creationId xmlns:a16="http://schemas.microsoft.com/office/drawing/2014/main" id="{BE0DDE64-F459-4010-92B8-0E7D36C567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50295" y="1123355"/>
            <a:ext cx="3613766" cy="5420649"/>
          </a:xfrm>
          <a:prstGeom prst="rect">
            <a:avLst/>
          </a:prstGeom>
        </p:spPr>
      </p:pic>
      <p:sp>
        <p:nvSpPr>
          <p:cNvPr id="8" name="Content Placeholder 2">
            <a:extLst>
              <a:ext uri="{FF2B5EF4-FFF2-40B4-BE49-F238E27FC236}">
                <a16:creationId xmlns:a16="http://schemas.microsoft.com/office/drawing/2014/main" id="{5DE33E39-7337-48C7-83E9-662C4AC9F60A}"/>
              </a:ext>
            </a:extLst>
          </p:cNvPr>
          <p:cNvSpPr txBox="1">
            <a:spLocks/>
          </p:cNvSpPr>
          <p:nvPr/>
        </p:nvSpPr>
        <p:spPr>
          <a:xfrm>
            <a:off x="679938" y="2988980"/>
            <a:ext cx="3017419" cy="1958009"/>
          </a:xfrm>
        </p:spPr>
        <p:txBody>
          <a:bodyPr>
            <a:normAutofit/>
          </a:bodyPr>
          <a:lstStyle>
            <a:lvl1pPr marL="171446" indent="-171446" algn="l" defTabSz="685783" rtl="0" eaLnBrk="1" latinLnBrk="0" hangingPunct="1">
              <a:lnSpc>
                <a:spcPct val="90000"/>
              </a:lnSpc>
              <a:spcBef>
                <a:spcPts val="750"/>
              </a:spcBef>
              <a:buClr>
                <a:srgbClr val="455080"/>
              </a:buClr>
              <a:buFont typeface="Arial" panose="020B0604020202020204" pitchFamily="34" charset="0"/>
              <a:buChar char="•"/>
              <a:defRPr sz="2800" kern="1200" baseline="0">
                <a:solidFill>
                  <a:srgbClr val="707372"/>
                </a:solidFill>
                <a:latin typeface="Cambria" panose="02040503050406030204" pitchFamily="18" charset="0"/>
                <a:ea typeface="+mn-ea"/>
                <a:cs typeface="+mn-cs"/>
              </a:defRPr>
            </a:lvl1pPr>
            <a:lvl2pPr marL="514337" indent="-171446" algn="l" defTabSz="685783" rtl="0" eaLnBrk="1" latinLnBrk="0" hangingPunct="1">
              <a:lnSpc>
                <a:spcPct val="90000"/>
              </a:lnSpc>
              <a:spcBef>
                <a:spcPts val="375"/>
              </a:spcBef>
              <a:buClr>
                <a:srgbClr val="455080"/>
              </a:buClr>
              <a:buFont typeface="Arial" panose="020B0604020202020204" pitchFamily="34" charset="0"/>
              <a:buChar char="•"/>
              <a:defRPr sz="2400" kern="1200" baseline="0">
                <a:solidFill>
                  <a:srgbClr val="707372"/>
                </a:solidFill>
                <a:latin typeface="Cambria" panose="02040503050406030204" pitchFamily="18" charset="0"/>
                <a:ea typeface="+mn-ea"/>
                <a:cs typeface="+mn-cs"/>
              </a:defRPr>
            </a:lvl2pPr>
            <a:lvl3pPr marL="857228" indent="-171446" algn="l" defTabSz="685783" rtl="0" eaLnBrk="1" latinLnBrk="0" hangingPunct="1">
              <a:lnSpc>
                <a:spcPct val="90000"/>
              </a:lnSpc>
              <a:spcBef>
                <a:spcPts val="375"/>
              </a:spcBef>
              <a:buSzPct val="100000"/>
              <a:buFont typeface="Arial" panose="020B0604020202020204" pitchFamily="34" charset="0"/>
              <a:buChar char="•"/>
              <a:defRPr sz="2400" kern="1200" baseline="0">
                <a:solidFill>
                  <a:srgbClr val="707372"/>
                </a:solidFill>
                <a:latin typeface="Cambria" panose="02040503050406030204"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2400" kern="1200">
                <a:solidFill>
                  <a:srgbClr val="707372"/>
                </a:solidFill>
                <a:latin typeface="Cambria" panose="02040503050406030204"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2400" kern="1200">
                <a:solidFill>
                  <a:srgbClr val="707372"/>
                </a:solidFill>
                <a:latin typeface="Cambria" panose="02040503050406030204"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lvl="1" indent="-457200">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U.S. EPA pamphlet or website</a:t>
            </a:r>
          </a:p>
        </p:txBody>
      </p:sp>
      <p:sp>
        <p:nvSpPr>
          <p:cNvPr id="4" name="Slide Number Placeholder 3">
            <a:extLst>
              <a:ext uri="{FF2B5EF4-FFF2-40B4-BE49-F238E27FC236}">
                <a16:creationId xmlns:a16="http://schemas.microsoft.com/office/drawing/2014/main" id="{A69828E4-233C-4AC3-9258-16D8C7FE0FD3}"/>
              </a:ext>
            </a:extLst>
          </p:cNvPr>
          <p:cNvSpPr>
            <a:spLocks noGrp="1"/>
          </p:cNvSpPr>
          <p:nvPr>
            <p:ph type="sldNum" sz="quarter" idx="10"/>
          </p:nvPr>
        </p:nvSpPr>
        <p:spPr/>
        <p:txBody>
          <a:bodyPr/>
          <a:lstStyle/>
          <a:p>
            <a:fld id="{B9E1C8A5-9C65-4F56-8705-354FF305CE30}" type="slidenum">
              <a:rPr lang="en-US" smtClean="0"/>
              <a:pPr/>
              <a:t>104</a:t>
            </a:fld>
            <a:endParaRPr lang="en-US"/>
          </a:p>
        </p:txBody>
      </p:sp>
    </p:spTree>
    <p:custDataLst>
      <p:tags r:id="rId1"/>
    </p:custDataLst>
    <p:extLst>
      <p:ext uri="{BB962C8B-B14F-4D97-AF65-F5344CB8AC3E}">
        <p14:creationId xmlns:p14="http://schemas.microsoft.com/office/powerpoint/2010/main" val="39741349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FA8559-CE0B-446C-8CBB-D54EE821E9CE}"/>
              </a:ext>
            </a:extLst>
          </p:cNvPr>
          <p:cNvSpPr>
            <a:spLocks noGrp="1"/>
          </p:cNvSpPr>
          <p:nvPr>
            <p:ph idx="4294967295"/>
          </p:nvPr>
        </p:nvSpPr>
        <p:spPr>
          <a:xfrm>
            <a:off x="641454" y="1932471"/>
            <a:ext cx="4191000" cy="666750"/>
          </a:xfrm>
        </p:spPr>
        <p:txBody>
          <a:bodyPr>
            <a:normAutofit/>
          </a:bodyPr>
          <a:lstStyle/>
          <a:p>
            <a:pPr marL="0" indent="0">
              <a:buNone/>
            </a:pPr>
            <a:r>
              <a:rPr lang="en-US" dirty="0">
                <a:solidFill>
                  <a:srgbClr val="005870"/>
                </a:solidFill>
                <a:latin typeface="Times New Roman" panose="02020603050405020304" pitchFamily="18" charset="0"/>
                <a:cs typeface="Times New Roman" panose="02020603050405020304" pitchFamily="18" charset="0"/>
              </a:rPr>
              <a:t>Registered sex offenders</a:t>
            </a:r>
          </a:p>
          <a:p>
            <a:endParaRPr lang="en-US" dirty="0">
              <a:solidFill>
                <a:srgbClr val="005870"/>
              </a:solidFill>
              <a:latin typeface="Times New Roman" panose="02020603050405020304" pitchFamily="18" charset="0"/>
              <a:cs typeface="Times New Roman" panose="02020603050405020304" pitchFamily="18" charset="0"/>
            </a:endParaRPr>
          </a:p>
          <a:p>
            <a:pPr marL="0" indent="0">
              <a:buNone/>
            </a:pPr>
            <a:endParaRPr lang="en-US" dirty="0">
              <a:solidFill>
                <a:srgbClr val="00587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890ACF4B-9A73-43EC-A6BE-4DA0ECE9595D}"/>
              </a:ext>
            </a:extLst>
          </p:cNvPr>
          <p:cNvSpPr txBox="1"/>
          <p:nvPr/>
        </p:nvSpPr>
        <p:spPr>
          <a:xfrm>
            <a:off x="679937" y="1516131"/>
            <a:ext cx="3892062" cy="416170"/>
          </a:xfrm>
          <a:prstGeom prst="rect">
            <a:avLst/>
          </a:prstGeom>
        </p:spPr>
        <p:txBody>
          <a:bodyPr vert="horz" wrap="square" lIns="0" tIns="0" rIns="0" bIns="0" rtlCol="0">
            <a:normAutofit/>
          </a:bodyPr>
          <a:lstStyle>
            <a:defPPr>
              <a:defRPr lang="en-US"/>
            </a:defPPr>
            <a:lvl1pPr>
              <a:defRPr b="1">
                <a:solidFill>
                  <a:schemeClr val="bg1">
                    <a:lumMod val="50000"/>
                  </a:schemeClr>
                </a:solidFill>
              </a:defRPr>
            </a:lvl1pPr>
          </a:lstStyle>
          <a:p>
            <a:r>
              <a:rPr lang="en-US" dirty="0">
                <a:solidFill>
                  <a:srgbClr val="003F50"/>
                </a:solidFill>
                <a:latin typeface="Times New Roman" panose="02020603050405020304" pitchFamily="18" charset="0"/>
                <a:cs typeface="Times New Roman" panose="02020603050405020304" pitchFamily="18" charset="0"/>
              </a:rPr>
              <a:t>Required disclosure #3</a:t>
            </a:r>
          </a:p>
        </p:txBody>
      </p:sp>
      <p:sp>
        <p:nvSpPr>
          <p:cNvPr id="5" name="Content Placeholder 2">
            <a:extLst>
              <a:ext uri="{FF2B5EF4-FFF2-40B4-BE49-F238E27FC236}">
                <a16:creationId xmlns:a16="http://schemas.microsoft.com/office/drawing/2014/main" id="{C22AFA87-4769-4E4F-8755-D18A356331B0}"/>
              </a:ext>
            </a:extLst>
          </p:cNvPr>
          <p:cNvSpPr txBox="1">
            <a:spLocks/>
          </p:cNvSpPr>
          <p:nvPr/>
        </p:nvSpPr>
        <p:spPr>
          <a:xfrm>
            <a:off x="679937" y="2449995"/>
            <a:ext cx="8305035" cy="1958009"/>
          </a:xfrm>
        </p:spPr>
        <p:txBody>
          <a:bodyPr>
            <a:normAutofit/>
          </a:bodyPr>
          <a:lstStyle>
            <a:lvl1pPr marL="171446" indent="-171446" algn="l" defTabSz="685783" rtl="0" eaLnBrk="1" latinLnBrk="0" hangingPunct="1">
              <a:lnSpc>
                <a:spcPct val="90000"/>
              </a:lnSpc>
              <a:spcBef>
                <a:spcPts val="750"/>
              </a:spcBef>
              <a:buClr>
                <a:srgbClr val="455080"/>
              </a:buClr>
              <a:buFont typeface="Arial" panose="020B0604020202020204" pitchFamily="34" charset="0"/>
              <a:buChar char="•"/>
              <a:defRPr sz="2800" kern="1200" baseline="0">
                <a:solidFill>
                  <a:srgbClr val="707372"/>
                </a:solidFill>
                <a:latin typeface="Cambria" panose="02040503050406030204" pitchFamily="18" charset="0"/>
                <a:ea typeface="+mn-ea"/>
                <a:cs typeface="+mn-cs"/>
              </a:defRPr>
            </a:lvl1pPr>
            <a:lvl2pPr marL="514337" indent="-171446" algn="l" defTabSz="685783" rtl="0" eaLnBrk="1" latinLnBrk="0" hangingPunct="1">
              <a:lnSpc>
                <a:spcPct val="90000"/>
              </a:lnSpc>
              <a:spcBef>
                <a:spcPts val="375"/>
              </a:spcBef>
              <a:buClr>
                <a:srgbClr val="455080"/>
              </a:buClr>
              <a:buFont typeface="Arial" panose="020B0604020202020204" pitchFamily="34" charset="0"/>
              <a:buChar char="•"/>
              <a:defRPr sz="2400" kern="1200" baseline="0">
                <a:solidFill>
                  <a:srgbClr val="707372"/>
                </a:solidFill>
                <a:latin typeface="Cambria" panose="02040503050406030204" pitchFamily="18" charset="0"/>
                <a:ea typeface="+mn-ea"/>
                <a:cs typeface="+mn-cs"/>
              </a:defRPr>
            </a:lvl2pPr>
            <a:lvl3pPr marL="857228" indent="-171446" algn="l" defTabSz="685783" rtl="0" eaLnBrk="1" latinLnBrk="0" hangingPunct="1">
              <a:lnSpc>
                <a:spcPct val="90000"/>
              </a:lnSpc>
              <a:spcBef>
                <a:spcPts val="375"/>
              </a:spcBef>
              <a:buSzPct val="100000"/>
              <a:buFont typeface="Arial" panose="020B0604020202020204" pitchFamily="34" charset="0"/>
              <a:buChar char="•"/>
              <a:defRPr sz="2400" kern="1200" baseline="0">
                <a:solidFill>
                  <a:srgbClr val="707372"/>
                </a:solidFill>
                <a:latin typeface="Cambria" panose="02040503050406030204"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2400" kern="1200">
                <a:solidFill>
                  <a:srgbClr val="707372"/>
                </a:solidFill>
                <a:latin typeface="Cambria" panose="02040503050406030204"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2400" kern="1200">
                <a:solidFill>
                  <a:srgbClr val="707372"/>
                </a:solidFill>
                <a:latin typeface="Cambria" panose="02040503050406030204"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lvl="1" indent="-457200">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Megan’s Law</a:t>
            </a:r>
          </a:p>
          <a:p>
            <a:pPr marL="457200" lvl="1" indent="-457200">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Notice of </a:t>
            </a:r>
            <a:r>
              <a:rPr lang="en-US" sz="2200" b="1" dirty="0">
                <a:solidFill>
                  <a:srgbClr val="003F50"/>
                </a:solidFill>
                <a:latin typeface="Times New Roman" panose="02020603050405020304" pitchFamily="18" charset="0"/>
                <a:cs typeface="Times New Roman" panose="02020603050405020304" pitchFamily="18" charset="0"/>
              </a:rPr>
              <a:t>public access to statewide database </a:t>
            </a:r>
            <a:r>
              <a:rPr lang="en-US" sz="2200" dirty="0">
                <a:solidFill>
                  <a:schemeClr val="tx1"/>
                </a:solidFill>
                <a:latin typeface="Times New Roman" panose="02020603050405020304" pitchFamily="18" charset="0"/>
                <a:cs typeface="Times New Roman" panose="02020603050405020304" pitchFamily="18" charset="0"/>
              </a:rPr>
              <a:t>disclosing locations</a:t>
            </a:r>
          </a:p>
          <a:p>
            <a:pPr lvl="2"/>
            <a:r>
              <a:rPr lang="en-US" sz="1800" dirty="0">
                <a:solidFill>
                  <a:schemeClr val="tx1"/>
                </a:solidFill>
                <a:latin typeface="Times New Roman" panose="02020603050405020304" pitchFamily="18" charset="0"/>
                <a:cs typeface="Times New Roman" panose="02020603050405020304" pitchFamily="18" charset="0"/>
              </a:rPr>
              <a:t>Phone</a:t>
            </a:r>
          </a:p>
          <a:p>
            <a:pPr lvl="2"/>
            <a:r>
              <a:rPr lang="en-US" sz="1800" dirty="0">
                <a:solidFill>
                  <a:schemeClr val="tx1"/>
                </a:solidFill>
                <a:latin typeface="Times New Roman" panose="02020603050405020304" pitchFamily="18" charset="0"/>
                <a:cs typeface="Times New Roman" panose="02020603050405020304" pitchFamily="18" charset="0"/>
              </a:rPr>
              <a:t>Internet</a:t>
            </a:r>
          </a:p>
          <a:p>
            <a:pPr marL="0" indent="0">
              <a:buFont typeface="Arial" panose="020B0604020202020204" pitchFamily="34" charset="0"/>
              <a:buNone/>
            </a:pPr>
            <a:endParaRPr lang="en-US" sz="2400" dirty="0">
              <a:solidFill>
                <a:srgbClr val="434E7E"/>
              </a:solidFill>
              <a:latin typeface="Times New Roman" panose="02020603050405020304" pitchFamily="18" charset="0"/>
              <a:cs typeface="Times New Roman" panose="02020603050405020304" pitchFamily="18" charset="0"/>
            </a:endParaRPr>
          </a:p>
        </p:txBody>
      </p:sp>
      <p:pic>
        <p:nvPicPr>
          <p:cNvPr id="7" name="Picture 6" descr="A picture containing people&#10;&#10;Description automatically generated">
            <a:extLst>
              <a:ext uri="{FF2B5EF4-FFF2-40B4-BE49-F238E27FC236}">
                <a16:creationId xmlns:a16="http://schemas.microsoft.com/office/drawing/2014/main" id="{2C303590-4AB4-481E-A866-6356DB0A9EC9}"/>
              </a:ext>
            </a:extLst>
          </p:cNvPr>
          <p:cNvPicPr>
            <a:picLocks noChangeAspect="1"/>
          </p:cNvPicPr>
          <p:nvPr/>
        </p:nvPicPr>
        <p:blipFill>
          <a:blip r:embed="rId3"/>
          <a:stretch>
            <a:fillRect/>
          </a:stretch>
        </p:blipFill>
        <p:spPr>
          <a:xfrm>
            <a:off x="433445" y="4650469"/>
            <a:ext cx="8277108" cy="1562810"/>
          </a:xfrm>
          <a:prstGeom prst="rect">
            <a:avLst/>
          </a:prstGeom>
          <a:ln>
            <a:solidFill>
              <a:srgbClr val="005870"/>
            </a:solidFill>
          </a:ln>
        </p:spPr>
      </p:pic>
      <p:sp>
        <p:nvSpPr>
          <p:cNvPr id="8" name="TextBox 7">
            <a:extLst>
              <a:ext uri="{FF2B5EF4-FFF2-40B4-BE49-F238E27FC236}">
                <a16:creationId xmlns:a16="http://schemas.microsoft.com/office/drawing/2014/main" id="{12FB0D12-EC6A-420D-AF4C-A116B9C15494}"/>
              </a:ext>
            </a:extLst>
          </p:cNvPr>
          <p:cNvSpPr txBox="1"/>
          <p:nvPr/>
        </p:nvSpPr>
        <p:spPr>
          <a:xfrm>
            <a:off x="2832845" y="6311347"/>
            <a:ext cx="6349347" cy="546653"/>
          </a:xfrm>
          <a:prstGeom prst="rect">
            <a:avLst/>
          </a:prstGeom>
        </p:spPr>
        <p:txBody>
          <a:bodyPr vert="horz" wrap="square" lIns="0" tIns="0" rIns="0" bIns="0" rtlCol="0">
            <a:normAutofit/>
          </a:bodyPr>
          <a:lstStyle/>
          <a:p>
            <a:pPr algn="l"/>
            <a:r>
              <a:rPr lang="en-US" dirty="0">
                <a:latin typeface="Times New Roman" panose="02020603050405020304" pitchFamily="18" charset="0"/>
                <a:cs typeface="Times New Roman" panose="02020603050405020304" pitchFamily="18" charset="0"/>
              </a:rPr>
              <a:t>Source: New Orleans Metropolitan Association of REALTORS</a:t>
            </a:r>
            <a:r>
              <a:rPr lang="en-US" baseline="30000" dirty="0">
                <a:latin typeface="Times New Roman" panose="02020603050405020304" pitchFamily="18" charset="0"/>
                <a:cs typeface="Times New Roman" panose="02020603050405020304" pitchFamily="18" charset="0"/>
              </a:rPr>
              <a:t>®</a:t>
            </a:r>
          </a:p>
        </p:txBody>
      </p:sp>
      <p:sp>
        <p:nvSpPr>
          <p:cNvPr id="4" name="Slide Number Placeholder 3">
            <a:extLst>
              <a:ext uri="{FF2B5EF4-FFF2-40B4-BE49-F238E27FC236}">
                <a16:creationId xmlns:a16="http://schemas.microsoft.com/office/drawing/2014/main" id="{17BC6694-AA70-4679-9843-6AE67D67EAFB}"/>
              </a:ext>
            </a:extLst>
          </p:cNvPr>
          <p:cNvSpPr>
            <a:spLocks noGrp="1"/>
          </p:cNvSpPr>
          <p:nvPr>
            <p:ph type="sldNum" sz="quarter" idx="10"/>
          </p:nvPr>
        </p:nvSpPr>
        <p:spPr/>
        <p:txBody>
          <a:bodyPr/>
          <a:lstStyle/>
          <a:p>
            <a:fld id="{B9E1C8A5-9C65-4F56-8705-354FF305CE30}" type="slidenum">
              <a:rPr lang="en-US" smtClean="0"/>
              <a:pPr/>
              <a:t>105</a:t>
            </a:fld>
            <a:endParaRPr lang="en-US"/>
          </a:p>
        </p:txBody>
      </p:sp>
    </p:spTree>
    <p:custDataLst>
      <p:tags r:id="rId1"/>
    </p:custDataLst>
    <p:extLst>
      <p:ext uri="{BB962C8B-B14F-4D97-AF65-F5344CB8AC3E}">
        <p14:creationId xmlns:p14="http://schemas.microsoft.com/office/powerpoint/2010/main" val="323097501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39273-22E4-4AA5-9470-19ED6BA5524E}"/>
              </a:ext>
            </a:extLst>
          </p:cNvPr>
          <p:cNvSpPr>
            <a:spLocks noGrp="1"/>
          </p:cNvSpPr>
          <p:nvPr>
            <p:ph type="title"/>
          </p:nvPr>
        </p:nvSpPr>
        <p:spPr>
          <a:xfrm>
            <a:off x="746056" y="2850034"/>
            <a:ext cx="6449874" cy="578961"/>
          </a:xfrm>
        </p:spPr>
        <p:txBody>
          <a:bodyPr>
            <a:noAutofit/>
          </a:bodyPr>
          <a:lstStyle/>
          <a:p>
            <a:r>
              <a:rPr lang="en-US" sz="3600" dirty="0">
                <a:latin typeface="Times New Roman" panose="02020603050405020304" pitchFamily="18" charset="0"/>
                <a:cs typeface="Times New Roman" panose="02020603050405020304" pitchFamily="18" charset="0"/>
              </a:rPr>
              <a:t>Landlord trust checking accounts</a:t>
            </a:r>
          </a:p>
        </p:txBody>
      </p:sp>
      <p:pic>
        <p:nvPicPr>
          <p:cNvPr id="9" name="Picture 8" descr="A close up of a logo&#10;&#10;Description automatically generated">
            <a:extLst>
              <a:ext uri="{FF2B5EF4-FFF2-40B4-BE49-F238E27FC236}">
                <a16:creationId xmlns:a16="http://schemas.microsoft.com/office/drawing/2014/main" id="{AFD39C4F-C21C-4B4C-9F14-71EA35CE45D1}"/>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7524" b="93619" l="10000" r="90000">
                        <a14:foregroundMark x1="32071" y1="7619" x2="32071" y2="7619"/>
                        <a14:foregroundMark x1="82857" y1="90857" x2="82857" y2="90857"/>
                        <a14:foregroundMark x1="79571" y1="93619" x2="79571" y2="93619"/>
                        <a14:foregroundMark x1="81214" y1="70048" x2="81214" y2="70048"/>
                        <a14:foregroundMark x1="80500" y1="76571" x2="80500" y2="76571"/>
                        <a14:foregroundMark x1="80750" y1="73429" x2="80750" y2="73429"/>
                      </a14:backgroundRemoval>
                    </a14:imgEffect>
                  </a14:imgLayer>
                </a14:imgProps>
              </a:ext>
              <a:ext uri="{28A0092B-C50C-407E-A947-70E740481C1C}">
                <a14:useLocalDpi xmlns:a14="http://schemas.microsoft.com/office/drawing/2010/main"/>
              </a:ext>
            </a:extLst>
          </a:blip>
          <a:stretch>
            <a:fillRect/>
          </a:stretch>
        </p:blipFill>
        <p:spPr>
          <a:xfrm>
            <a:off x="6215271" y="4007966"/>
            <a:ext cx="2690189" cy="2017642"/>
          </a:xfrm>
          <a:prstGeom prst="rect">
            <a:avLst/>
          </a:prstGeom>
        </p:spPr>
      </p:pic>
    </p:spTree>
    <p:custDataLst>
      <p:tags r:id="rId1"/>
    </p:custDataLst>
    <p:extLst>
      <p:ext uri="{BB962C8B-B14F-4D97-AF65-F5344CB8AC3E}">
        <p14:creationId xmlns:p14="http://schemas.microsoft.com/office/powerpoint/2010/main" val="8640296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3147447-BCB4-48BE-8330-F391A3716F3A}"/>
              </a:ext>
            </a:extLst>
          </p:cNvPr>
          <p:cNvGraphicFramePr>
            <a:graphicFrameLocks noGrp="1"/>
          </p:cNvGraphicFramePr>
          <p:nvPr>
            <p:ph idx="1"/>
            <p:extLst>
              <p:ext uri="{D42A27DB-BD31-4B8C-83A1-F6EECF244321}">
                <p14:modId xmlns:p14="http://schemas.microsoft.com/office/powerpoint/2010/main" val="3587400047"/>
              </p:ext>
            </p:extLst>
          </p:nvPr>
        </p:nvGraphicFramePr>
        <p:xfrm>
          <a:off x="258417" y="1289598"/>
          <a:ext cx="4539698" cy="38769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7CDAF824-84B5-4FDA-B7A2-D40CF88EE5ED}"/>
              </a:ext>
            </a:extLst>
          </p:cNvPr>
          <p:cNvSpPr txBox="1"/>
          <p:nvPr/>
        </p:nvSpPr>
        <p:spPr>
          <a:xfrm>
            <a:off x="5406887" y="1904749"/>
            <a:ext cx="3478696" cy="2325757"/>
          </a:xfrm>
          <a:prstGeom prst="rect">
            <a:avLst/>
          </a:prstGeom>
        </p:spPr>
        <p:txBody>
          <a:bodyPr vert="horz" wrap="square" lIns="0" tIns="0" rIns="0" bIns="0" rtlCol="0">
            <a:noAutofit/>
          </a:bodyPr>
          <a:lstStyle/>
          <a:p>
            <a:pPr marL="285750" lvl="0" indent="-285750">
              <a:buFont typeface="Arial" panose="020B0604020202020204" pitchFamily="34" charset="0"/>
              <a:buChar char="•"/>
            </a:pPr>
            <a:r>
              <a:rPr lang="en-US" sz="2200" dirty="0">
                <a:latin typeface="Cambria" panose="02040503050406030204" pitchFamily="18" charset="0"/>
              </a:rPr>
              <a:t>Financial institution in state of Louisiana</a:t>
            </a:r>
          </a:p>
          <a:p>
            <a:pPr marL="285750" lvl="0" indent="-285750">
              <a:buFont typeface="Arial" panose="020B0604020202020204" pitchFamily="34" charset="0"/>
              <a:buChar char="•"/>
            </a:pPr>
            <a:r>
              <a:rPr lang="en-US" sz="2200" dirty="0">
                <a:latin typeface="Cambria" panose="02040503050406030204" pitchFamily="18" charset="0"/>
              </a:rPr>
              <a:t>Titled in identical wording as broker’s license</a:t>
            </a:r>
          </a:p>
          <a:p>
            <a:pPr marL="285750" indent="-285750">
              <a:buFont typeface="Arial" panose="020B0604020202020204" pitchFamily="34" charset="0"/>
              <a:buChar char="•"/>
            </a:pPr>
            <a:r>
              <a:rPr lang="en-US" sz="2200" dirty="0">
                <a:latin typeface="Cambria" panose="02040503050406030204" pitchFamily="18" charset="0"/>
              </a:rPr>
              <a:t>Fees may be paid from accounts</a:t>
            </a:r>
          </a:p>
          <a:p>
            <a:pPr marL="285750" indent="-285750">
              <a:buFont typeface="Arial" panose="020B0604020202020204" pitchFamily="34" charset="0"/>
              <a:buChar char="•"/>
            </a:pPr>
            <a:r>
              <a:rPr lang="en-US" sz="2200" dirty="0">
                <a:latin typeface="Cambria" panose="02040503050406030204" pitchFamily="18" charset="0"/>
              </a:rPr>
              <a:t>Accounts need not be interest-bearing</a:t>
            </a:r>
          </a:p>
          <a:p>
            <a:pPr lvl="0"/>
            <a:endParaRPr lang="en-US" sz="2000" dirty="0"/>
          </a:p>
        </p:txBody>
      </p:sp>
      <p:sp>
        <p:nvSpPr>
          <p:cNvPr id="6" name="Right Brace 5">
            <a:extLst>
              <a:ext uri="{FF2B5EF4-FFF2-40B4-BE49-F238E27FC236}">
                <a16:creationId xmlns:a16="http://schemas.microsoft.com/office/drawing/2014/main" id="{CB34DFA2-AE44-408C-93C2-E5422D811775}"/>
              </a:ext>
            </a:extLst>
          </p:cNvPr>
          <p:cNvSpPr/>
          <p:nvPr/>
        </p:nvSpPr>
        <p:spPr>
          <a:xfrm>
            <a:off x="4989443" y="1270066"/>
            <a:ext cx="119270" cy="3856382"/>
          </a:xfrm>
          <a:prstGeom prst="rightBrace">
            <a:avLst/>
          </a:prstGeom>
          <a:ln w="3175">
            <a:solidFill>
              <a:srgbClr val="003F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EDB7FD8A-BC8D-4027-AE8C-013CBF1417A4}"/>
              </a:ext>
            </a:extLst>
          </p:cNvPr>
          <p:cNvSpPr>
            <a:spLocks noGrp="1"/>
          </p:cNvSpPr>
          <p:nvPr>
            <p:ph type="sldNum" sz="quarter" idx="10"/>
          </p:nvPr>
        </p:nvSpPr>
        <p:spPr/>
        <p:txBody>
          <a:bodyPr/>
          <a:lstStyle/>
          <a:p>
            <a:fld id="{B9E1C8A5-9C65-4F56-8705-354FF305CE30}" type="slidenum">
              <a:rPr lang="en-US" smtClean="0"/>
              <a:pPr/>
              <a:t>107</a:t>
            </a:fld>
            <a:endParaRPr lang="en-US"/>
          </a:p>
        </p:txBody>
      </p:sp>
    </p:spTree>
    <p:custDataLst>
      <p:tags r:id="rId1"/>
    </p:custDataLst>
    <p:extLst>
      <p:ext uri="{BB962C8B-B14F-4D97-AF65-F5344CB8AC3E}">
        <p14:creationId xmlns:p14="http://schemas.microsoft.com/office/powerpoint/2010/main" val="2193128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AC41CF-4C3F-49D3-8010-2627C4BBB545}"/>
              </a:ext>
            </a:extLst>
          </p:cNvPr>
          <p:cNvSpPr>
            <a:spLocks noGrp="1"/>
          </p:cNvSpPr>
          <p:nvPr>
            <p:ph idx="1"/>
          </p:nvPr>
        </p:nvSpPr>
        <p:spPr>
          <a:xfrm>
            <a:off x="490330" y="2069930"/>
            <a:ext cx="4280453" cy="4351338"/>
          </a:xfrm>
        </p:spPr>
        <p:txBody>
          <a:bodyPr>
            <a:normAutofit/>
          </a:bodyPr>
          <a:lstStyle/>
          <a:p>
            <a:pPr marL="285750" indent="-285750" defTabSz="914400"/>
            <a:r>
              <a:rPr lang="en-US" sz="2200" dirty="0">
                <a:solidFill>
                  <a:schemeClr val="tx1"/>
                </a:solidFill>
                <a:latin typeface="Times New Roman" panose="02020603050405020304" pitchFamily="18" charset="0"/>
                <a:cs typeface="Times New Roman" panose="02020603050405020304" pitchFamily="18" charset="0"/>
              </a:rPr>
              <a:t>Multiple properties and owners in same account okay</a:t>
            </a:r>
          </a:p>
          <a:p>
            <a:pPr marL="285750" indent="-285750" defTabSz="914400"/>
            <a:r>
              <a:rPr lang="en-US" sz="2200" dirty="0">
                <a:solidFill>
                  <a:schemeClr val="tx1"/>
                </a:solidFill>
                <a:latin typeface="Times New Roman" panose="02020603050405020304" pitchFamily="18" charset="0"/>
                <a:cs typeface="Times New Roman" panose="02020603050405020304" pitchFamily="18" charset="0"/>
              </a:rPr>
              <a:t>Ledger for each property</a:t>
            </a:r>
          </a:p>
        </p:txBody>
      </p:sp>
      <p:pic>
        <p:nvPicPr>
          <p:cNvPr id="5" name="Picture 4" descr="A close up of a piece of paper&#10;&#10;Description automatically generated">
            <a:extLst>
              <a:ext uri="{FF2B5EF4-FFF2-40B4-BE49-F238E27FC236}">
                <a16:creationId xmlns:a16="http://schemas.microsoft.com/office/drawing/2014/main" id="{A4B2A855-A1F7-4B67-B2D3-9705C1969B1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58669" y="912656"/>
            <a:ext cx="3212864" cy="4023348"/>
          </a:xfrm>
          <a:prstGeom prst="rect">
            <a:avLst/>
          </a:prstGeom>
        </p:spPr>
      </p:pic>
      <p:sp>
        <p:nvSpPr>
          <p:cNvPr id="7" name="TextBox 6">
            <a:extLst>
              <a:ext uri="{FF2B5EF4-FFF2-40B4-BE49-F238E27FC236}">
                <a16:creationId xmlns:a16="http://schemas.microsoft.com/office/drawing/2014/main" id="{911646AB-C032-4381-9A32-171DAA811375}"/>
              </a:ext>
            </a:extLst>
          </p:cNvPr>
          <p:cNvSpPr txBox="1"/>
          <p:nvPr/>
        </p:nvSpPr>
        <p:spPr>
          <a:xfrm>
            <a:off x="684525" y="1492977"/>
            <a:ext cx="3892062" cy="416170"/>
          </a:xfrm>
          <a:prstGeom prst="rect">
            <a:avLst/>
          </a:prstGeom>
        </p:spPr>
        <p:txBody>
          <a:bodyPr>
            <a:normAutofit/>
          </a:bodyPr>
          <a:lstStyle>
            <a:lvl1pPr indent="0" defTabSz="685783">
              <a:lnSpc>
                <a:spcPct val="90000"/>
              </a:lnSpc>
              <a:spcBef>
                <a:spcPts val="750"/>
              </a:spcBef>
              <a:buClr>
                <a:srgbClr val="455080"/>
              </a:buClr>
              <a:buFont typeface="Arial" panose="020B0604020202020204" pitchFamily="34" charset="0"/>
              <a:buNone/>
              <a:defRPr sz="2100" baseline="0">
                <a:solidFill>
                  <a:srgbClr val="005870"/>
                </a:solidFill>
                <a:latin typeface="Cambria" panose="02040503050406030204" pitchFamily="18" charset="0"/>
              </a:defRPr>
            </a:lvl1pPr>
            <a:lvl2pPr marL="514337" indent="-171446" defTabSz="685783">
              <a:lnSpc>
                <a:spcPct val="90000"/>
              </a:lnSpc>
              <a:spcBef>
                <a:spcPts val="375"/>
              </a:spcBef>
              <a:buClr>
                <a:srgbClr val="455080"/>
              </a:buClr>
              <a:buFont typeface="Arial" panose="020B0604020202020204" pitchFamily="34" charset="0"/>
              <a:buChar char="•"/>
              <a:defRPr baseline="0">
                <a:solidFill>
                  <a:srgbClr val="707372"/>
                </a:solidFill>
                <a:latin typeface="Cambria" panose="02040503050406030204" pitchFamily="18" charset="0"/>
              </a:defRPr>
            </a:lvl2pPr>
            <a:lvl3pPr marL="857228" indent="-171446" defTabSz="685783">
              <a:lnSpc>
                <a:spcPct val="90000"/>
              </a:lnSpc>
              <a:spcBef>
                <a:spcPts val="375"/>
              </a:spcBef>
              <a:buSzPct val="100000"/>
              <a:buFont typeface="Arial" panose="020B0604020202020204" pitchFamily="34" charset="0"/>
              <a:buChar char="•"/>
              <a:defRPr sz="1425" baseline="0">
                <a:solidFill>
                  <a:srgbClr val="707372"/>
                </a:solidFill>
                <a:latin typeface="Cambria" panose="02040503050406030204" pitchFamily="18" charset="0"/>
              </a:defRPr>
            </a:lvl3pPr>
            <a:lvl4pPr marL="1200120" indent="-171446" defTabSz="685783">
              <a:lnSpc>
                <a:spcPct val="90000"/>
              </a:lnSpc>
              <a:spcBef>
                <a:spcPts val="375"/>
              </a:spcBef>
              <a:buFont typeface="Arial" panose="020B0604020202020204" pitchFamily="34" charset="0"/>
              <a:buChar char="•"/>
              <a:defRPr sz="1350">
                <a:solidFill>
                  <a:srgbClr val="707372"/>
                </a:solidFill>
                <a:latin typeface="Cambria" panose="02040503050406030204" pitchFamily="18" charset="0"/>
              </a:defRPr>
            </a:lvl4pPr>
            <a:lvl5pPr marL="1543012" indent="-171446" defTabSz="685783">
              <a:lnSpc>
                <a:spcPct val="90000"/>
              </a:lnSpc>
              <a:spcBef>
                <a:spcPts val="375"/>
              </a:spcBef>
              <a:buFont typeface="Arial" panose="020B0604020202020204" pitchFamily="34" charset="0"/>
              <a:buChar char="•"/>
              <a:defRPr sz="1350">
                <a:solidFill>
                  <a:srgbClr val="707372"/>
                </a:solidFill>
                <a:latin typeface="Cambria" panose="02040503050406030204" pitchFamily="18" charset="0"/>
              </a:defRPr>
            </a:lvl5pPr>
            <a:lvl6pPr marL="1885903" indent="-171446" defTabSz="685783">
              <a:lnSpc>
                <a:spcPct val="90000"/>
              </a:lnSpc>
              <a:spcBef>
                <a:spcPts val="375"/>
              </a:spcBef>
              <a:buFont typeface="Arial" panose="020B0604020202020204" pitchFamily="34" charset="0"/>
              <a:buChar char="•"/>
              <a:defRPr sz="1350"/>
            </a:lvl6pPr>
            <a:lvl7pPr marL="2228795" indent="-171446" defTabSz="685783">
              <a:lnSpc>
                <a:spcPct val="90000"/>
              </a:lnSpc>
              <a:spcBef>
                <a:spcPts val="375"/>
              </a:spcBef>
              <a:buFont typeface="Arial" panose="020B0604020202020204" pitchFamily="34" charset="0"/>
              <a:buChar char="•"/>
              <a:defRPr sz="1350"/>
            </a:lvl7pPr>
            <a:lvl8pPr marL="2571686" indent="-171446" defTabSz="685783">
              <a:lnSpc>
                <a:spcPct val="90000"/>
              </a:lnSpc>
              <a:spcBef>
                <a:spcPts val="375"/>
              </a:spcBef>
              <a:buFont typeface="Arial" panose="020B0604020202020204" pitchFamily="34" charset="0"/>
              <a:buChar char="•"/>
              <a:defRPr sz="1350"/>
            </a:lvl8pPr>
            <a:lvl9pPr marL="2914577" indent="-171446" defTabSz="685783">
              <a:lnSpc>
                <a:spcPct val="90000"/>
              </a:lnSpc>
              <a:spcBef>
                <a:spcPts val="375"/>
              </a:spcBef>
              <a:buFont typeface="Arial" panose="020B0604020202020204" pitchFamily="34" charset="0"/>
              <a:buChar char="•"/>
              <a:defRPr sz="1350"/>
            </a:lvl9pPr>
          </a:lstStyle>
          <a:p>
            <a:r>
              <a:rPr lang="en-US" sz="2200" dirty="0">
                <a:latin typeface="Times New Roman" panose="02020603050405020304" pitchFamily="18" charset="0"/>
                <a:cs typeface="Times New Roman" panose="02020603050405020304" pitchFamily="18" charset="0"/>
              </a:rPr>
              <a:t>Trust accounts</a:t>
            </a:r>
          </a:p>
        </p:txBody>
      </p:sp>
      <p:sp>
        <p:nvSpPr>
          <p:cNvPr id="2" name="Slide Number Placeholder 1">
            <a:extLst>
              <a:ext uri="{FF2B5EF4-FFF2-40B4-BE49-F238E27FC236}">
                <a16:creationId xmlns:a16="http://schemas.microsoft.com/office/drawing/2014/main" id="{D631CE67-F3AF-437B-997F-C94CBC3AC641}"/>
              </a:ext>
            </a:extLst>
          </p:cNvPr>
          <p:cNvSpPr>
            <a:spLocks noGrp="1"/>
          </p:cNvSpPr>
          <p:nvPr>
            <p:ph type="sldNum" sz="quarter" idx="10"/>
          </p:nvPr>
        </p:nvSpPr>
        <p:spPr/>
        <p:txBody>
          <a:bodyPr/>
          <a:lstStyle/>
          <a:p>
            <a:fld id="{B9E1C8A5-9C65-4F56-8705-354FF305CE30}" type="slidenum">
              <a:rPr lang="en-US" smtClean="0"/>
              <a:pPr/>
              <a:t>108</a:t>
            </a:fld>
            <a:endParaRPr lang="en-US"/>
          </a:p>
        </p:txBody>
      </p:sp>
    </p:spTree>
    <p:custDataLst>
      <p:tags r:id="rId1"/>
    </p:custDataLst>
    <p:extLst>
      <p:ext uri="{BB962C8B-B14F-4D97-AF65-F5344CB8AC3E}">
        <p14:creationId xmlns:p14="http://schemas.microsoft.com/office/powerpoint/2010/main" val="35207622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39273-22E4-4AA5-9470-19ED6BA5524E}"/>
              </a:ext>
            </a:extLst>
          </p:cNvPr>
          <p:cNvSpPr>
            <a:spLocks noGrp="1"/>
          </p:cNvSpPr>
          <p:nvPr>
            <p:ph type="title"/>
          </p:nvPr>
        </p:nvSpPr>
        <p:spPr>
          <a:xfrm>
            <a:off x="785813" y="2850034"/>
            <a:ext cx="7085978" cy="578961"/>
          </a:xfrm>
        </p:spPr>
        <p:txBody>
          <a:bodyPr>
            <a:noAutofit/>
          </a:bodyPr>
          <a:lstStyle/>
          <a:p>
            <a:r>
              <a:rPr lang="en-US" sz="3600" dirty="0">
                <a:latin typeface="Times New Roman" panose="02020603050405020304" pitchFamily="18" charset="0"/>
                <a:cs typeface="Times New Roman" panose="02020603050405020304" pitchFamily="18" charset="0"/>
              </a:rPr>
              <a:t>Lease termination and eviction</a:t>
            </a:r>
          </a:p>
        </p:txBody>
      </p:sp>
      <p:pic>
        <p:nvPicPr>
          <p:cNvPr id="9" name="Picture 8" descr="A close up of a logo&#10;&#10;Description automatically generated">
            <a:extLst>
              <a:ext uri="{FF2B5EF4-FFF2-40B4-BE49-F238E27FC236}">
                <a16:creationId xmlns:a16="http://schemas.microsoft.com/office/drawing/2014/main" id="{AFD39C4F-C21C-4B4C-9F14-71EA35CE45D1}"/>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7524" b="93619" l="10000" r="90000">
                        <a14:foregroundMark x1="32071" y1="7619" x2="32071" y2="7619"/>
                        <a14:foregroundMark x1="82857" y1="90857" x2="82857" y2="90857"/>
                        <a14:foregroundMark x1="79571" y1="93619" x2="79571" y2="93619"/>
                        <a14:foregroundMark x1="81214" y1="70048" x2="81214" y2="70048"/>
                        <a14:foregroundMark x1="80500" y1="76571" x2="80500" y2="76571"/>
                        <a14:foregroundMark x1="80750" y1="73429" x2="80750" y2="73429"/>
                      </a14:backgroundRemoval>
                    </a14:imgEffect>
                  </a14:imgLayer>
                </a14:imgProps>
              </a:ext>
              <a:ext uri="{28A0092B-C50C-407E-A947-70E740481C1C}">
                <a14:useLocalDpi xmlns:a14="http://schemas.microsoft.com/office/drawing/2010/main"/>
              </a:ext>
            </a:extLst>
          </a:blip>
          <a:stretch>
            <a:fillRect/>
          </a:stretch>
        </p:blipFill>
        <p:spPr>
          <a:xfrm>
            <a:off x="6215271" y="4007966"/>
            <a:ext cx="2690189" cy="2017642"/>
          </a:xfrm>
          <a:prstGeom prst="rect">
            <a:avLst/>
          </a:prstGeom>
        </p:spPr>
      </p:pic>
    </p:spTree>
    <p:custDataLst>
      <p:tags r:id="rId1"/>
    </p:custDataLst>
    <p:extLst>
      <p:ext uri="{BB962C8B-B14F-4D97-AF65-F5344CB8AC3E}">
        <p14:creationId xmlns:p14="http://schemas.microsoft.com/office/powerpoint/2010/main" val="3497268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Office Buildings</a:t>
            </a:r>
          </a:p>
        </p:txBody>
      </p:sp>
      <p:sp>
        <p:nvSpPr>
          <p:cNvPr id="4" name="Content Placeholder 3">
            <a:extLst>
              <a:ext uri="{FF2B5EF4-FFF2-40B4-BE49-F238E27FC236}">
                <a16:creationId xmlns:a16="http://schemas.microsoft.com/office/drawing/2014/main" id="{3B420A65-2B83-4BAC-A4DE-8066264DC078}"/>
              </a:ext>
            </a:extLst>
          </p:cNvPr>
          <p:cNvSpPr>
            <a:spLocks noGrp="1"/>
          </p:cNvSpPr>
          <p:nvPr>
            <p:ph idx="1"/>
          </p:nvPr>
        </p:nvSpPr>
        <p:spPr/>
        <p:txBody>
          <a:bodyPr>
            <a:normAutofit/>
          </a:bodyPr>
          <a:lstStyle/>
          <a:p>
            <a:pPr marL="342900" indent="-342900">
              <a:buFont typeface="Arial" panose="020B0604020202020204" pitchFamily="34" charset="0"/>
              <a:buChar char="•"/>
            </a:pPr>
            <a:r>
              <a:rPr lang="en-US" sz="2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Office properties are occupied for a variety of business purposes.</a:t>
            </a:r>
          </a:p>
          <a:p>
            <a:pPr marL="342900" indent="-342900">
              <a:buFont typeface="Arial" panose="020B0604020202020204" pitchFamily="34" charset="0"/>
              <a:buChar char="•"/>
            </a:pPr>
            <a:r>
              <a:rPr lang="en-US" sz="2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The term “office” can refer to entire buildings, floors, parts of a floor or office parks. </a:t>
            </a:r>
          </a:p>
          <a:p>
            <a:pPr marL="342900" indent="-342900">
              <a:buFont typeface="Arial" panose="020B0604020202020204" pitchFamily="34" charset="0"/>
              <a:buChar char="•"/>
            </a:pPr>
            <a:r>
              <a:rPr lang="en-US" sz="2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Office buildings can be built-to-suit for a user’s unique operational needs. </a:t>
            </a:r>
          </a:p>
          <a:p>
            <a:pPr marL="342900" indent="-342900">
              <a:buFont typeface="Arial" panose="020B0604020202020204" pitchFamily="34" charset="0"/>
              <a:buChar char="•"/>
            </a:pPr>
            <a:r>
              <a:rPr lang="en-US" sz="2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The Building Owners and Managers Association (BOMA, http://www.boma.org/) differentiates offices by several ways.  </a:t>
            </a:r>
            <a:endParaRPr lang="en-US" sz="2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68028384-5D4F-4B80-BE6A-C970D156DF73}"/>
              </a:ext>
            </a:extLst>
          </p:cNvPr>
          <p:cNvSpPr>
            <a:spLocks noGrp="1"/>
          </p:cNvSpPr>
          <p:nvPr>
            <p:ph type="sldNum" sz="quarter" idx="10"/>
          </p:nvPr>
        </p:nvSpPr>
        <p:spPr/>
        <p:txBody>
          <a:bodyPr/>
          <a:lstStyle/>
          <a:p>
            <a:fld id="{B9E1C8A5-9C65-4F56-8705-354FF305CE30}" type="slidenum">
              <a:rPr lang="en-US" smtClean="0"/>
              <a:pPr/>
              <a:t>11</a:t>
            </a:fld>
            <a:endParaRPr lang="en-US"/>
          </a:p>
        </p:txBody>
      </p:sp>
    </p:spTree>
    <p:custDataLst>
      <p:tags r:id="rId1"/>
    </p:custDataLst>
    <p:extLst>
      <p:ext uri="{BB962C8B-B14F-4D97-AF65-F5344CB8AC3E}">
        <p14:creationId xmlns:p14="http://schemas.microsoft.com/office/powerpoint/2010/main" val="86126669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CF548776-BDDD-4994-A703-A60110F3BE9B}"/>
              </a:ext>
            </a:extLst>
          </p:cNvPr>
          <p:cNvSpPr>
            <a:spLocks/>
          </p:cNvSpPr>
          <p:nvPr/>
        </p:nvSpPr>
        <p:spPr>
          <a:xfrm>
            <a:off x="628689" y="1582548"/>
            <a:ext cx="3774742" cy="777240"/>
          </a:xfrm>
          <a:custGeom>
            <a:avLst/>
            <a:gdLst>
              <a:gd name="connsiteX0" fmla="*/ 0 w 3774742"/>
              <a:gd name="connsiteY0" fmla="*/ 0 h 320231"/>
              <a:gd name="connsiteX1" fmla="*/ 3774742 w 3774742"/>
              <a:gd name="connsiteY1" fmla="*/ 0 h 320231"/>
              <a:gd name="connsiteX2" fmla="*/ 3774742 w 3774742"/>
              <a:gd name="connsiteY2" fmla="*/ 320231 h 320231"/>
              <a:gd name="connsiteX3" fmla="*/ 0 w 3774742"/>
              <a:gd name="connsiteY3" fmla="*/ 320231 h 320231"/>
              <a:gd name="connsiteX4" fmla="*/ 0 w 3774742"/>
              <a:gd name="connsiteY4" fmla="*/ 0 h 320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4742" h="320231">
                <a:moveTo>
                  <a:pt x="0" y="0"/>
                </a:moveTo>
                <a:lnTo>
                  <a:pt x="3774742" y="0"/>
                </a:lnTo>
                <a:lnTo>
                  <a:pt x="3774742" y="320231"/>
                </a:lnTo>
                <a:lnTo>
                  <a:pt x="0" y="320231"/>
                </a:lnTo>
                <a:lnTo>
                  <a:pt x="0" y="0"/>
                </a:lnTo>
                <a:close/>
              </a:path>
            </a:pathLst>
          </a:custGeom>
          <a:solidFill>
            <a:srgbClr val="005870"/>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2200" kern="1200" baseline="0" dirty="0">
                <a:latin typeface="Times New Roman" panose="02020603050405020304" pitchFamily="18" charset="0"/>
                <a:cs typeface="Times New Roman" panose="02020603050405020304" pitchFamily="18" charset="0"/>
              </a:rPr>
              <a:t>Fixed-term</a:t>
            </a:r>
            <a:endParaRPr lang="en-US" sz="2200" kern="1200" dirty="0">
              <a:latin typeface="Times New Roman" panose="02020603050405020304" pitchFamily="18" charset="0"/>
              <a:cs typeface="Times New Roman" panose="02020603050405020304" pitchFamily="18" charset="0"/>
            </a:endParaRPr>
          </a:p>
        </p:txBody>
      </p:sp>
      <p:sp>
        <p:nvSpPr>
          <p:cNvPr id="7" name="Freeform: Shape 6">
            <a:extLst>
              <a:ext uri="{FF2B5EF4-FFF2-40B4-BE49-F238E27FC236}">
                <a16:creationId xmlns:a16="http://schemas.microsoft.com/office/drawing/2014/main" id="{13AD479E-CC99-49A4-A3EA-8472B6898749}"/>
              </a:ext>
            </a:extLst>
          </p:cNvPr>
          <p:cNvSpPr/>
          <p:nvPr/>
        </p:nvSpPr>
        <p:spPr>
          <a:xfrm>
            <a:off x="628689" y="2346738"/>
            <a:ext cx="3774742" cy="2700908"/>
          </a:xfrm>
          <a:custGeom>
            <a:avLst/>
            <a:gdLst>
              <a:gd name="connsiteX0" fmla="*/ 0 w 3774742"/>
              <a:gd name="connsiteY0" fmla="*/ 0 h 2700908"/>
              <a:gd name="connsiteX1" fmla="*/ 3774742 w 3774742"/>
              <a:gd name="connsiteY1" fmla="*/ 0 h 2700908"/>
              <a:gd name="connsiteX2" fmla="*/ 3774742 w 3774742"/>
              <a:gd name="connsiteY2" fmla="*/ 2700908 h 2700908"/>
              <a:gd name="connsiteX3" fmla="*/ 0 w 3774742"/>
              <a:gd name="connsiteY3" fmla="*/ 2700908 h 2700908"/>
              <a:gd name="connsiteX4" fmla="*/ 0 w 3774742"/>
              <a:gd name="connsiteY4" fmla="*/ 0 h 2700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4742" h="2700908">
                <a:moveTo>
                  <a:pt x="0" y="0"/>
                </a:moveTo>
                <a:lnTo>
                  <a:pt x="3774742" y="0"/>
                </a:lnTo>
                <a:lnTo>
                  <a:pt x="3774742" y="2700908"/>
                </a:lnTo>
                <a:lnTo>
                  <a:pt x="0" y="2700908"/>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400" kern="1200" dirty="0">
                <a:latin typeface="Times New Roman" panose="02020603050405020304" pitchFamily="18" charset="0"/>
                <a:cs typeface="Times New Roman" panose="02020603050405020304" pitchFamily="18" charset="0"/>
              </a:rPr>
              <a:t>Typically a year</a:t>
            </a:r>
          </a:p>
          <a:p>
            <a:pPr marL="285750" lvl="1" indent="-285750" algn="l" defTabSz="1244600">
              <a:lnSpc>
                <a:spcPct val="90000"/>
              </a:lnSpc>
              <a:spcBef>
                <a:spcPct val="0"/>
              </a:spcBef>
              <a:spcAft>
                <a:spcPct val="15000"/>
              </a:spcAft>
              <a:buChar char="•"/>
            </a:pPr>
            <a:r>
              <a:rPr lang="en-US" sz="2400" kern="1200" dirty="0">
                <a:latin typeface="Times New Roman" panose="02020603050405020304" pitchFamily="18" charset="0"/>
                <a:cs typeface="Times New Roman" panose="02020603050405020304" pitchFamily="18" charset="0"/>
              </a:rPr>
              <a:t>Can be any time period not to exceed 99 years</a:t>
            </a:r>
          </a:p>
        </p:txBody>
      </p:sp>
      <p:sp>
        <p:nvSpPr>
          <p:cNvPr id="8" name="Freeform: Shape 7">
            <a:extLst>
              <a:ext uri="{FF2B5EF4-FFF2-40B4-BE49-F238E27FC236}">
                <a16:creationId xmlns:a16="http://schemas.microsoft.com/office/drawing/2014/main" id="{DC4EFA27-BF8B-4CCA-ABAD-8597845D65DD}"/>
              </a:ext>
            </a:extLst>
          </p:cNvPr>
          <p:cNvSpPr/>
          <p:nvPr/>
        </p:nvSpPr>
        <p:spPr>
          <a:xfrm>
            <a:off x="4931895" y="1573003"/>
            <a:ext cx="3774742" cy="777240"/>
          </a:xfrm>
          <a:custGeom>
            <a:avLst/>
            <a:gdLst>
              <a:gd name="connsiteX0" fmla="*/ 0 w 3774742"/>
              <a:gd name="connsiteY0" fmla="*/ 0 h 703007"/>
              <a:gd name="connsiteX1" fmla="*/ 3774742 w 3774742"/>
              <a:gd name="connsiteY1" fmla="*/ 0 h 703007"/>
              <a:gd name="connsiteX2" fmla="*/ 3774742 w 3774742"/>
              <a:gd name="connsiteY2" fmla="*/ 703007 h 703007"/>
              <a:gd name="connsiteX3" fmla="*/ 0 w 3774742"/>
              <a:gd name="connsiteY3" fmla="*/ 703007 h 703007"/>
              <a:gd name="connsiteX4" fmla="*/ 0 w 3774742"/>
              <a:gd name="connsiteY4" fmla="*/ 0 h 703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4742" h="703007">
                <a:moveTo>
                  <a:pt x="0" y="0"/>
                </a:moveTo>
                <a:lnTo>
                  <a:pt x="3774742" y="0"/>
                </a:lnTo>
                <a:lnTo>
                  <a:pt x="3774742" y="703007"/>
                </a:lnTo>
                <a:lnTo>
                  <a:pt x="0" y="703007"/>
                </a:lnTo>
                <a:lnTo>
                  <a:pt x="0" y="0"/>
                </a:lnTo>
                <a:close/>
              </a:path>
            </a:pathLst>
          </a:custGeom>
          <a:solidFill>
            <a:srgbClr val="005870"/>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2200" kern="1200" baseline="0" dirty="0">
                <a:latin typeface="Times New Roman" panose="02020603050405020304" pitchFamily="18" charset="0"/>
                <a:cs typeface="Times New Roman" panose="02020603050405020304" pitchFamily="18" charset="0"/>
              </a:rPr>
              <a:t>No term/month-to-month</a:t>
            </a:r>
            <a:endParaRPr lang="en-US" sz="2200" kern="1200" dirty="0">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A78979F9-159E-4062-A7BF-18E363570C1A}"/>
              </a:ext>
            </a:extLst>
          </p:cNvPr>
          <p:cNvSpPr/>
          <p:nvPr/>
        </p:nvSpPr>
        <p:spPr>
          <a:xfrm>
            <a:off x="4931895" y="2350248"/>
            <a:ext cx="3774742" cy="2700908"/>
          </a:xfrm>
          <a:custGeom>
            <a:avLst/>
            <a:gdLst>
              <a:gd name="connsiteX0" fmla="*/ 0 w 3774742"/>
              <a:gd name="connsiteY0" fmla="*/ 0 h 2700908"/>
              <a:gd name="connsiteX1" fmla="*/ 3774742 w 3774742"/>
              <a:gd name="connsiteY1" fmla="*/ 0 h 2700908"/>
              <a:gd name="connsiteX2" fmla="*/ 3774742 w 3774742"/>
              <a:gd name="connsiteY2" fmla="*/ 2700908 h 2700908"/>
              <a:gd name="connsiteX3" fmla="*/ 0 w 3774742"/>
              <a:gd name="connsiteY3" fmla="*/ 2700908 h 2700908"/>
              <a:gd name="connsiteX4" fmla="*/ 0 w 3774742"/>
              <a:gd name="connsiteY4" fmla="*/ 0 h 2700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4742" h="2700908">
                <a:moveTo>
                  <a:pt x="0" y="0"/>
                </a:moveTo>
                <a:lnTo>
                  <a:pt x="3774742" y="0"/>
                </a:lnTo>
                <a:lnTo>
                  <a:pt x="3774742" y="2700908"/>
                </a:lnTo>
                <a:lnTo>
                  <a:pt x="0" y="2700908"/>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9352" tIns="149352" rIns="199136" bIns="224028" numCol="1" spcCol="1270" anchor="t" anchorCtr="0">
            <a:noAutofit/>
          </a:bodyPr>
          <a:lstStyle/>
          <a:p>
            <a:pPr marL="342900" lvl="1" indent="-342900" algn="l" defTabSz="1244600">
              <a:lnSpc>
                <a:spcPct val="90000"/>
              </a:lnSpc>
              <a:spcBef>
                <a:spcPct val="0"/>
              </a:spcBef>
              <a:spcAft>
                <a:spcPct val="150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If no</a:t>
            </a:r>
            <a:r>
              <a:rPr lang="en-US" sz="2400" kern="1200" dirty="0">
                <a:latin typeface="Times New Roman" panose="02020603050405020304" pitchFamily="18" charset="0"/>
                <a:cs typeface="Times New Roman" panose="02020603050405020304" pitchFamily="18" charset="0"/>
              </a:rPr>
              <a:t> duration specified, lease is month-to-month</a:t>
            </a:r>
          </a:p>
        </p:txBody>
      </p:sp>
      <p:sp>
        <p:nvSpPr>
          <p:cNvPr id="11" name="TextBox 10">
            <a:extLst>
              <a:ext uri="{FF2B5EF4-FFF2-40B4-BE49-F238E27FC236}">
                <a16:creationId xmlns:a16="http://schemas.microsoft.com/office/drawing/2014/main" id="{F9446A87-18F9-4F83-9E78-0531AB604FC3}"/>
              </a:ext>
            </a:extLst>
          </p:cNvPr>
          <p:cNvSpPr txBox="1"/>
          <p:nvPr/>
        </p:nvSpPr>
        <p:spPr>
          <a:xfrm>
            <a:off x="679938" y="941963"/>
            <a:ext cx="3892062" cy="416170"/>
          </a:xfrm>
          <a:prstGeom prst="rect">
            <a:avLst/>
          </a:prstGeom>
        </p:spPr>
        <p:txBody>
          <a:bodyPr>
            <a:normAutofit/>
          </a:bodyPr>
          <a:lstStyle>
            <a:defPPr>
              <a:defRPr lang="en-US"/>
            </a:defPPr>
            <a:lvl1pPr indent="0" defTabSz="685783">
              <a:lnSpc>
                <a:spcPct val="90000"/>
              </a:lnSpc>
              <a:spcBef>
                <a:spcPts val="750"/>
              </a:spcBef>
              <a:buClr>
                <a:srgbClr val="455080"/>
              </a:buClr>
              <a:buFont typeface="Arial" panose="020B0604020202020204" pitchFamily="34" charset="0"/>
              <a:buNone/>
              <a:defRPr sz="2100" baseline="0">
                <a:solidFill>
                  <a:srgbClr val="005870"/>
                </a:solidFill>
                <a:latin typeface="Cambria" panose="02040503050406030204" pitchFamily="18" charset="0"/>
              </a:defRPr>
            </a:lvl1pPr>
            <a:lvl2pPr marL="514337" indent="-171446" defTabSz="685783">
              <a:lnSpc>
                <a:spcPct val="90000"/>
              </a:lnSpc>
              <a:spcBef>
                <a:spcPts val="375"/>
              </a:spcBef>
              <a:buClr>
                <a:srgbClr val="455080"/>
              </a:buClr>
              <a:buFont typeface="Arial" panose="020B0604020202020204" pitchFamily="34" charset="0"/>
              <a:buChar char="•"/>
              <a:defRPr baseline="0">
                <a:solidFill>
                  <a:srgbClr val="707372"/>
                </a:solidFill>
                <a:latin typeface="Cambria" panose="02040503050406030204" pitchFamily="18" charset="0"/>
              </a:defRPr>
            </a:lvl2pPr>
            <a:lvl3pPr marL="857228" indent="-171446" defTabSz="685783">
              <a:lnSpc>
                <a:spcPct val="90000"/>
              </a:lnSpc>
              <a:spcBef>
                <a:spcPts val="375"/>
              </a:spcBef>
              <a:buSzPct val="100000"/>
              <a:buFont typeface="Arial" panose="020B0604020202020204" pitchFamily="34" charset="0"/>
              <a:buChar char="•"/>
              <a:defRPr sz="1425" baseline="0">
                <a:solidFill>
                  <a:srgbClr val="707372"/>
                </a:solidFill>
                <a:latin typeface="Cambria" panose="02040503050406030204" pitchFamily="18" charset="0"/>
              </a:defRPr>
            </a:lvl3pPr>
            <a:lvl4pPr marL="1200120" indent="-171446" defTabSz="685783">
              <a:lnSpc>
                <a:spcPct val="90000"/>
              </a:lnSpc>
              <a:spcBef>
                <a:spcPts val="375"/>
              </a:spcBef>
              <a:buFont typeface="Arial" panose="020B0604020202020204" pitchFamily="34" charset="0"/>
              <a:buChar char="•"/>
              <a:defRPr sz="1350">
                <a:solidFill>
                  <a:srgbClr val="707372"/>
                </a:solidFill>
                <a:latin typeface="Cambria" panose="02040503050406030204" pitchFamily="18" charset="0"/>
              </a:defRPr>
            </a:lvl4pPr>
            <a:lvl5pPr marL="1543012" indent="-171446" defTabSz="685783">
              <a:lnSpc>
                <a:spcPct val="90000"/>
              </a:lnSpc>
              <a:spcBef>
                <a:spcPts val="375"/>
              </a:spcBef>
              <a:buFont typeface="Arial" panose="020B0604020202020204" pitchFamily="34" charset="0"/>
              <a:buChar char="•"/>
              <a:defRPr sz="1350">
                <a:solidFill>
                  <a:srgbClr val="707372"/>
                </a:solidFill>
                <a:latin typeface="Cambria" panose="02040503050406030204" pitchFamily="18" charset="0"/>
              </a:defRPr>
            </a:lvl5pPr>
            <a:lvl6pPr marL="1885903" indent="-171446" defTabSz="685783">
              <a:lnSpc>
                <a:spcPct val="90000"/>
              </a:lnSpc>
              <a:spcBef>
                <a:spcPts val="375"/>
              </a:spcBef>
              <a:buFont typeface="Arial" panose="020B0604020202020204" pitchFamily="34" charset="0"/>
              <a:buChar char="•"/>
              <a:defRPr sz="1350"/>
            </a:lvl6pPr>
            <a:lvl7pPr marL="2228795" indent="-171446" defTabSz="685783">
              <a:lnSpc>
                <a:spcPct val="90000"/>
              </a:lnSpc>
              <a:spcBef>
                <a:spcPts val="375"/>
              </a:spcBef>
              <a:buFont typeface="Arial" panose="020B0604020202020204" pitchFamily="34" charset="0"/>
              <a:buChar char="•"/>
              <a:defRPr sz="1350"/>
            </a:lvl7pPr>
            <a:lvl8pPr marL="2571686" indent="-171446" defTabSz="685783">
              <a:lnSpc>
                <a:spcPct val="90000"/>
              </a:lnSpc>
              <a:spcBef>
                <a:spcPts val="375"/>
              </a:spcBef>
              <a:buFont typeface="Arial" panose="020B0604020202020204" pitchFamily="34" charset="0"/>
              <a:buChar char="•"/>
              <a:defRPr sz="1350"/>
            </a:lvl8pPr>
            <a:lvl9pPr marL="2914577" indent="-171446" defTabSz="685783">
              <a:lnSpc>
                <a:spcPct val="90000"/>
              </a:lnSpc>
              <a:spcBef>
                <a:spcPts val="375"/>
              </a:spcBef>
              <a:buFont typeface="Arial" panose="020B0604020202020204" pitchFamily="34" charset="0"/>
              <a:buChar char="•"/>
              <a:defRPr sz="1350"/>
            </a:lvl9pPr>
          </a:lstStyle>
          <a:p>
            <a:r>
              <a:rPr lang="en-US" sz="2200" dirty="0">
                <a:latin typeface="Times New Roman" panose="02020603050405020304" pitchFamily="18" charset="0"/>
                <a:cs typeface="Times New Roman" panose="02020603050405020304" pitchFamily="18" charset="0"/>
              </a:rPr>
              <a:t>Lease periods</a:t>
            </a:r>
          </a:p>
        </p:txBody>
      </p:sp>
      <p:sp>
        <p:nvSpPr>
          <p:cNvPr id="2" name="Slide Number Placeholder 1">
            <a:extLst>
              <a:ext uri="{FF2B5EF4-FFF2-40B4-BE49-F238E27FC236}">
                <a16:creationId xmlns:a16="http://schemas.microsoft.com/office/drawing/2014/main" id="{EF4D2164-C266-4DC4-B2D1-8DF120BAE5A2}"/>
              </a:ext>
            </a:extLst>
          </p:cNvPr>
          <p:cNvSpPr>
            <a:spLocks noGrp="1"/>
          </p:cNvSpPr>
          <p:nvPr>
            <p:ph type="sldNum" sz="quarter" idx="10"/>
          </p:nvPr>
        </p:nvSpPr>
        <p:spPr/>
        <p:txBody>
          <a:bodyPr/>
          <a:lstStyle/>
          <a:p>
            <a:fld id="{B9E1C8A5-9C65-4F56-8705-354FF305CE30}" type="slidenum">
              <a:rPr lang="en-US" smtClean="0"/>
              <a:pPr/>
              <a:t>110</a:t>
            </a:fld>
            <a:endParaRPr lang="en-US"/>
          </a:p>
        </p:txBody>
      </p:sp>
    </p:spTree>
    <p:custDataLst>
      <p:tags r:id="rId1"/>
    </p:custDataLst>
    <p:extLst>
      <p:ext uri="{BB962C8B-B14F-4D97-AF65-F5344CB8AC3E}">
        <p14:creationId xmlns:p14="http://schemas.microsoft.com/office/powerpoint/2010/main" val="393375361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10FADB-866B-429B-A881-87DB4C897BB6}"/>
              </a:ext>
            </a:extLst>
          </p:cNvPr>
          <p:cNvSpPr>
            <a:spLocks noGrp="1"/>
          </p:cNvSpPr>
          <p:nvPr>
            <p:ph type="title"/>
          </p:nvPr>
        </p:nvSpPr>
        <p:spPr>
          <a:xfrm>
            <a:off x="628689" y="960144"/>
            <a:ext cx="8804189" cy="721777"/>
          </a:xfrm>
        </p:spPr>
        <p:txBody>
          <a:bodyPr>
            <a:normAutofit/>
          </a:bodyPr>
          <a:lstStyle/>
          <a:p>
            <a:pPr>
              <a:spcBef>
                <a:spcPts val="750"/>
              </a:spcBef>
              <a:buClr>
                <a:srgbClr val="455080"/>
              </a:buClr>
              <a:buFont typeface="Arial" panose="020B0604020202020204" pitchFamily="34" charset="0"/>
            </a:pPr>
            <a:r>
              <a:rPr lang="en-US" sz="2100" dirty="0">
                <a:latin typeface="Times New Roman" panose="02020603050405020304" pitchFamily="18" charset="0"/>
                <a:ea typeface="+mn-ea"/>
                <a:cs typeface="Times New Roman" panose="02020603050405020304" pitchFamily="18" charset="0"/>
              </a:rPr>
              <a:t>Notice to Vacate</a:t>
            </a:r>
          </a:p>
        </p:txBody>
      </p:sp>
      <p:sp>
        <p:nvSpPr>
          <p:cNvPr id="2" name="Freeform: Shape 1">
            <a:extLst>
              <a:ext uri="{FF2B5EF4-FFF2-40B4-BE49-F238E27FC236}">
                <a16:creationId xmlns:a16="http://schemas.microsoft.com/office/drawing/2014/main" id="{CECD0795-DD7B-44DA-AF07-363DB6F470BB}"/>
              </a:ext>
            </a:extLst>
          </p:cNvPr>
          <p:cNvSpPr>
            <a:spLocks/>
          </p:cNvSpPr>
          <p:nvPr/>
        </p:nvSpPr>
        <p:spPr>
          <a:xfrm>
            <a:off x="628689" y="1495400"/>
            <a:ext cx="3502421" cy="777240"/>
          </a:xfrm>
          <a:custGeom>
            <a:avLst/>
            <a:gdLst>
              <a:gd name="connsiteX0" fmla="*/ 0 w 3774742"/>
              <a:gd name="connsiteY0" fmla="*/ 0 h 320231"/>
              <a:gd name="connsiteX1" fmla="*/ 3774742 w 3774742"/>
              <a:gd name="connsiteY1" fmla="*/ 0 h 320231"/>
              <a:gd name="connsiteX2" fmla="*/ 3774742 w 3774742"/>
              <a:gd name="connsiteY2" fmla="*/ 320231 h 320231"/>
              <a:gd name="connsiteX3" fmla="*/ 0 w 3774742"/>
              <a:gd name="connsiteY3" fmla="*/ 320231 h 320231"/>
              <a:gd name="connsiteX4" fmla="*/ 0 w 3774742"/>
              <a:gd name="connsiteY4" fmla="*/ 0 h 320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4742" h="320231">
                <a:moveTo>
                  <a:pt x="0" y="0"/>
                </a:moveTo>
                <a:lnTo>
                  <a:pt x="3774742" y="0"/>
                </a:lnTo>
                <a:lnTo>
                  <a:pt x="3774742" y="320231"/>
                </a:lnTo>
                <a:lnTo>
                  <a:pt x="0" y="320231"/>
                </a:lnTo>
                <a:lnTo>
                  <a:pt x="0" y="0"/>
                </a:lnTo>
                <a:close/>
              </a:path>
            </a:pathLst>
          </a:custGeom>
          <a:solidFill>
            <a:srgbClr val="005870"/>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2200" kern="1200" baseline="0" dirty="0">
                <a:latin typeface="Times New Roman" panose="02020603050405020304" pitchFamily="18" charset="0"/>
                <a:cs typeface="Times New Roman" panose="02020603050405020304" pitchFamily="18" charset="0"/>
              </a:rPr>
              <a:t>Fixed-term</a:t>
            </a:r>
            <a:endParaRPr lang="en-US" sz="2200" kern="1200" dirty="0">
              <a:latin typeface="Times New Roman" panose="02020603050405020304" pitchFamily="18" charset="0"/>
              <a:cs typeface="Times New Roman" panose="02020603050405020304" pitchFamily="18" charset="0"/>
            </a:endParaRPr>
          </a:p>
        </p:txBody>
      </p:sp>
      <p:sp>
        <p:nvSpPr>
          <p:cNvPr id="4" name="Freeform: Shape 3">
            <a:extLst>
              <a:ext uri="{FF2B5EF4-FFF2-40B4-BE49-F238E27FC236}">
                <a16:creationId xmlns:a16="http://schemas.microsoft.com/office/drawing/2014/main" id="{50493B2D-275B-474D-9E46-8AFDBD4E8370}"/>
              </a:ext>
            </a:extLst>
          </p:cNvPr>
          <p:cNvSpPr/>
          <p:nvPr/>
        </p:nvSpPr>
        <p:spPr>
          <a:xfrm>
            <a:off x="628689" y="2259590"/>
            <a:ext cx="3502421" cy="2700908"/>
          </a:xfrm>
          <a:custGeom>
            <a:avLst/>
            <a:gdLst>
              <a:gd name="connsiteX0" fmla="*/ 0 w 3774742"/>
              <a:gd name="connsiteY0" fmla="*/ 0 h 2700908"/>
              <a:gd name="connsiteX1" fmla="*/ 3774742 w 3774742"/>
              <a:gd name="connsiteY1" fmla="*/ 0 h 2700908"/>
              <a:gd name="connsiteX2" fmla="*/ 3774742 w 3774742"/>
              <a:gd name="connsiteY2" fmla="*/ 2700908 h 2700908"/>
              <a:gd name="connsiteX3" fmla="*/ 0 w 3774742"/>
              <a:gd name="connsiteY3" fmla="*/ 2700908 h 2700908"/>
              <a:gd name="connsiteX4" fmla="*/ 0 w 3774742"/>
              <a:gd name="connsiteY4" fmla="*/ 0 h 2700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4742" h="2700908">
                <a:moveTo>
                  <a:pt x="0" y="0"/>
                </a:moveTo>
                <a:lnTo>
                  <a:pt x="3774742" y="0"/>
                </a:lnTo>
                <a:lnTo>
                  <a:pt x="3774742" y="2700908"/>
                </a:lnTo>
                <a:lnTo>
                  <a:pt x="0" y="2700908"/>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400" dirty="0">
                <a:latin typeface="Times New Roman" panose="02020603050405020304" pitchFamily="18" charset="0"/>
                <a:cs typeface="Times New Roman" panose="02020603050405020304" pitchFamily="18" charset="0"/>
              </a:rPr>
              <a:t>Landlord must send written notice m</a:t>
            </a:r>
            <a:r>
              <a:rPr lang="en-US" sz="2400" kern="1200" dirty="0">
                <a:latin typeface="Times New Roman" panose="02020603050405020304" pitchFamily="18" charset="0"/>
                <a:cs typeface="Times New Roman" panose="02020603050405020304" pitchFamily="18" charset="0"/>
              </a:rPr>
              <a:t>ore than </a:t>
            </a:r>
            <a:r>
              <a:rPr lang="en-US" sz="2800" b="1" kern="1200" dirty="0">
                <a:solidFill>
                  <a:srgbClr val="003F50"/>
                </a:solidFill>
                <a:latin typeface="Times New Roman" panose="02020603050405020304" pitchFamily="18" charset="0"/>
                <a:cs typeface="Times New Roman" panose="02020603050405020304" pitchFamily="18" charset="0"/>
              </a:rPr>
              <a:t>30 days </a:t>
            </a:r>
            <a:r>
              <a:rPr lang="en-US" sz="2400" kern="1200" dirty="0">
                <a:latin typeface="Times New Roman" panose="02020603050405020304" pitchFamily="18" charset="0"/>
                <a:cs typeface="Times New Roman" panose="02020603050405020304" pitchFamily="18" charset="0"/>
              </a:rPr>
              <a:t>prior to end of lease term</a:t>
            </a:r>
          </a:p>
        </p:txBody>
      </p:sp>
      <p:sp>
        <p:nvSpPr>
          <p:cNvPr id="8" name="Freeform: Shape 7">
            <a:extLst>
              <a:ext uri="{FF2B5EF4-FFF2-40B4-BE49-F238E27FC236}">
                <a16:creationId xmlns:a16="http://schemas.microsoft.com/office/drawing/2014/main" id="{D4DE04CB-354B-4F17-AA70-0B11862337EA}"/>
              </a:ext>
            </a:extLst>
          </p:cNvPr>
          <p:cNvSpPr/>
          <p:nvPr/>
        </p:nvSpPr>
        <p:spPr>
          <a:xfrm>
            <a:off x="4931895" y="1485855"/>
            <a:ext cx="3502421" cy="777240"/>
          </a:xfrm>
          <a:custGeom>
            <a:avLst/>
            <a:gdLst>
              <a:gd name="connsiteX0" fmla="*/ 0 w 3774742"/>
              <a:gd name="connsiteY0" fmla="*/ 0 h 703007"/>
              <a:gd name="connsiteX1" fmla="*/ 3774742 w 3774742"/>
              <a:gd name="connsiteY1" fmla="*/ 0 h 703007"/>
              <a:gd name="connsiteX2" fmla="*/ 3774742 w 3774742"/>
              <a:gd name="connsiteY2" fmla="*/ 703007 h 703007"/>
              <a:gd name="connsiteX3" fmla="*/ 0 w 3774742"/>
              <a:gd name="connsiteY3" fmla="*/ 703007 h 703007"/>
              <a:gd name="connsiteX4" fmla="*/ 0 w 3774742"/>
              <a:gd name="connsiteY4" fmla="*/ 0 h 703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4742" h="703007">
                <a:moveTo>
                  <a:pt x="0" y="0"/>
                </a:moveTo>
                <a:lnTo>
                  <a:pt x="3774742" y="0"/>
                </a:lnTo>
                <a:lnTo>
                  <a:pt x="3774742" y="703007"/>
                </a:lnTo>
                <a:lnTo>
                  <a:pt x="0" y="703007"/>
                </a:lnTo>
                <a:lnTo>
                  <a:pt x="0" y="0"/>
                </a:lnTo>
                <a:close/>
              </a:path>
            </a:pathLst>
          </a:custGeom>
          <a:solidFill>
            <a:srgbClr val="005870"/>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2200" dirty="0">
                <a:latin typeface="Times New Roman" panose="02020603050405020304" pitchFamily="18" charset="0"/>
                <a:cs typeface="Times New Roman" panose="02020603050405020304" pitchFamily="18" charset="0"/>
              </a:rPr>
              <a:t>No term/</a:t>
            </a:r>
            <a:r>
              <a:rPr lang="en-US" sz="2200" kern="1200" baseline="0" dirty="0">
                <a:latin typeface="Times New Roman" panose="02020603050405020304" pitchFamily="18" charset="0"/>
                <a:cs typeface="Times New Roman" panose="02020603050405020304" pitchFamily="18" charset="0"/>
              </a:rPr>
              <a:t>Month-to-month</a:t>
            </a:r>
            <a:endParaRPr lang="en-US" sz="2200" kern="1200" dirty="0">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1A36A536-44E5-4F9E-97FC-51AEF17EEDA9}"/>
              </a:ext>
            </a:extLst>
          </p:cNvPr>
          <p:cNvSpPr/>
          <p:nvPr/>
        </p:nvSpPr>
        <p:spPr>
          <a:xfrm>
            <a:off x="4931895" y="2263100"/>
            <a:ext cx="3502421" cy="2700908"/>
          </a:xfrm>
          <a:custGeom>
            <a:avLst/>
            <a:gdLst>
              <a:gd name="connsiteX0" fmla="*/ 0 w 3774742"/>
              <a:gd name="connsiteY0" fmla="*/ 0 h 2700908"/>
              <a:gd name="connsiteX1" fmla="*/ 3774742 w 3774742"/>
              <a:gd name="connsiteY1" fmla="*/ 0 h 2700908"/>
              <a:gd name="connsiteX2" fmla="*/ 3774742 w 3774742"/>
              <a:gd name="connsiteY2" fmla="*/ 2700908 h 2700908"/>
              <a:gd name="connsiteX3" fmla="*/ 0 w 3774742"/>
              <a:gd name="connsiteY3" fmla="*/ 2700908 h 2700908"/>
              <a:gd name="connsiteX4" fmla="*/ 0 w 3774742"/>
              <a:gd name="connsiteY4" fmla="*/ 0 h 2700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4742" h="2700908">
                <a:moveTo>
                  <a:pt x="0" y="0"/>
                </a:moveTo>
                <a:lnTo>
                  <a:pt x="3774742" y="0"/>
                </a:lnTo>
                <a:lnTo>
                  <a:pt x="3774742" y="2700908"/>
                </a:lnTo>
                <a:lnTo>
                  <a:pt x="0" y="2700908"/>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lr>
                <a:srgbClr val="414042"/>
              </a:buClr>
              <a:buChar char="•"/>
            </a:pPr>
            <a:r>
              <a:rPr lang="en-US" sz="2400" dirty="0">
                <a:solidFill>
                  <a:srgbClr val="414042"/>
                </a:solidFill>
                <a:latin typeface="Times New Roman" panose="02020603050405020304" pitchFamily="18" charset="0"/>
                <a:cs typeface="Times New Roman" panose="02020603050405020304" pitchFamily="18" charset="0"/>
              </a:rPr>
              <a:t>Landlord must send written notice at least </a:t>
            </a:r>
            <a:r>
              <a:rPr lang="en-US" sz="2800" b="1" dirty="0">
                <a:solidFill>
                  <a:srgbClr val="003F50"/>
                </a:solidFill>
                <a:latin typeface="Times New Roman" panose="02020603050405020304" pitchFamily="18" charset="0"/>
                <a:cs typeface="Times New Roman" panose="02020603050405020304" pitchFamily="18" charset="0"/>
              </a:rPr>
              <a:t>10 days</a:t>
            </a:r>
            <a:r>
              <a:rPr lang="en-US" sz="2800" kern="1200" dirty="0">
                <a:solidFill>
                  <a:srgbClr val="B31983"/>
                </a:solidFill>
                <a:latin typeface="Times New Roman" panose="02020603050405020304" pitchFamily="18" charset="0"/>
                <a:cs typeface="Times New Roman" panose="02020603050405020304" pitchFamily="18" charset="0"/>
              </a:rPr>
              <a:t> </a:t>
            </a:r>
            <a:r>
              <a:rPr lang="en-US" sz="2400" kern="1200" dirty="0">
                <a:latin typeface="Times New Roman" panose="02020603050405020304" pitchFamily="18" charset="0"/>
                <a:cs typeface="Times New Roman" panose="02020603050405020304" pitchFamily="18" charset="0"/>
              </a:rPr>
              <a:t>prior to end of month</a:t>
            </a:r>
          </a:p>
        </p:txBody>
      </p:sp>
      <p:sp>
        <p:nvSpPr>
          <p:cNvPr id="3" name="Slide Number Placeholder 2">
            <a:extLst>
              <a:ext uri="{FF2B5EF4-FFF2-40B4-BE49-F238E27FC236}">
                <a16:creationId xmlns:a16="http://schemas.microsoft.com/office/drawing/2014/main" id="{4839A659-5924-44A9-B21B-40C934468090}"/>
              </a:ext>
            </a:extLst>
          </p:cNvPr>
          <p:cNvSpPr>
            <a:spLocks noGrp="1"/>
          </p:cNvSpPr>
          <p:nvPr>
            <p:ph type="sldNum" sz="quarter" idx="10"/>
          </p:nvPr>
        </p:nvSpPr>
        <p:spPr/>
        <p:txBody>
          <a:bodyPr/>
          <a:lstStyle/>
          <a:p>
            <a:fld id="{B9E1C8A5-9C65-4F56-8705-354FF305CE30}" type="slidenum">
              <a:rPr lang="en-US" smtClean="0"/>
              <a:pPr/>
              <a:t>111</a:t>
            </a:fld>
            <a:endParaRPr lang="en-US"/>
          </a:p>
        </p:txBody>
      </p:sp>
    </p:spTree>
    <p:custDataLst>
      <p:tags r:id="rId1"/>
    </p:custDataLst>
    <p:extLst>
      <p:ext uri="{BB962C8B-B14F-4D97-AF65-F5344CB8AC3E}">
        <p14:creationId xmlns:p14="http://schemas.microsoft.com/office/powerpoint/2010/main" val="374109222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10FADB-866B-429B-A881-87DB4C897BB6}"/>
              </a:ext>
            </a:extLst>
          </p:cNvPr>
          <p:cNvSpPr>
            <a:spLocks noGrp="1"/>
          </p:cNvSpPr>
          <p:nvPr>
            <p:ph type="title"/>
          </p:nvPr>
        </p:nvSpPr>
        <p:spPr>
          <a:xfrm>
            <a:off x="847311" y="1256213"/>
            <a:ext cx="3148219" cy="721777"/>
          </a:xfrm>
        </p:spPr>
        <p:txBody>
          <a:bodyPr>
            <a:normAutofit/>
          </a:bodyPr>
          <a:lstStyle/>
          <a:p>
            <a:pPr>
              <a:spcBef>
                <a:spcPts val="750"/>
              </a:spcBef>
              <a:buClr>
                <a:srgbClr val="455080"/>
              </a:buClr>
              <a:buFont typeface="Arial" panose="020B0604020202020204" pitchFamily="34" charset="0"/>
            </a:pPr>
            <a:r>
              <a:rPr lang="en-US" sz="2200" dirty="0">
                <a:latin typeface="Times New Roman" panose="02020603050405020304" pitchFamily="18" charset="0"/>
                <a:ea typeface="+mn-ea"/>
                <a:cs typeface="Times New Roman" panose="02020603050405020304" pitchFamily="18" charset="0"/>
              </a:rPr>
              <a:t>Notice to Vacate </a:t>
            </a:r>
          </a:p>
        </p:txBody>
      </p:sp>
      <p:sp>
        <p:nvSpPr>
          <p:cNvPr id="3" name="Content Placeholder 2">
            <a:extLst>
              <a:ext uri="{FF2B5EF4-FFF2-40B4-BE49-F238E27FC236}">
                <a16:creationId xmlns:a16="http://schemas.microsoft.com/office/drawing/2014/main" id="{861111E3-47B4-488B-B330-E45EAF00A247}"/>
              </a:ext>
            </a:extLst>
          </p:cNvPr>
          <p:cNvSpPr>
            <a:spLocks noGrp="1"/>
          </p:cNvSpPr>
          <p:nvPr>
            <p:ph idx="1"/>
          </p:nvPr>
        </p:nvSpPr>
        <p:spPr>
          <a:xfrm>
            <a:off x="847311" y="1779207"/>
            <a:ext cx="7481680" cy="4351338"/>
          </a:xfrm>
        </p:spPr>
        <p:txBody>
          <a:bodyPr/>
          <a:lstStyle/>
          <a:p>
            <a:pPr marL="0" indent="0" defTabSz="914400">
              <a:buNone/>
            </a:pPr>
            <a:r>
              <a:rPr lang="en-US" sz="2400" dirty="0">
                <a:solidFill>
                  <a:schemeClr val="tx1"/>
                </a:solidFill>
                <a:latin typeface="Times New Roman" panose="02020603050405020304" pitchFamily="18" charset="0"/>
                <a:cs typeface="Times New Roman" panose="02020603050405020304" pitchFamily="18" charset="0"/>
              </a:rPr>
              <a:t>Tenant must get no less than </a:t>
            </a:r>
            <a:r>
              <a:rPr lang="en-US" b="1" dirty="0">
                <a:solidFill>
                  <a:srgbClr val="003F50"/>
                </a:solidFill>
                <a:latin typeface="Times New Roman" panose="02020603050405020304" pitchFamily="18" charset="0"/>
                <a:cs typeface="Times New Roman" panose="02020603050405020304" pitchFamily="18" charset="0"/>
              </a:rPr>
              <a:t>5 business days </a:t>
            </a:r>
            <a:r>
              <a:rPr lang="en-US" sz="2400" dirty="0">
                <a:solidFill>
                  <a:schemeClr val="tx1"/>
                </a:solidFill>
                <a:latin typeface="Times New Roman" panose="02020603050405020304" pitchFamily="18" charset="0"/>
                <a:cs typeface="Times New Roman" panose="02020603050405020304" pitchFamily="18" charset="0"/>
              </a:rPr>
              <a:t>from date of delivery of notice to vacate premises</a:t>
            </a:r>
          </a:p>
        </p:txBody>
      </p:sp>
      <p:pic>
        <p:nvPicPr>
          <p:cNvPr id="7" name="Picture 6" descr="A screen shot of a calculator&#10;&#10;Description automatically generated">
            <a:extLst>
              <a:ext uri="{FF2B5EF4-FFF2-40B4-BE49-F238E27FC236}">
                <a16:creationId xmlns:a16="http://schemas.microsoft.com/office/drawing/2014/main" id="{BD1CF0CF-B6C3-4D8F-A3D9-B06843E39D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6618" y="4208774"/>
            <a:ext cx="5731452" cy="1921771"/>
          </a:xfrm>
          <a:prstGeom prst="rect">
            <a:avLst/>
          </a:prstGeom>
        </p:spPr>
      </p:pic>
      <p:sp>
        <p:nvSpPr>
          <p:cNvPr id="2" name="Slide Number Placeholder 1">
            <a:extLst>
              <a:ext uri="{FF2B5EF4-FFF2-40B4-BE49-F238E27FC236}">
                <a16:creationId xmlns:a16="http://schemas.microsoft.com/office/drawing/2014/main" id="{6DAFF231-3E14-4F2B-BCBE-7C3CC4598BD7}"/>
              </a:ext>
            </a:extLst>
          </p:cNvPr>
          <p:cNvSpPr>
            <a:spLocks noGrp="1"/>
          </p:cNvSpPr>
          <p:nvPr>
            <p:ph type="sldNum" sz="quarter" idx="10"/>
          </p:nvPr>
        </p:nvSpPr>
        <p:spPr/>
        <p:txBody>
          <a:bodyPr/>
          <a:lstStyle/>
          <a:p>
            <a:fld id="{B9E1C8A5-9C65-4F56-8705-354FF305CE30}" type="slidenum">
              <a:rPr lang="en-US" smtClean="0"/>
              <a:pPr/>
              <a:t>112</a:t>
            </a:fld>
            <a:endParaRPr lang="en-US"/>
          </a:p>
        </p:txBody>
      </p:sp>
    </p:spTree>
    <p:custDataLst>
      <p:tags r:id="rId1"/>
    </p:custDataLst>
    <p:extLst>
      <p:ext uri="{BB962C8B-B14F-4D97-AF65-F5344CB8AC3E}">
        <p14:creationId xmlns:p14="http://schemas.microsoft.com/office/powerpoint/2010/main" val="242966909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47CAB4B0-3A57-420D-BEAD-9D185CB263BA}"/>
              </a:ext>
            </a:extLst>
          </p:cNvPr>
          <p:cNvSpPr/>
          <p:nvPr/>
        </p:nvSpPr>
        <p:spPr>
          <a:xfrm>
            <a:off x="160033" y="2110921"/>
            <a:ext cx="1766642" cy="1065584"/>
          </a:xfrm>
          <a:custGeom>
            <a:avLst/>
            <a:gdLst>
              <a:gd name="connsiteX0" fmla="*/ 0 w 1423985"/>
              <a:gd name="connsiteY0" fmla="*/ 79979 h 799793"/>
              <a:gd name="connsiteX1" fmla="*/ 79979 w 1423985"/>
              <a:gd name="connsiteY1" fmla="*/ 0 h 799793"/>
              <a:gd name="connsiteX2" fmla="*/ 1344006 w 1423985"/>
              <a:gd name="connsiteY2" fmla="*/ 0 h 799793"/>
              <a:gd name="connsiteX3" fmla="*/ 1423985 w 1423985"/>
              <a:gd name="connsiteY3" fmla="*/ 79979 h 799793"/>
              <a:gd name="connsiteX4" fmla="*/ 1423985 w 1423985"/>
              <a:gd name="connsiteY4" fmla="*/ 719814 h 799793"/>
              <a:gd name="connsiteX5" fmla="*/ 1344006 w 1423985"/>
              <a:gd name="connsiteY5" fmla="*/ 799793 h 799793"/>
              <a:gd name="connsiteX6" fmla="*/ 79979 w 1423985"/>
              <a:gd name="connsiteY6" fmla="*/ 799793 h 799793"/>
              <a:gd name="connsiteX7" fmla="*/ 0 w 1423985"/>
              <a:gd name="connsiteY7" fmla="*/ 719814 h 799793"/>
              <a:gd name="connsiteX8" fmla="*/ 0 w 1423985"/>
              <a:gd name="connsiteY8" fmla="*/ 79979 h 79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3985" h="799793">
                <a:moveTo>
                  <a:pt x="0" y="79979"/>
                </a:moveTo>
                <a:cubicBezTo>
                  <a:pt x="0" y="35808"/>
                  <a:pt x="35808" y="0"/>
                  <a:pt x="79979" y="0"/>
                </a:cubicBezTo>
                <a:lnTo>
                  <a:pt x="1344006" y="0"/>
                </a:lnTo>
                <a:cubicBezTo>
                  <a:pt x="1388177" y="0"/>
                  <a:pt x="1423985" y="35808"/>
                  <a:pt x="1423985" y="79979"/>
                </a:cubicBezTo>
                <a:lnTo>
                  <a:pt x="1423985" y="719814"/>
                </a:lnTo>
                <a:cubicBezTo>
                  <a:pt x="1423985" y="763985"/>
                  <a:pt x="1388177" y="799793"/>
                  <a:pt x="1344006" y="799793"/>
                </a:cubicBezTo>
                <a:lnTo>
                  <a:pt x="79979" y="799793"/>
                </a:lnTo>
                <a:cubicBezTo>
                  <a:pt x="35808" y="799793"/>
                  <a:pt x="0" y="763985"/>
                  <a:pt x="0" y="719814"/>
                </a:cubicBezTo>
                <a:lnTo>
                  <a:pt x="0" y="79979"/>
                </a:lnTo>
                <a:close/>
              </a:path>
            </a:pathLst>
          </a:custGeom>
          <a:solidFill>
            <a:srgbClr val="00587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99568" rIns="99568" bIns="319938" numCol="1" spcCol="1270" anchor="t" anchorCtr="0">
            <a:noAutofit/>
          </a:bodyPr>
          <a:lstStyle/>
          <a:p>
            <a:pPr marL="0" lvl="0" indent="0" algn="l" defTabSz="6223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Notice to Vacate </a:t>
            </a:r>
          </a:p>
        </p:txBody>
      </p:sp>
      <p:sp>
        <p:nvSpPr>
          <p:cNvPr id="8" name="Freeform: Shape 7">
            <a:extLst>
              <a:ext uri="{FF2B5EF4-FFF2-40B4-BE49-F238E27FC236}">
                <a16:creationId xmlns:a16="http://schemas.microsoft.com/office/drawing/2014/main" id="{32DF68B7-1A25-467E-A49A-792019541BCB}"/>
              </a:ext>
            </a:extLst>
          </p:cNvPr>
          <p:cNvSpPr/>
          <p:nvPr/>
        </p:nvSpPr>
        <p:spPr>
          <a:xfrm>
            <a:off x="352467" y="2891262"/>
            <a:ext cx="1648988" cy="1462382"/>
          </a:xfrm>
          <a:custGeom>
            <a:avLst/>
            <a:gdLst>
              <a:gd name="connsiteX0" fmla="*/ 0 w 1423985"/>
              <a:gd name="connsiteY0" fmla="*/ 141120 h 1411200"/>
              <a:gd name="connsiteX1" fmla="*/ 141120 w 1423985"/>
              <a:gd name="connsiteY1" fmla="*/ 0 h 1411200"/>
              <a:gd name="connsiteX2" fmla="*/ 1282865 w 1423985"/>
              <a:gd name="connsiteY2" fmla="*/ 0 h 1411200"/>
              <a:gd name="connsiteX3" fmla="*/ 1423985 w 1423985"/>
              <a:gd name="connsiteY3" fmla="*/ 141120 h 1411200"/>
              <a:gd name="connsiteX4" fmla="*/ 1423985 w 1423985"/>
              <a:gd name="connsiteY4" fmla="*/ 1270080 h 1411200"/>
              <a:gd name="connsiteX5" fmla="*/ 1282865 w 1423985"/>
              <a:gd name="connsiteY5" fmla="*/ 1411200 h 1411200"/>
              <a:gd name="connsiteX6" fmla="*/ 141120 w 1423985"/>
              <a:gd name="connsiteY6" fmla="*/ 1411200 h 1411200"/>
              <a:gd name="connsiteX7" fmla="*/ 0 w 1423985"/>
              <a:gd name="connsiteY7" fmla="*/ 1270080 h 1411200"/>
              <a:gd name="connsiteX8" fmla="*/ 0 w 1423985"/>
              <a:gd name="connsiteY8" fmla="*/ 141120 h 14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3985" h="1411200">
                <a:moveTo>
                  <a:pt x="0" y="141120"/>
                </a:moveTo>
                <a:cubicBezTo>
                  <a:pt x="0" y="63182"/>
                  <a:pt x="63182" y="0"/>
                  <a:pt x="141120" y="0"/>
                </a:cubicBezTo>
                <a:lnTo>
                  <a:pt x="1282865" y="0"/>
                </a:lnTo>
                <a:cubicBezTo>
                  <a:pt x="1360803" y="0"/>
                  <a:pt x="1423985" y="63182"/>
                  <a:pt x="1423985" y="141120"/>
                </a:cubicBezTo>
                <a:lnTo>
                  <a:pt x="1423985" y="1270080"/>
                </a:lnTo>
                <a:cubicBezTo>
                  <a:pt x="1423985" y="1348018"/>
                  <a:pt x="1360803" y="1411200"/>
                  <a:pt x="1282865" y="1411200"/>
                </a:cubicBezTo>
                <a:lnTo>
                  <a:pt x="141120" y="1411200"/>
                </a:lnTo>
                <a:cubicBezTo>
                  <a:pt x="63182" y="1411200"/>
                  <a:pt x="0" y="1348018"/>
                  <a:pt x="0" y="1270080"/>
                </a:cubicBezTo>
                <a:lnTo>
                  <a:pt x="0" y="14112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0901" tIns="140901" rIns="140901" bIns="140901" numCol="1" spcCol="1270" anchor="t" anchorCtr="0">
            <a:noAutofit/>
          </a:bodyPr>
          <a:lstStyle/>
          <a:p>
            <a:pPr marL="114300" lvl="1" indent="-114300" algn="l" defTabSz="622300">
              <a:lnSpc>
                <a:spcPct val="90000"/>
              </a:lnSpc>
              <a:spcBef>
                <a:spcPct val="0"/>
              </a:spcBef>
              <a:spcAft>
                <a:spcPct val="15000"/>
              </a:spcAft>
              <a:buChar char="•"/>
            </a:pPr>
            <a:r>
              <a:rPr lang="en-US" sz="2200" kern="1200" dirty="0">
                <a:latin typeface="Times New Roman" panose="02020603050405020304" pitchFamily="18" charset="0"/>
                <a:cs typeface="Times New Roman" panose="02020603050405020304" pitchFamily="18" charset="0"/>
              </a:rPr>
              <a:t>5 days to vacate</a:t>
            </a:r>
          </a:p>
        </p:txBody>
      </p:sp>
      <p:sp>
        <p:nvSpPr>
          <p:cNvPr id="9" name="Freeform: Shape 8">
            <a:extLst>
              <a:ext uri="{FF2B5EF4-FFF2-40B4-BE49-F238E27FC236}">
                <a16:creationId xmlns:a16="http://schemas.microsoft.com/office/drawing/2014/main" id="{313E177C-6D48-4E56-8CC1-77A1576FF3A9}"/>
              </a:ext>
            </a:extLst>
          </p:cNvPr>
          <p:cNvSpPr/>
          <p:nvPr/>
        </p:nvSpPr>
        <p:spPr>
          <a:xfrm>
            <a:off x="1978791" y="2418911"/>
            <a:ext cx="529958" cy="472350"/>
          </a:xfrm>
          <a:custGeom>
            <a:avLst/>
            <a:gdLst>
              <a:gd name="connsiteX0" fmla="*/ 0 w 457646"/>
              <a:gd name="connsiteY0" fmla="*/ 70906 h 354531"/>
              <a:gd name="connsiteX1" fmla="*/ 280381 w 457646"/>
              <a:gd name="connsiteY1" fmla="*/ 70906 h 354531"/>
              <a:gd name="connsiteX2" fmla="*/ 280381 w 457646"/>
              <a:gd name="connsiteY2" fmla="*/ 0 h 354531"/>
              <a:gd name="connsiteX3" fmla="*/ 457646 w 457646"/>
              <a:gd name="connsiteY3" fmla="*/ 177266 h 354531"/>
              <a:gd name="connsiteX4" fmla="*/ 280381 w 457646"/>
              <a:gd name="connsiteY4" fmla="*/ 354531 h 354531"/>
              <a:gd name="connsiteX5" fmla="*/ 280381 w 457646"/>
              <a:gd name="connsiteY5" fmla="*/ 283625 h 354531"/>
              <a:gd name="connsiteX6" fmla="*/ 0 w 457646"/>
              <a:gd name="connsiteY6" fmla="*/ 283625 h 354531"/>
              <a:gd name="connsiteX7" fmla="*/ 0 w 457646"/>
              <a:gd name="connsiteY7" fmla="*/ 70906 h 35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646" h="354531">
                <a:moveTo>
                  <a:pt x="0" y="70906"/>
                </a:moveTo>
                <a:lnTo>
                  <a:pt x="280381" y="70906"/>
                </a:lnTo>
                <a:lnTo>
                  <a:pt x="280381" y="0"/>
                </a:lnTo>
                <a:lnTo>
                  <a:pt x="457646" y="177266"/>
                </a:lnTo>
                <a:lnTo>
                  <a:pt x="280381" y="354531"/>
                </a:lnTo>
                <a:lnTo>
                  <a:pt x="280381" y="283625"/>
                </a:lnTo>
                <a:lnTo>
                  <a:pt x="0" y="283625"/>
                </a:lnTo>
                <a:lnTo>
                  <a:pt x="0" y="7090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0906" rIns="106359" bIns="70906" numCol="1" spcCol="1270" anchor="ctr" anchorCtr="0">
            <a:noAutofit/>
          </a:bodyPr>
          <a:lstStyle/>
          <a:p>
            <a:pPr marL="0" lvl="0" indent="0" algn="ctr" defTabSz="488950">
              <a:lnSpc>
                <a:spcPct val="90000"/>
              </a:lnSpc>
              <a:spcBef>
                <a:spcPct val="0"/>
              </a:spcBef>
              <a:spcAft>
                <a:spcPct val="35000"/>
              </a:spcAft>
              <a:buNone/>
            </a:pPr>
            <a:endParaRPr lang="en-US" sz="1100" kern="1200" dirty="0"/>
          </a:p>
        </p:txBody>
      </p:sp>
      <p:sp>
        <p:nvSpPr>
          <p:cNvPr id="10" name="Freeform: Shape 9">
            <a:extLst>
              <a:ext uri="{FF2B5EF4-FFF2-40B4-BE49-F238E27FC236}">
                <a16:creationId xmlns:a16="http://schemas.microsoft.com/office/drawing/2014/main" id="{910BF71C-D812-4EC6-BE14-50D6E6E7AA60}"/>
              </a:ext>
            </a:extLst>
          </p:cNvPr>
          <p:cNvSpPr/>
          <p:nvPr/>
        </p:nvSpPr>
        <p:spPr>
          <a:xfrm>
            <a:off x="2463076" y="2104349"/>
            <a:ext cx="1648988" cy="1065584"/>
          </a:xfrm>
          <a:custGeom>
            <a:avLst/>
            <a:gdLst>
              <a:gd name="connsiteX0" fmla="*/ 0 w 1423985"/>
              <a:gd name="connsiteY0" fmla="*/ 79979 h 799793"/>
              <a:gd name="connsiteX1" fmla="*/ 79979 w 1423985"/>
              <a:gd name="connsiteY1" fmla="*/ 0 h 799793"/>
              <a:gd name="connsiteX2" fmla="*/ 1344006 w 1423985"/>
              <a:gd name="connsiteY2" fmla="*/ 0 h 799793"/>
              <a:gd name="connsiteX3" fmla="*/ 1423985 w 1423985"/>
              <a:gd name="connsiteY3" fmla="*/ 79979 h 799793"/>
              <a:gd name="connsiteX4" fmla="*/ 1423985 w 1423985"/>
              <a:gd name="connsiteY4" fmla="*/ 719814 h 799793"/>
              <a:gd name="connsiteX5" fmla="*/ 1344006 w 1423985"/>
              <a:gd name="connsiteY5" fmla="*/ 799793 h 799793"/>
              <a:gd name="connsiteX6" fmla="*/ 79979 w 1423985"/>
              <a:gd name="connsiteY6" fmla="*/ 799793 h 799793"/>
              <a:gd name="connsiteX7" fmla="*/ 0 w 1423985"/>
              <a:gd name="connsiteY7" fmla="*/ 719814 h 799793"/>
              <a:gd name="connsiteX8" fmla="*/ 0 w 1423985"/>
              <a:gd name="connsiteY8" fmla="*/ 79979 h 79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3985" h="799793">
                <a:moveTo>
                  <a:pt x="0" y="79979"/>
                </a:moveTo>
                <a:cubicBezTo>
                  <a:pt x="0" y="35808"/>
                  <a:pt x="35808" y="0"/>
                  <a:pt x="79979" y="0"/>
                </a:cubicBezTo>
                <a:lnTo>
                  <a:pt x="1344006" y="0"/>
                </a:lnTo>
                <a:cubicBezTo>
                  <a:pt x="1388177" y="0"/>
                  <a:pt x="1423985" y="35808"/>
                  <a:pt x="1423985" y="79979"/>
                </a:cubicBezTo>
                <a:lnTo>
                  <a:pt x="1423985" y="719814"/>
                </a:lnTo>
                <a:cubicBezTo>
                  <a:pt x="1423985" y="763985"/>
                  <a:pt x="1388177" y="799793"/>
                  <a:pt x="1344006" y="799793"/>
                </a:cubicBezTo>
                <a:lnTo>
                  <a:pt x="79979" y="799793"/>
                </a:lnTo>
                <a:cubicBezTo>
                  <a:pt x="35808" y="799793"/>
                  <a:pt x="0" y="763985"/>
                  <a:pt x="0" y="719814"/>
                </a:cubicBezTo>
                <a:lnTo>
                  <a:pt x="0" y="79979"/>
                </a:lnTo>
                <a:close/>
              </a:path>
            </a:pathLst>
          </a:custGeom>
          <a:solidFill>
            <a:srgbClr val="00587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99568" rIns="99568" bIns="319938" numCol="1" spcCol="1270" anchor="t" anchorCtr="0">
            <a:noAutofit/>
          </a:bodyPr>
          <a:lstStyle/>
          <a:p>
            <a:pPr marL="0" lvl="0" indent="0" algn="l" defTabSz="6223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Eviction filing</a:t>
            </a:r>
          </a:p>
        </p:txBody>
      </p:sp>
      <p:sp>
        <p:nvSpPr>
          <p:cNvPr id="11" name="Freeform: Shape 10">
            <a:extLst>
              <a:ext uri="{FF2B5EF4-FFF2-40B4-BE49-F238E27FC236}">
                <a16:creationId xmlns:a16="http://schemas.microsoft.com/office/drawing/2014/main" id="{6D737BBE-CEDD-4C3E-AE9C-57946F2FB60F}"/>
              </a:ext>
            </a:extLst>
          </p:cNvPr>
          <p:cNvSpPr/>
          <p:nvPr/>
        </p:nvSpPr>
        <p:spPr>
          <a:xfrm>
            <a:off x="2637081" y="2894792"/>
            <a:ext cx="1821805" cy="2144554"/>
          </a:xfrm>
          <a:custGeom>
            <a:avLst/>
            <a:gdLst>
              <a:gd name="connsiteX0" fmla="*/ 0 w 1423985"/>
              <a:gd name="connsiteY0" fmla="*/ 141120 h 1411200"/>
              <a:gd name="connsiteX1" fmla="*/ 141120 w 1423985"/>
              <a:gd name="connsiteY1" fmla="*/ 0 h 1411200"/>
              <a:gd name="connsiteX2" fmla="*/ 1282865 w 1423985"/>
              <a:gd name="connsiteY2" fmla="*/ 0 h 1411200"/>
              <a:gd name="connsiteX3" fmla="*/ 1423985 w 1423985"/>
              <a:gd name="connsiteY3" fmla="*/ 141120 h 1411200"/>
              <a:gd name="connsiteX4" fmla="*/ 1423985 w 1423985"/>
              <a:gd name="connsiteY4" fmla="*/ 1270080 h 1411200"/>
              <a:gd name="connsiteX5" fmla="*/ 1282865 w 1423985"/>
              <a:gd name="connsiteY5" fmla="*/ 1411200 h 1411200"/>
              <a:gd name="connsiteX6" fmla="*/ 141120 w 1423985"/>
              <a:gd name="connsiteY6" fmla="*/ 1411200 h 1411200"/>
              <a:gd name="connsiteX7" fmla="*/ 0 w 1423985"/>
              <a:gd name="connsiteY7" fmla="*/ 1270080 h 1411200"/>
              <a:gd name="connsiteX8" fmla="*/ 0 w 1423985"/>
              <a:gd name="connsiteY8" fmla="*/ 141120 h 14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3985" h="1411200">
                <a:moveTo>
                  <a:pt x="0" y="141120"/>
                </a:moveTo>
                <a:cubicBezTo>
                  <a:pt x="0" y="63182"/>
                  <a:pt x="63182" y="0"/>
                  <a:pt x="141120" y="0"/>
                </a:cubicBezTo>
                <a:lnTo>
                  <a:pt x="1282865" y="0"/>
                </a:lnTo>
                <a:cubicBezTo>
                  <a:pt x="1360803" y="0"/>
                  <a:pt x="1423985" y="63182"/>
                  <a:pt x="1423985" y="141120"/>
                </a:cubicBezTo>
                <a:lnTo>
                  <a:pt x="1423985" y="1270080"/>
                </a:lnTo>
                <a:cubicBezTo>
                  <a:pt x="1423985" y="1348018"/>
                  <a:pt x="1360803" y="1411200"/>
                  <a:pt x="1282865" y="1411200"/>
                </a:cubicBezTo>
                <a:lnTo>
                  <a:pt x="141120" y="1411200"/>
                </a:lnTo>
                <a:cubicBezTo>
                  <a:pt x="63182" y="1411200"/>
                  <a:pt x="0" y="1348018"/>
                  <a:pt x="0" y="1270080"/>
                </a:cubicBezTo>
                <a:lnTo>
                  <a:pt x="0" y="14112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0901" tIns="140901" rIns="140901" bIns="140901" numCol="1" spcCol="1270" anchor="t" anchorCtr="0">
            <a:noAutofit/>
          </a:bodyPr>
          <a:lstStyle/>
          <a:p>
            <a:pPr marL="114300" lvl="1" indent="-114300" algn="l" defTabSz="622300">
              <a:lnSpc>
                <a:spcPct val="90000"/>
              </a:lnSpc>
              <a:spcBef>
                <a:spcPct val="0"/>
              </a:spcBef>
              <a:spcAft>
                <a:spcPct val="15000"/>
              </a:spcAft>
              <a:buChar char="•"/>
            </a:pPr>
            <a:r>
              <a:rPr lang="en-US" sz="2200" kern="1200" dirty="0">
                <a:latin typeface="Times New Roman" panose="02020603050405020304" pitchFamily="18" charset="0"/>
                <a:cs typeface="Times New Roman" panose="02020603050405020304" pitchFamily="18" charset="0"/>
              </a:rPr>
              <a:t>Court proceeding no fewer than 3 days after tenant served</a:t>
            </a:r>
          </a:p>
        </p:txBody>
      </p:sp>
      <p:sp>
        <p:nvSpPr>
          <p:cNvPr id="12" name="Freeform: Shape 11">
            <a:extLst>
              <a:ext uri="{FF2B5EF4-FFF2-40B4-BE49-F238E27FC236}">
                <a16:creationId xmlns:a16="http://schemas.microsoft.com/office/drawing/2014/main" id="{1354D4CD-FE8F-40CE-A805-E918674DEFBA}"/>
              </a:ext>
            </a:extLst>
          </p:cNvPr>
          <p:cNvSpPr/>
          <p:nvPr/>
        </p:nvSpPr>
        <p:spPr>
          <a:xfrm>
            <a:off x="4208876" y="2420197"/>
            <a:ext cx="529958" cy="472350"/>
          </a:xfrm>
          <a:custGeom>
            <a:avLst/>
            <a:gdLst>
              <a:gd name="connsiteX0" fmla="*/ 0 w 457646"/>
              <a:gd name="connsiteY0" fmla="*/ 70906 h 354531"/>
              <a:gd name="connsiteX1" fmla="*/ 280381 w 457646"/>
              <a:gd name="connsiteY1" fmla="*/ 70906 h 354531"/>
              <a:gd name="connsiteX2" fmla="*/ 280381 w 457646"/>
              <a:gd name="connsiteY2" fmla="*/ 0 h 354531"/>
              <a:gd name="connsiteX3" fmla="*/ 457646 w 457646"/>
              <a:gd name="connsiteY3" fmla="*/ 177266 h 354531"/>
              <a:gd name="connsiteX4" fmla="*/ 280381 w 457646"/>
              <a:gd name="connsiteY4" fmla="*/ 354531 h 354531"/>
              <a:gd name="connsiteX5" fmla="*/ 280381 w 457646"/>
              <a:gd name="connsiteY5" fmla="*/ 283625 h 354531"/>
              <a:gd name="connsiteX6" fmla="*/ 0 w 457646"/>
              <a:gd name="connsiteY6" fmla="*/ 283625 h 354531"/>
              <a:gd name="connsiteX7" fmla="*/ 0 w 457646"/>
              <a:gd name="connsiteY7" fmla="*/ 70906 h 35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646" h="354531">
                <a:moveTo>
                  <a:pt x="0" y="70906"/>
                </a:moveTo>
                <a:lnTo>
                  <a:pt x="280381" y="70906"/>
                </a:lnTo>
                <a:lnTo>
                  <a:pt x="280381" y="0"/>
                </a:lnTo>
                <a:lnTo>
                  <a:pt x="457646" y="177266"/>
                </a:lnTo>
                <a:lnTo>
                  <a:pt x="280381" y="354531"/>
                </a:lnTo>
                <a:lnTo>
                  <a:pt x="280381" y="283625"/>
                </a:lnTo>
                <a:lnTo>
                  <a:pt x="0" y="283625"/>
                </a:lnTo>
                <a:lnTo>
                  <a:pt x="0" y="7090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0906" rIns="106359" bIns="70906" numCol="1" spcCol="1270" anchor="ctr" anchorCtr="0">
            <a:noAutofit/>
          </a:bodyPr>
          <a:lstStyle/>
          <a:p>
            <a:pPr marL="0" lvl="0" indent="0" algn="ctr" defTabSz="488950">
              <a:lnSpc>
                <a:spcPct val="90000"/>
              </a:lnSpc>
              <a:spcBef>
                <a:spcPct val="0"/>
              </a:spcBef>
              <a:spcAft>
                <a:spcPct val="35000"/>
              </a:spcAft>
              <a:buNone/>
            </a:pPr>
            <a:endParaRPr lang="en-US" sz="1100" kern="1200" dirty="0"/>
          </a:p>
        </p:txBody>
      </p:sp>
      <p:sp>
        <p:nvSpPr>
          <p:cNvPr id="13" name="Freeform: Shape 12">
            <a:extLst>
              <a:ext uri="{FF2B5EF4-FFF2-40B4-BE49-F238E27FC236}">
                <a16:creationId xmlns:a16="http://schemas.microsoft.com/office/drawing/2014/main" id="{8BCCABAC-CE6A-43E6-B7D0-820D67AA72C2}"/>
              </a:ext>
            </a:extLst>
          </p:cNvPr>
          <p:cNvSpPr/>
          <p:nvPr/>
        </p:nvSpPr>
        <p:spPr>
          <a:xfrm>
            <a:off x="4835646" y="2104349"/>
            <a:ext cx="1648988" cy="1065584"/>
          </a:xfrm>
          <a:custGeom>
            <a:avLst/>
            <a:gdLst>
              <a:gd name="connsiteX0" fmla="*/ 0 w 1423985"/>
              <a:gd name="connsiteY0" fmla="*/ 79979 h 799793"/>
              <a:gd name="connsiteX1" fmla="*/ 79979 w 1423985"/>
              <a:gd name="connsiteY1" fmla="*/ 0 h 799793"/>
              <a:gd name="connsiteX2" fmla="*/ 1344006 w 1423985"/>
              <a:gd name="connsiteY2" fmla="*/ 0 h 799793"/>
              <a:gd name="connsiteX3" fmla="*/ 1423985 w 1423985"/>
              <a:gd name="connsiteY3" fmla="*/ 79979 h 799793"/>
              <a:gd name="connsiteX4" fmla="*/ 1423985 w 1423985"/>
              <a:gd name="connsiteY4" fmla="*/ 719814 h 799793"/>
              <a:gd name="connsiteX5" fmla="*/ 1344006 w 1423985"/>
              <a:gd name="connsiteY5" fmla="*/ 799793 h 799793"/>
              <a:gd name="connsiteX6" fmla="*/ 79979 w 1423985"/>
              <a:gd name="connsiteY6" fmla="*/ 799793 h 799793"/>
              <a:gd name="connsiteX7" fmla="*/ 0 w 1423985"/>
              <a:gd name="connsiteY7" fmla="*/ 719814 h 799793"/>
              <a:gd name="connsiteX8" fmla="*/ 0 w 1423985"/>
              <a:gd name="connsiteY8" fmla="*/ 79979 h 79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3985" h="799793">
                <a:moveTo>
                  <a:pt x="0" y="79979"/>
                </a:moveTo>
                <a:cubicBezTo>
                  <a:pt x="0" y="35808"/>
                  <a:pt x="35808" y="0"/>
                  <a:pt x="79979" y="0"/>
                </a:cubicBezTo>
                <a:lnTo>
                  <a:pt x="1344006" y="0"/>
                </a:lnTo>
                <a:cubicBezTo>
                  <a:pt x="1388177" y="0"/>
                  <a:pt x="1423985" y="35808"/>
                  <a:pt x="1423985" y="79979"/>
                </a:cubicBezTo>
                <a:lnTo>
                  <a:pt x="1423985" y="719814"/>
                </a:lnTo>
                <a:cubicBezTo>
                  <a:pt x="1423985" y="763985"/>
                  <a:pt x="1388177" y="799793"/>
                  <a:pt x="1344006" y="799793"/>
                </a:cubicBezTo>
                <a:lnTo>
                  <a:pt x="79979" y="799793"/>
                </a:lnTo>
                <a:cubicBezTo>
                  <a:pt x="35808" y="799793"/>
                  <a:pt x="0" y="763985"/>
                  <a:pt x="0" y="719814"/>
                </a:cubicBezTo>
                <a:lnTo>
                  <a:pt x="0" y="79979"/>
                </a:lnTo>
                <a:close/>
              </a:path>
            </a:pathLst>
          </a:custGeom>
          <a:solidFill>
            <a:srgbClr val="00587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99568" rIns="99568" bIns="319938" numCol="1" spcCol="1270" anchor="t" anchorCtr="0">
            <a:noAutofit/>
          </a:bodyPr>
          <a:lstStyle/>
          <a:p>
            <a:pPr marL="0" lvl="0" indent="0" algn="l" defTabSz="6223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Eviction judgment</a:t>
            </a:r>
          </a:p>
        </p:txBody>
      </p:sp>
      <p:sp>
        <p:nvSpPr>
          <p:cNvPr id="14" name="Freeform: Shape 13">
            <a:extLst>
              <a:ext uri="{FF2B5EF4-FFF2-40B4-BE49-F238E27FC236}">
                <a16:creationId xmlns:a16="http://schemas.microsoft.com/office/drawing/2014/main" id="{DF95F1EE-1D5A-4BF0-A674-1056943CB3D6}"/>
              </a:ext>
            </a:extLst>
          </p:cNvPr>
          <p:cNvSpPr/>
          <p:nvPr/>
        </p:nvSpPr>
        <p:spPr>
          <a:xfrm>
            <a:off x="4986875" y="2862775"/>
            <a:ext cx="1648988" cy="1283520"/>
          </a:xfrm>
          <a:custGeom>
            <a:avLst/>
            <a:gdLst>
              <a:gd name="connsiteX0" fmla="*/ 0 w 1423985"/>
              <a:gd name="connsiteY0" fmla="*/ 141120 h 1411200"/>
              <a:gd name="connsiteX1" fmla="*/ 141120 w 1423985"/>
              <a:gd name="connsiteY1" fmla="*/ 0 h 1411200"/>
              <a:gd name="connsiteX2" fmla="*/ 1282865 w 1423985"/>
              <a:gd name="connsiteY2" fmla="*/ 0 h 1411200"/>
              <a:gd name="connsiteX3" fmla="*/ 1423985 w 1423985"/>
              <a:gd name="connsiteY3" fmla="*/ 141120 h 1411200"/>
              <a:gd name="connsiteX4" fmla="*/ 1423985 w 1423985"/>
              <a:gd name="connsiteY4" fmla="*/ 1270080 h 1411200"/>
              <a:gd name="connsiteX5" fmla="*/ 1282865 w 1423985"/>
              <a:gd name="connsiteY5" fmla="*/ 1411200 h 1411200"/>
              <a:gd name="connsiteX6" fmla="*/ 141120 w 1423985"/>
              <a:gd name="connsiteY6" fmla="*/ 1411200 h 1411200"/>
              <a:gd name="connsiteX7" fmla="*/ 0 w 1423985"/>
              <a:gd name="connsiteY7" fmla="*/ 1270080 h 1411200"/>
              <a:gd name="connsiteX8" fmla="*/ 0 w 1423985"/>
              <a:gd name="connsiteY8" fmla="*/ 141120 h 14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3985" h="1411200">
                <a:moveTo>
                  <a:pt x="0" y="141120"/>
                </a:moveTo>
                <a:cubicBezTo>
                  <a:pt x="0" y="63182"/>
                  <a:pt x="63182" y="0"/>
                  <a:pt x="141120" y="0"/>
                </a:cubicBezTo>
                <a:lnTo>
                  <a:pt x="1282865" y="0"/>
                </a:lnTo>
                <a:cubicBezTo>
                  <a:pt x="1360803" y="0"/>
                  <a:pt x="1423985" y="63182"/>
                  <a:pt x="1423985" y="141120"/>
                </a:cubicBezTo>
                <a:lnTo>
                  <a:pt x="1423985" y="1270080"/>
                </a:lnTo>
                <a:cubicBezTo>
                  <a:pt x="1423985" y="1348018"/>
                  <a:pt x="1360803" y="1411200"/>
                  <a:pt x="1282865" y="1411200"/>
                </a:cubicBezTo>
                <a:lnTo>
                  <a:pt x="141120" y="1411200"/>
                </a:lnTo>
                <a:cubicBezTo>
                  <a:pt x="63182" y="1411200"/>
                  <a:pt x="0" y="1348018"/>
                  <a:pt x="0" y="1270080"/>
                </a:cubicBezTo>
                <a:lnTo>
                  <a:pt x="0" y="14112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0901" tIns="140901" rIns="140901" bIns="140901" numCol="1" spcCol="1270" anchor="t" anchorCtr="0">
            <a:noAutofit/>
          </a:bodyPr>
          <a:lstStyle/>
          <a:p>
            <a:pPr marL="114300" lvl="1" indent="-114300" algn="l" defTabSz="622300">
              <a:lnSpc>
                <a:spcPct val="90000"/>
              </a:lnSpc>
              <a:spcBef>
                <a:spcPct val="0"/>
              </a:spcBef>
              <a:spcAft>
                <a:spcPct val="15000"/>
              </a:spcAft>
              <a:buChar char="•"/>
            </a:pPr>
            <a:r>
              <a:rPr lang="en-US" sz="2200" kern="1200" dirty="0">
                <a:latin typeface="Times New Roman" panose="02020603050405020304" pitchFamily="18" charset="0"/>
                <a:cs typeface="Times New Roman" panose="02020603050405020304" pitchFamily="18" charset="0"/>
              </a:rPr>
              <a:t>24 hours to vacate</a:t>
            </a:r>
          </a:p>
        </p:txBody>
      </p:sp>
      <p:sp>
        <p:nvSpPr>
          <p:cNvPr id="15" name="Freeform: Shape 14">
            <a:extLst>
              <a:ext uri="{FF2B5EF4-FFF2-40B4-BE49-F238E27FC236}">
                <a16:creationId xmlns:a16="http://schemas.microsoft.com/office/drawing/2014/main" id="{FC29A072-2258-4904-9978-1134BB3B196A}"/>
              </a:ext>
            </a:extLst>
          </p:cNvPr>
          <p:cNvSpPr/>
          <p:nvPr/>
        </p:nvSpPr>
        <p:spPr>
          <a:xfrm>
            <a:off x="6529365" y="2400966"/>
            <a:ext cx="529958" cy="472350"/>
          </a:xfrm>
          <a:custGeom>
            <a:avLst/>
            <a:gdLst>
              <a:gd name="connsiteX0" fmla="*/ 0 w 457646"/>
              <a:gd name="connsiteY0" fmla="*/ 70906 h 354531"/>
              <a:gd name="connsiteX1" fmla="*/ 280381 w 457646"/>
              <a:gd name="connsiteY1" fmla="*/ 70906 h 354531"/>
              <a:gd name="connsiteX2" fmla="*/ 280381 w 457646"/>
              <a:gd name="connsiteY2" fmla="*/ 0 h 354531"/>
              <a:gd name="connsiteX3" fmla="*/ 457646 w 457646"/>
              <a:gd name="connsiteY3" fmla="*/ 177266 h 354531"/>
              <a:gd name="connsiteX4" fmla="*/ 280381 w 457646"/>
              <a:gd name="connsiteY4" fmla="*/ 354531 h 354531"/>
              <a:gd name="connsiteX5" fmla="*/ 280381 w 457646"/>
              <a:gd name="connsiteY5" fmla="*/ 283625 h 354531"/>
              <a:gd name="connsiteX6" fmla="*/ 0 w 457646"/>
              <a:gd name="connsiteY6" fmla="*/ 283625 h 354531"/>
              <a:gd name="connsiteX7" fmla="*/ 0 w 457646"/>
              <a:gd name="connsiteY7" fmla="*/ 70906 h 35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646" h="354531">
                <a:moveTo>
                  <a:pt x="0" y="70906"/>
                </a:moveTo>
                <a:lnTo>
                  <a:pt x="280381" y="70906"/>
                </a:lnTo>
                <a:lnTo>
                  <a:pt x="280381" y="0"/>
                </a:lnTo>
                <a:lnTo>
                  <a:pt x="457646" y="177266"/>
                </a:lnTo>
                <a:lnTo>
                  <a:pt x="280381" y="354531"/>
                </a:lnTo>
                <a:lnTo>
                  <a:pt x="280381" y="283625"/>
                </a:lnTo>
                <a:lnTo>
                  <a:pt x="0" y="283625"/>
                </a:lnTo>
                <a:lnTo>
                  <a:pt x="0" y="7090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0906" rIns="106359" bIns="70906" numCol="1" spcCol="1270" anchor="ctr" anchorCtr="0">
            <a:noAutofit/>
          </a:bodyPr>
          <a:lstStyle/>
          <a:p>
            <a:pPr marL="0" lvl="0" indent="0" algn="ctr" defTabSz="488950">
              <a:lnSpc>
                <a:spcPct val="90000"/>
              </a:lnSpc>
              <a:spcBef>
                <a:spcPct val="0"/>
              </a:spcBef>
              <a:spcAft>
                <a:spcPct val="35000"/>
              </a:spcAft>
              <a:buNone/>
            </a:pPr>
            <a:endParaRPr lang="en-US" sz="1100" kern="1200" dirty="0"/>
          </a:p>
        </p:txBody>
      </p:sp>
      <p:sp>
        <p:nvSpPr>
          <p:cNvPr id="16" name="Freeform: Shape 15">
            <a:extLst>
              <a:ext uri="{FF2B5EF4-FFF2-40B4-BE49-F238E27FC236}">
                <a16:creationId xmlns:a16="http://schemas.microsoft.com/office/drawing/2014/main" id="{E5BF7F66-93C7-4628-A714-6EAE09090D63}"/>
              </a:ext>
            </a:extLst>
          </p:cNvPr>
          <p:cNvSpPr/>
          <p:nvPr/>
        </p:nvSpPr>
        <p:spPr>
          <a:xfrm>
            <a:off x="7059323" y="2110921"/>
            <a:ext cx="1648988" cy="1065584"/>
          </a:xfrm>
          <a:custGeom>
            <a:avLst/>
            <a:gdLst>
              <a:gd name="connsiteX0" fmla="*/ 0 w 1423985"/>
              <a:gd name="connsiteY0" fmla="*/ 79979 h 799793"/>
              <a:gd name="connsiteX1" fmla="*/ 79979 w 1423985"/>
              <a:gd name="connsiteY1" fmla="*/ 0 h 799793"/>
              <a:gd name="connsiteX2" fmla="*/ 1344006 w 1423985"/>
              <a:gd name="connsiteY2" fmla="*/ 0 h 799793"/>
              <a:gd name="connsiteX3" fmla="*/ 1423985 w 1423985"/>
              <a:gd name="connsiteY3" fmla="*/ 79979 h 799793"/>
              <a:gd name="connsiteX4" fmla="*/ 1423985 w 1423985"/>
              <a:gd name="connsiteY4" fmla="*/ 719814 h 799793"/>
              <a:gd name="connsiteX5" fmla="*/ 1344006 w 1423985"/>
              <a:gd name="connsiteY5" fmla="*/ 799793 h 799793"/>
              <a:gd name="connsiteX6" fmla="*/ 79979 w 1423985"/>
              <a:gd name="connsiteY6" fmla="*/ 799793 h 799793"/>
              <a:gd name="connsiteX7" fmla="*/ 0 w 1423985"/>
              <a:gd name="connsiteY7" fmla="*/ 719814 h 799793"/>
              <a:gd name="connsiteX8" fmla="*/ 0 w 1423985"/>
              <a:gd name="connsiteY8" fmla="*/ 79979 h 79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3985" h="799793">
                <a:moveTo>
                  <a:pt x="0" y="79979"/>
                </a:moveTo>
                <a:cubicBezTo>
                  <a:pt x="0" y="35808"/>
                  <a:pt x="35808" y="0"/>
                  <a:pt x="79979" y="0"/>
                </a:cubicBezTo>
                <a:lnTo>
                  <a:pt x="1344006" y="0"/>
                </a:lnTo>
                <a:cubicBezTo>
                  <a:pt x="1388177" y="0"/>
                  <a:pt x="1423985" y="35808"/>
                  <a:pt x="1423985" y="79979"/>
                </a:cubicBezTo>
                <a:lnTo>
                  <a:pt x="1423985" y="719814"/>
                </a:lnTo>
                <a:cubicBezTo>
                  <a:pt x="1423985" y="763985"/>
                  <a:pt x="1388177" y="799793"/>
                  <a:pt x="1344006" y="799793"/>
                </a:cubicBezTo>
                <a:lnTo>
                  <a:pt x="79979" y="799793"/>
                </a:lnTo>
                <a:cubicBezTo>
                  <a:pt x="35808" y="799793"/>
                  <a:pt x="0" y="763985"/>
                  <a:pt x="0" y="719814"/>
                </a:cubicBezTo>
                <a:lnTo>
                  <a:pt x="0" y="79979"/>
                </a:lnTo>
                <a:close/>
              </a:path>
            </a:pathLst>
          </a:custGeom>
          <a:solidFill>
            <a:srgbClr val="00587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99568" rIns="99568" bIns="319938" numCol="1" spcCol="1270" anchor="t" anchorCtr="0">
            <a:noAutofit/>
          </a:bodyPr>
          <a:lstStyle/>
          <a:p>
            <a:pPr marL="0" lvl="0" indent="0" algn="l" defTabSz="6223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Physical eviction</a:t>
            </a:r>
          </a:p>
        </p:txBody>
      </p:sp>
      <p:sp>
        <p:nvSpPr>
          <p:cNvPr id="17" name="Freeform: Shape 16">
            <a:extLst>
              <a:ext uri="{FF2B5EF4-FFF2-40B4-BE49-F238E27FC236}">
                <a16:creationId xmlns:a16="http://schemas.microsoft.com/office/drawing/2014/main" id="{422993C6-D0B4-4060-B049-A08321ADCAE7}"/>
              </a:ext>
            </a:extLst>
          </p:cNvPr>
          <p:cNvSpPr/>
          <p:nvPr/>
        </p:nvSpPr>
        <p:spPr>
          <a:xfrm>
            <a:off x="7182722" y="2862775"/>
            <a:ext cx="1800666" cy="1654634"/>
          </a:xfrm>
          <a:custGeom>
            <a:avLst/>
            <a:gdLst>
              <a:gd name="connsiteX0" fmla="*/ 0 w 1423985"/>
              <a:gd name="connsiteY0" fmla="*/ 141120 h 1411200"/>
              <a:gd name="connsiteX1" fmla="*/ 141120 w 1423985"/>
              <a:gd name="connsiteY1" fmla="*/ 0 h 1411200"/>
              <a:gd name="connsiteX2" fmla="*/ 1282865 w 1423985"/>
              <a:gd name="connsiteY2" fmla="*/ 0 h 1411200"/>
              <a:gd name="connsiteX3" fmla="*/ 1423985 w 1423985"/>
              <a:gd name="connsiteY3" fmla="*/ 141120 h 1411200"/>
              <a:gd name="connsiteX4" fmla="*/ 1423985 w 1423985"/>
              <a:gd name="connsiteY4" fmla="*/ 1270080 h 1411200"/>
              <a:gd name="connsiteX5" fmla="*/ 1282865 w 1423985"/>
              <a:gd name="connsiteY5" fmla="*/ 1411200 h 1411200"/>
              <a:gd name="connsiteX6" fmla="*/ 141120 w 1423985"/>
              <a:gd name="connsiteY6" fmla="*/ 1411200 h 1411200"/>
              <a:gd name="connsiteX7" fmla="*/ 0 w 1423985"/>
              <a:gd name="connsiteY7" fmla="*/ 1270080 h 1411200"/>
              <a:gd name="connsiteX8" fmla="*/ 0 w 1423985"/>
              <a:gd name="connsiteY8" fmla="*/ 141120 h 14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3985" h="1411200">
                <a:moveTo>
                  <a:pt x="0" y="141120"/>
                </a:moveTo>
                <a:cubicBezTo>
                  <a:pt x="0" y="63182"/>
                  <a:pt x="63182" y="0"/>
                  <a:pt x="141120" y="0"/>
                </a:cubicBezTo>
                <a:lnTo>
                  <a:pt x="1282865" y="0"/>
                </a:lnTo>
                <a:cubicBezTo>
                  <a:pt x="1360803" y="0"/>
                  <a:pt x="1423985" y="63182"/>
                  <a:pt x="1423985" y="141120"/>
                </a:cubicBezTo>
                <a:lnTo>
                  <a:pt x="1423985" y="1270080"/>
                </a:lnTo>
                <a:cubicBezTo>
                  <a:pt x="1423985" y="1348018"/>
                  <a:pt x="1360803" y="1411200"/>
                  <a:pt x="1282865" y="1411200"/>
                </a:cubicBezTo>
                <a:lnTo>
                  <a:pt x="141120" y="1411200"/>
                </a:lnTo>
                <a:cubicBezTo>
                  <a:pt x="63182" y="1411200"/>
                  <a:pt x="0" y="1348018"/>
                  <a:pt x="0" y="1270080"/>
                </a:cubicBezTo>
                <a:lnTo>
                  <a:pt x="0" y="14112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0901" tIns="140901" rIns="140901" bIns="140901" numCol="1" spcCol="1270" anchor="t" anchorCtr="0">
            <a:noAutofit/>
          </a:bodyPr>
          <a:lstStyle/>
          <a:p>
            <a:pPr marL="114300" lvl="1" indent="-114300" algn="l" defTabSz="622300">
              <a:lnSpc>
                <a:spcPct val="90000"/>
              </a:lnSpc>
              <a:spcBef>
                <a:spcPct val="0"/>
              </a:spcBef>
              <a:spcAft>
                <a:spcPct val="15000"/>
              </a:spcAft>
              <a:buChar char="•"/>
            </a:pPr>
            <a:r>
              <a:rPr lang="en-US" sz="2200" kern="1200" dirty="0">
                <a:latin typeface="Times New Roman" panose="02020603050405020304" pitchFamily="18" charset="0"/>
                <a:cs typeface="Times New Roman" panose="02020603050405020304" pitchFamily="18" charset="0"/>
              </a:rPr>
              <a:t>Must be conducted by law enforcement</a:t>
            </a:r>
          </a:p>
        </p:txBody>
      </p:sp>
      <p:sp>
        <p:nvSpPr>
          <p:cNvPr id="5" name="Title 4">
            <a:extLst>
              <a:ext uri="{FF2B5EF4-FFF2-40B4-BE49-F238E27FC236}">
                <a16:creationId xmlns:a16="http://schemas.microsoft.com/office/drawing/2014/main" id="{B57A692E-7FA0-4BED-BDB6-4E1E0510EBD9}"/>
              </a:ext>
            </a:extLst>
          </p:cNvPr>
          <p:cNvSpPr txBox="1">
            <a:spLocks/>
          </p:cNvSpPr>
          <p:nvPr/>
        </p:nvSpPr>
        <p:spPr>
          <a:xfrm>
            <a:off x="669660" y="1213494"/>
            <a:ext cx="3148219" cy="477768"/>
          </a:xfrm>
        </p:spPr>
        <p:txBody>
          <a:bodyPr>
            <a:normAutofit/>
          </a:bodyPr>
          <a:lstStyle>
            <a:lvl1pPr defTabSz="685783">
              <a:lnSpc>
                <a:spcPct val="90000"/>
              </a:lnSpc>
              <a:spcBef>
                <a:spcPts val="750"/>
              </a:spcBef>
              <a:buClr>
                <a:srgbClr val="455080"/>
              </a:buClr>
              <a:buFont typeface="Arial" panose="020B0604020202020204" pitchFamily="34" charset="0"/>
              <a:buNone/>
              <a:defRPr sz="2100" baseline="0">
                <a:solidFill>
                  <a:srgbClr val="005870"/>
                </a:solidFill>
                <a:latin typeface="Cambria" panose="02040503050406030204" pitchFamily="18" charset="0"/>
              </a:defRPr>
            </a:lvl1pPr>
          </a:lstStyle>
          <a:p>
            <a:r>
              <a:rPr lang="en-US" sz="2200" dirty="0">
                <a:latin typeface="Times New Roman" panose="02020603050405020304" pitchFamily="18" charset="0"/>
                <a:cs typeface="Times New Roman" panose="02020603050405020304" pitchFamily="18" charset="0"/>
              </a:rPr>
              <a:t>Eviction process</a:t>
            </a:r>
          </a:p>
        </p:txBody>
      </p:sp>
      <p:sp>
        <p:nvSpPr>
          <p:cNvPr id="2" name="Slide Number Placeholder 1">
            <a:extLst>
              <a:ext uri="{FF2B5EF4-FFF2-40B4-BE49-F238E27FC236}">
                <a16:creationId xmlns:a16="http://schemas.microsoft.com/office/drawing/2014/main" id="{FAECEE1C-1ED1-4BDE-AA3F-F405CE994DF3}"/>
              </a:ext>
            </a:extLst>
          </p:cNvPr>
          <p:cNvSpPr>
            <a:spLocks noGrp="1"/>
          </p:cNvSpPr>
          <p:nvPr>
            <p:ph type="sldNum" sz="quarter" idx="10"/>
          </p:nvPr>
        </p:nvSpPr>
        <p:spPr/>
        <p:txBody>
          <a:bodyPr/>
          <a:lstStyle/>
          <a:p>
            <a:fld id="{B9E1C8A5-9C65-4F56-8705-354FF305CE30}" type="slidenum">
              <a:rPr lang="en-US" smtClean="0"/>
              <a:pPr/>
              <a:t>113</a:t>
            </a:fld>
            <a:endParaRPr lang="en-US"/>
          </a:p>
        </p:txBody>
      </p:sp>
    </p:spTree>
    <p:custDataLst>
      <p:tags r:id="rId1"/>
    </p:custDataLst>
    <p:extLst>
      <p:ext uri="{BB962C8B-B14F-4D97-AF65-F5344CB8AC3E}">
        <p14:creationId xmlns:p14="http://schemas.microsoft.com/office/powerpoint/2010/main" val="224868300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10FADB-866B-429B-A881-87DB4C897BB6}"/>
              </a:ext>
            </a:extLst>
          </p:cNvPr>
          <p:cNvSpPr>
            <a:spLocks noGrp="1"/>
          </p:cNvSpPr>
          <p:nvPr>
            <p:ph type="title"/>
          </p:nvPr>
        </p:nvSpPr>
        <p:spPr>
          <a:xfrm>
            <a:off x="847311" y="1790780"/>
            <a:ext cx="3148219" cy="721777"/>
          </a:xfrm>
        </p:spPr>
        <p:txBody>
          <a:bodyPr>
            <a:normAutofit/>
          </a:bodyPr>
          <a:lstStyle/>
          <a:p>
            <a:pPr>
              <a:spcBef>
                <a:spcPts val="750"/>
              </a:spcBef>
              <a:buClr>
                <a:srgbClr val="455080"/>
              </a:buClr>
              <a:buFont typeface="Arial" panose="020B0604020202020204" pitchFamily="34" charset="0"/>
            </a:pPr>
            <a:r>
              <a:rPr lang="en-US" sz="2100" dirty="0">
                <a:latin typeface="Times New Roman" panose="02020603050405020304" pitchFamily="18" charset="0"/>
                <a:ea typeface="+mn-ea"/>
                <a:cs typeface="Times New Roman" panose="02020603050405020304" pitchFamily="18" charset="0"/>
              </a:rPr>
              <a:t>Past due rent</a:t>
            </a:r>
          </a:p>
        </p:txBody>
      </p:sp>
      <p:sp>
        <p:nvSpPr>
          <p:cNvPr id="3" name="Content Placeholder 2">
            <a:extLst>
              <a:ext uri="{FF2B5EF4-FFF2-40B4-BE49-F238E27FC236}">
                <a16:creationId xmlns:a16="http://schemas.microsoft.com/office/drawing/2014/main" id="{861111E3-47B4-488B-B330-E45EAF00A247}"/>
              </a:ext>
            </a:extLst>
          </p:cNvPr>
          <p:cNvSpPr>
            <a:spLocks noGrp="1"/>
          </p:cNvSpPr>
          <p:nvPr>
            <p:ph idx="1"/>
          </p:nvPr>
        </p:nvSpPr>
        <p:spPr>
          <a:xfrm>
            <a:off x="1120006" y="2506662"/>
            <a:ext cx="6903987" cy="4351338"/>
          </a:xfrm>
        </p:spPr>
        <p:txBody>
          <a:bodyPr>
            <a:normAutofit/>
          </a:bodyPr>
          <a:lstStyle/>
          <a:p>
            <a:pPr marL="285750" indent="-285750" defTabSz="914400"/>
            <a:r>
              <a:rPr lang="en-US" sz="2200" dirty="0">
                <a:solidFill>
                  <a:schemeClr val="tx1"/>
                </a:solidFill>
                <a:latin typeface="Times New Roman" panose="02020603050405020304" pitchFamily="18" charset="0"/>
                <a:cs typeface="Times New Roman" panose="02020603050405020304" pitchFamily="18" charset="0"/>
              </a:rPr>
              <a:t>Landlord may file separate suit</a:t>
            </a:r>
          </a:p>
          <a:p>
            <a:pPr marL="285750" indent="-285750" defTabSz="914400"/>
            <a:r>
              <a:rPr lang="en-US" sz="2200" dirty="0">
                <a:solidFill>
                  <a:schemeClr val="tx1"/>
                </a:solidFill>
                <a:latin typeface="Times New Roman" panose="02020603050405020304" pitchFamily="18" charset="0"/>
                <a:cs typeface="Times New Roman" panose="02020603050405020304" pitchFamily="18" charset="0"/>
              </a:rPr>
              <a:t>If tenant can’t be located, landlord may be able to seize property – </a:t>
            </a:r>
            <a:r>
              <a:rPr lang="en-US" b="1" dirty="0">
                <a:solidFill>
                  <a:srgbClr val="003F50"/>
                </a:solidFill>
                <a:latin typeface="Times New Roman" panose="02020603050405020304" pitchFamily="18" charset="0"/>
                <a:cs typeface="Times New Roman" panose="02020603050405020304" pitchFamily="18" charset="0"/>
              </a:rPr>
              <a:t>consult an attorney</a:t>
            </a:r>
          </a:p>
        </p:txBody>
      </p:sp>
      <p:sp>
        <p:nvSpPr>
          <p:cNvPr id="2" name="Slide Number Placeholder 1">
            <a:extLst>
              <a:ext uri="{FF2B5EF4-FFF2-40B4-BE49-F238E27FC236}">
                <a16:creationId xmlns:a16="http://schemas.microsoft.com/office/drawing/2014/main" id="{DE9C6CE0-B2E2-43EC-9FEB-A238F037ECF6}"/>
              </a:ext>
            </a:extLst>
          </p:cNvPr>
          <p:cNvSpPr>
            <a:spLocks noGrp="1"/>
          </p:cNvSpPr>
          <p:nvPr>
            <p:ph type="sldNum" sz="quarter" idx="10"/>
          </p:nvPr>
        </p:nvSpPr>
        <p:spPr/>
        <p:txBody>
          <a:bodyPr/>
          <a:lstStyle/>
          <a:p>
            <a:fld id="{B9E1C8A5-9C65-4F56-8705-354FF305CE30}" type="slidenum">
              <a:rPr lang="en-US" smtClean="0"/>
              <a:pPr/>
              <a:t>114</a:t>
            </a:fld>
            <a:endParaRPr lang="en-US"/>
          </a:p>
        </p:txBody>
      </p:sp>
    </p:spTree>
    <p:custDataLst>
      <p:tags r:id="rId1"/>
    </p:custDataLst>
    <p:extLst>
      <p:ext uri="{BB962C8B-B14F-4D97-AF65-F5344CB8AC3E}">
        <p14:creationId xmlns:p14="http://schemas.microsoft.com/office/powerpoint/2010/main" val="403043368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C384FC-C3D6-4635-B176-73A5EF39DAC4}"/>
              </a:ext>
            </a:extLst>
          </p:cNvPr>
          <p:cNvSpPr>
            <a:spLocks noGrp="1"/>
          </p:cNvSpPr>
          <p:nvPr>
            <p:ph idx="1"/>
          </p:nvPr>
        </p:nvSpPr>
        <p:spPr>
          <a:xfrm>
            <a:off x="787676" y="2506662"/>
            <a:ext cx="4599333" cy="693738"/>
          </a:xfrm>
        </p:spPr>
        <p:txBody>
          <a:bodyPr>
            <a:normAutofit/>
          </a:bodyPr>
          <a:lstStyle/>
          <a:p>
            <a:pPr marL="0" indent="0" defTabSz="914400">
              <a:buNone/>
            </a:pPr>
            <a:r>
              <a:rPr lang="en-US" sz="2200" dirty="0">
                <a:solidFill>
                  <a:schemeClr val="tx1"/>
                </a:solidFill>
                <a:latin typeface="Times New Roman" panose="02020603050405020304" pitchFamily="18" charset="0"/>
                <a:cs typeface="Times New Roman" panose="02020603050405020304" pitchFamily="18" charset="0"/>
              </a:rPr>
              <a:t>Military termination rights</a:t>
            </a:r>
          </a:p>
        </p:txBody>
      </p:sp>
      <p:sp>
        <p:nvSpPr>
          <p:cNvPr id="2" name="Title 4">
            <a:extLst>
              <a:ext uri="{FF2B5EF4-FFF2-40B4-BE49-F238E27FC236}">
                <a16:creationId xmlns:a16="http://schemas.microsoft.com/office/drawing/2014/main" id="{B663DE9D-6009-4B5A-B347-7993F7F1CC8F}"/>
              </a:ext>
            </a:extLst>
          </p:cNvPr>
          <p:cNvSpPr txBox="1">
            <a:spLocks/>
          </p:cNvSpPr>
          <p:nvPr/>
        </p:nvSpPr>
        <p:spPr>
          <a:xfrm>
            <a:off x="787676" y="1887746"/>
            <a:ext cx="3625298" cy="477768"/>
          </a:xfrm>
        </p:spPr>
        <p:txBody>
          <a:bodyPr>
            <a:normAutofit/>
          </a:bodyPr>
          <a:lstStyle>
            <a:lvl1pPr defTabSz="685783">
              <a:lnSpc>
                <a:spcPct val="90000"/>
              </a:lnSpc>
              <a:spcBef>
                <a:spcPts val="750"/>
              </a:spcBef>
              <a:buClr>
                <a:srgbClr val="455080"/>
              </a:buClr>
              <a:buFont typeface="Arial" panose="020B0604020202020204" pitchFamily="34" charset="0"/>
              <a:buNone/>
              <a:defRPr sz="2100" baseline="0">
                <a:solidFill>
                  <a:srgbClr val="005870"/>
                </a:solidFill>
                <a:latin typeface="Cambria" panose="02040503050406030204" pitchFamily="18" charset="0"/>
              </a:defRPr>
            </a:lvl1pPr>
          </a:lstStyle>
          <a:p>
            <a:r>
              <a:rPr lang="en-US" sz="2200" dirty="0">
                <a:latin typeface="Times New Roman" panose="02020603050405020304" pitchFamily="18" charset="0"/>
                <a:cs typeface="Times New Roman" panose="02020603050405020304" pitchFamily="18" charset="0"/>
              </a:rPr>
              <a:t>Other lease termination issues</a:t>
            </a:r>
          </a:p>
        </p:txBody>
      </p:sp>
      <p:pic>
        <p:nvPicPr>
          <p:cNvPr id="6" name="Picture 5" descr="A person standing in front of a window&#10;&#10;Description automatically generated">
            <a:extLst>
              <a:ext uri="{FF2B5EF4-FFF2-40B4-BE49-F238E27FC236}">
                <a16:creationId xmlns:a16="http://schemas.microsoft.com/office/drawing/2014/main" id="{46F05B4E-067B-401A-9451-E4A861399F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95261" y="736496"/>
            <a:ext cx="2822713" cy="4234070"/>
          </a:xfrm>
          <a:prstGeom prst="rect">
            <a:avLst/>
          </a:prstGeom>
        </p:spPr>
      </p:pic>
      <p:sp>
        <p:nvSpPr>
          <p:cNvPr id="4" name="Slide Number Placeholder 3">
            <a:extLst>
              <a:ext uri="{FF2B5EF4-FFF2-40B4-BE49-F238E27FC236}">
                <a16:creationId xmlns:a16="http://schemas.microsoft.com/office/drawing/2014/main" id="{8D43CA1F-F7CC-4537-B783-2C324168E1B7}"/>
              </a:ext>
            </a:extLst>
          </p:cNvPr>
          <p:cNvSpPr>
            <a:spLocks noGrp="1"/>
          </p:cNvSpPr>
          <p:nvPr>
            <p:ph type="sldNum" sz="quarter" idx="10"/>
          </p:nvPr>
        </p:nvSpPr>
        <p:spPr/>
        <p:txBody>
          <a:bodyPr/>
          <a:lstStyle/>
          <a:p>
            <a:fld id="{B9E1C8A5-9C65-4F56-8705-354FF305CE30}" type="slidenum">
              <a:rPr lang="en-US" smtClean="0"/>
              <a:pPr/>
              <a:t>115</a:t>
            </a:fld>
            <a:endParaRPr lang="en-US"/>
          </a:p>
        </p:txBody>
      </p:sp>
    </p:spTree>
    <p:custDataLst>
      <p:tags r:id="rId1"/>
    </p:custDataLst>
    <p:extLst>
      <p:ext uri="{BB962C8B-B14F-4D97-AF65-F5344CB8AC3E}">
        <p14:creationId xmlns:p14="http://schemas.microsoft.com/office/powerpoint/2010/main" val="200036713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C384FC-C3D6-4635-B176-73A5EF39DAC4}"/>
              </a:ext>
            </a:extLst>
          </p:cNvPr>
          <p:cNvSpPr>
            <a:spLocks noGrp="1"/>
          </p:cNvSpPr>
          <p:nvPr>
            <p:ph idx="1"/>
          </p:nvPr>
        </p:nvSpPr>
        <p:spPr>
          <a:xfrm>
            <a:off x="829882" y="2098699"/>
            <a:ext cx="4886057" cy="693738"/>
          </a:xfrm>
        </p:spPr>
        <p:txBody>
          <a:bodyPr>
            <a:normAutofit/>
          </a:bodyPr>
          <a:lstStyle/>
          <a:p>
            <a:pPr marL="0" indent="0">
              <a:buNone/>
            </a:pPr>
            <a:r>
              <a:rPr lang="en-US" sz="2200" dirty="0">
                <a:solidFill>
                  <a:schemeClr val="tx1"/>
                </a:solidFill>
              </a:rPr>
              <a:t>Ownership changes</a:t>
            </a:r>
          </a:p>
        </p:txBody>
      </p:sp>
      <p:sp>
        <p:nvSpPr>
          <p:cNvPr id="2" name="Title 4">
            <a:extLst>
              <a:ext uri="{FF2B5EF4-FFF2-40B4-BE49-F238E27FC236}">
                <a16:creationId xmlns:a16="http://schemas.microsoft.com/office/drawing/2014/main" id="{B663DE9D-6009-4B5A-B347-7993F7F1CC8F}"/>
              </a:ext>
            </a:extLst>
          </p:cNvPr>
          <p:cNvSpPr txBox="1">
            <a:spLocks/>
          </p:cNvSpPr>
          <p:nvPr/>
        </p:nvSpPr>
        <p:spPr>
          <a:xfrm>
            <a:off x="829882" y="1479783"/>
            <a:ext cx="3851300" cy="477768"/>
          </a:xfrm>
        </p:spPr>
        <p:txBody>
          <a:bodyPr>
            <a:noAutofit/>
          </a:bodyPr>
          <a:lstStyle>
            <a:defPPr>
              <a:defRPr lang="en-US"/>
            </a:defPPr>
            <a:lvl1pPr defTabSz="685783">
              <a:lnSpc>
                <a:spcPct val="90000"/>
              </a:lnSpc>
              <a:spcBef>
                <a:spcPts val="750"/>
              </a:spcBef>
              <a:buClr>
                <a:srgbClr val="455080"/>
              </a:buClr>
              <a:buFont typeface="Arial" panose="020B0604020202020204" pitchFamily="34" charset="0"/>
              <a:buNone/>
              <a:defRPr sz="2100" baseline="0">
                <a:solidFill>
                  <a:srgbClr val="005870"/>
                </a:solidFill>
                <a:latin typeface="Cambria" panose="02040503050406030204" pitchFamily="18" charset="0"/>
              </a:defRPr>
            </a:lvl1pPr>
          </a:lstStyle>
          <a:p>
            <a:r>
              <a:rPr lang="en-US" sz="2200" dirty="0"/>
              <a:t>Other lease termination issues</a:t>
            </a:r>
          </a:p>
        </p:txBody>
      </p:sp>
      <p:pic>
        <p:nvPicPr>
          <p:cNvPr id="5" name="Picture 4" descr="A close up of a tall building&#10;&#10;Description automatically generated">
            <a:extLst>
              <a:ext uri="{FF2B5EF4-FFF2-40B4-BE49-F238E27FC236}">
                <a16:creationId xmlns:a16="http://schemas.microsoft.com/office/drawing/2014/main" id="{1F5444F6-5372-4640-B7EC-4C109464849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56111" y="972880"/>
            <a:ext cx="2575305" cy="3891390"/>
          </a:xfrm>
          <a:prstGeom prst="rect">
            <a:avLst/>
          </a:prstGeom>
        </p:spPr>
      </p:pic>
      <p:sp>
        <p:nvSpPr>
          <p:cNvPr id="4" name="Slide Number Placeholder 3">
            <a:extLst>
              <a:ext uri="{FF2B5EF4-FFF2-40B4-BE49-F238E27FC236}">
                <a16:creationId xmlns:a16="http://schemas.microsoft.com/office/drawing/2014/main" id="{E6A5A729-8F1E-4F9E-BE6B-D5E9C6C30CCE}"/>
              </a:ext>
            </a:extLst>
          </p:cNvPr>
          <p:cNvSpPr>
            <a:spLocks noGrp="1"/>
          </p:cNvSpPr>
          <p:nvPr>
            <p:ph type="sldNum" sz="quarter" idx="10"/>
          </p:nvPr>
        </p:nvSpPr>
        <p:spPr/>
        <p:txBody>
          <a:bodyPr/>
          <a:lstStyle/>
          <a:p>
            <a:fld id="{B9E1C8A5-9C65-4F56-8705-354FF305CE30}" type="slidenum">
              <a:rPr lang="en-US" smtClean="0"/>
              <a:pPr/>
              <a:t>116</a:t>
            </a:fld>
            <a:endParaRPr lang="en-US"/>
          </a:p>
        </p:txBody>
      </p:sp>
    </p:spTree>
    <p:custDataLst>
      <p:tags r:id="rId1"/>
    </p:custDataLst>
    <p:extLst>
      <p:ext uri="{BB962C8B-B14F-4D97-AF65-F5344CB8AC3E}">
        <p14:creationId xmlns:p14="http://schemas.microsoft.com/office/powerpoint/2010/main" val="29483156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2A94BB-5EB4-465D-AD83-262D898DBE25}"/>
              </a:ext>
            </a:extLst>
          </p:cNvPr>
          <p:cNvSpPr>
            <a:spLocks noGrp="1"/>
          </p:cNvSpPr>
          <p:nvPr>
            <p:ph type="title"/>
          </p:nvPr>
        </p:nvSpPr>
        <p:spPr>
          <a:xfrm>
            <a:off x="785812" y="5085371"/>
            <a:ext cx="7886700" cy="578961"/>
          </a:xfrm>
        </p:spPr>
        <p:txBody>
          <a:bodyPr>
            <a:noAutofit/>
          </a:bodyPr>
          <a:lstStyle/>
          <a:p>
            <a:r>
              <a:rPr lang="en-US" sz="3800" dirty="0">
                <a:latin typeface="Times New Roman" panose="02020603050405020304" pitchFamily="18" charset="0"/>
                <a:cs typeface="Times New Roman" panose="02020603050405020304" pitchFamily="18" charset="0"/>
              </a:rPr>
              <a:t>Key Federal Laws</a:t>
            </a:r>
          </a:p>
        </p:txBody>
      </p:sp>
      <p:sp>
        <p:nvSpPr>
          <p:cNvPr id="5" name="Text Placeholder 4">
            <a:extLst>
              <a:ext uri="{FF2B5EF4-FFF2-40B4-BE49-F238E27FC236}">
                <a16:creationId xmlns:a16="http://schemas.microsoft.com/office/drawing/2014/main" id="{7B2BF939-166F-47AE-B11E-0F62A811262B}"/>
              </a:ext>
            </a:extLst>
          </p:cNvPr>
          <p:cNvSpPr>
            <a:spLocks noGrp="1"/>
          </p:cNvSpPr>
          <p:nvPr>
            <p:ph type="body" sz="quarter" idx="10"/>
          </p:nvPr>
        </p:nvSpPr>
        <p:spPr>
          <a:xfrm>
            <a:off x="785812" y="4627895"/>
            <a:ext cx="4994672" cy="578961"/>
          </a:xfrm>
        </p:spPr>
        <p:txBody>
          <a:bodyPr>
            <a:normAutofit/>
          </a:bodyPr>
          <a:lstStyle/>
          <a:p>
            <a:r>
              <a:rPr lang="en-US" sz="2400" dirty="0">
                <a:latin typeface="Times New Roman" panose="02020603050405020304" pitchFamily="18" charset="0"/>
                <a:cs typeface="Times New Roman" panose="02020603050405020304" pitchFamily="18" charset="0"/>
              </a:rPr>
              <a:t>Lesson 3</a:t>
            </a:r>
          </a:p>
        </p:txBody>
      </p:sp>
    </p:spTree>
    <p:custDataLst>
      <p:tags r:id="rId1"/>
    </p:custDataLst>
    <p:extLst>
      <p:ext uri="{BB962C8B-B14F-4D97-AF65-F5344CB8AC3E}">
        <p14:creationId xmlns:p14="http://schemas.microsoft.com/office/powerpoint/2010/main" val="133166443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27E304EA-CFF4-43ED-BBC2-8B41982B4BA1}"/>
              </a:ext>
            </a:extLst>
          </p:cNvPr>
          <p:cNvGraphicFramePr/>
          <p:nvPr>
            <p:extLst>
              <p:ext uri="{D42A27DB-BD31-4B8C-83A1-F6EECF244321}">
                <p14:modId xmlns:p14="http://schemas.microsoft.com/office/powerpoint/2010/main" val="3101530389"/>
              </p:ext>
            </p:extLst>
          </p:nvPr>
        </p:nvGraphicFramePr>
        <p:xfrm>
          <a:off x="525194" y="647114"/>
          <a:ext cx="8510954" cy="5791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95867276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27E304EA-CFF4-43ED-BBC2-8B41982B4BA1}"/>
              </a:ext>
            </a:extLst>
          </p:cNvPr>
          <p:cNvGraphicFramePr/>
          <p:nvPr>
            <p:extLst>
              <p:ext uri="{D42A27DB-BD31-4B8C-83A1-F6EECF244321}">
                <p14:modId xmlns:p14="http://schemas.microsoft.com/office/powerpoint/2010/main" val="1094882735"/>
              </p:ext>
            </p:extLst>
          </p:nvPr>
        </p:nvGraphicFramePr>
        <p:xfrm>
          <a:off x="328246" y="422031"/>
          <a:ext cx="8510954" cy="5791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2"/>
    </p:custDataLst>
    <p:extLst>
      <p:ext uri="{BB962C8B-B14F-4D97-AF65-F5344CB8AC3E}">
        <p14:creationId xmlns:p14="http://schemas.microsoft.com/office/powerpoint/2010/main" val="1849826810"/>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Office Buildings</a:t>
            </a:r>
          </a:p>
        </p:txBody>
      </p:sp>
      <p:sp>
        <p:nvSpPr>
          <p:cNvPr id="3" name="Content Placeholder 2">
            <a:extLst>
              <a:ext uri="{FF2B5EF4-FFF2-40B4-BE49-F238E27FC236}">
                <a16:creationId xmlns:a16="http://schemas.microsoft.com/office/drawing/2014/main" id="{5938DC7A-92C5-4B99-90A9-7009A8EE7D33}"/>
              </a:ext>
            </a:extLst>
          </p:cNvPr>
          <p:cNvSpPr>
            <a:spLocks noGrp="1"/>
          </p:cNvSpPr>
          <p:nvPr>
            <p:ph idx="1"/>
          </p:nvPr>
        </p:nvSpPr>
        <p:spPr>
          <a:xfrm>
            <a:off x="339811" y="1561925"/>
            <a:ext cx="7886700" cy="1588713"/>
          </a:xfrm>
        </p:spPr>
        <p:txBody>
          <a:bodyPr>
            <a:noAutofit/>
          </a:bodyPr>
          <a:lstStyle/>
          <a:p>
            <a:pPr marL="257175" indent="-257175">
              <a:lnSpc>
                <a:spcPct val="100000"/>
              </a:lnSpc>
              <a:spcBef>
                <a:spcPts val="300"/>
              </a:spcBef>
              <a:buFont typeface="Symbol" pitchFamily="2" charset="2"/>
              <a:buChar char=""/>
              <a:tabLst>
                <a:tab pos="171450" algn="l"/>
                <a:tab pos="171450" algn="l"/>
              </a:tabLst>
            </a:pPr>
            <a:r>
              <a:rPr lang="en-US" sz="2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Low-rise:  Fewer than seven stories above ground level</a:t>
            </a:r>
          </a:p>
          <a:p>
            <a:pPr marL="257175" indent="-257175">
              <a:lnSpc>
                <a:spcPct val="100000"/>
              </a:lnSpc>
              <a:spcBef>
                <a:spcPts val="300"/>
              </a:spcBef>
              <a:buFont typeface="Symbol" pitchFamily="2" charset="2"/>
              <a:buChar char=""/>
              <a:tabLst>
                <a:tab pos="171450" algn="l"/>
                <a:tab pos="171450" algn="l"/>
              </a:tabLst>
            </a:pPr>
            <a:r>
              <a:rPr lang="en-US" sz="2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Mid-rise:   Between seven and 25 stories above ground level</a:t>
            </a:r>
          </a:p>
          <a:p>
            <a:pPr marL="257175" indent="-257175">
              <a:lnSpc>
                <a:spcPct val="100000"/>
              </a:lnSpc>
              <a:spcBef>
                <a:spcPts val="300"/>
              </a:spcBef>
              <a:buFont typeface="Symbol" pitchFamily="2" charset="2"/>
              <a:buChar char=""/>
              <a:tabLst>
                <a:tab pos="171450" algn="l"/>
                <a:tab pos="171450" algn="l"/>
              </a:tabLst>
            </a:pPr>
            <a:r>
              <a:rPr lang="en-US" sz="2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High-rise:  More than 25 stories above ground level</a:t>
            </a:r>
          </a:p>
          <a:p>
            <a:endParaRPr lang="en-US" sz="2200" dirty="0">
              <a:latin typeface="+mj-lt"/>
            </a:endParaRPr>
          </a:p>
        </p:txBody>
      </p:sp>
      <p:sp>
        <p:nvSpPr>
          <p:cNvPr id="5" name="Rectangle 4">
            <a:extLst>
              <a:ext uri="{FF2B5EF4-FFF2-40B4-BE49-F238E27FC236}">
                <a16:creationId xmlns:a16="http://schemas.microsoft.com/office/drawing/2014/main" id="{5EEDDEB0-4C38-A746-A5A2-43FD73062C31}"/>
              </a:ext>
            </a:extLst>
          </p:cNvPr>
          <p:cNvSpPr/>
          <p:nvPr/>
        </p:nvSpPr>
        <p:spPr>
          <a:xfrm>
            <a:off x="339811" y="3181345"/>
            <a:ext cx="6539948" cy="1261884"/>
          </a:xfrm>
          <a:prstGeom prst="rect">
            <a:avLst/>
          </a:prstGeom>
        </p:spPr>
        <p:txBody>
          <a:bodyPr wrap="square">
            <a:spAutoFit/>
          </a:bodyPr>
          <a:lstStyle/>
          <a:p>
            <a:pPr marL="257175" indent="-257175" defTabSz="685783">
              <a:spcBef>
                <a:spcPts val="300"/>
              </a:spcBef>
              <a:spcAft>
                <a:spcPts val="300"/>
              </a:spcAft>
              <a:buClr>
                <a:srgbClr val="003F50"/>
              </a:buClr>
              <a:buFont typeface="Symbol" pitchFamily="2" charset="2"/>
              <a:buChar char=""/>
              <a:tabLst>
                <a:tab pos="171450" algn="l"/>
                <a:tab pos="171450" algn="l"/>
              </a:tabLst>
            </a:pPr>
            <a:r>
              <a:rPr lang="en-US" sz="2200" dirty="0">
                <a:latin typeface="Times New Roman" panose="02020603050405020304" pitchFamily="18" charset="0"/>
                <a:cs typeface="Times New Roman" panose="02020603050405020304" pitchFamily="18" charset="0"/>
              </a:rPr>
              <a:t>Class A  </a:t>
            </a:r>
          </a:p>
          <a:p>
            <a:pPr marL="257175" indent="-257175" defTabSz="685783">
              <a:spcBef>
                <a:spcPts val="300"/>
              </a:spcBef>
              <a:spcAft>
                <a:spcPts val="300"/>
              </a:spcAft>
              <a:buClr>
                <a:srgbClr val="003F50"/>
              </a:buClr>
              <a:buFont typeface="Symbol" pitchFamily="2" charset="2"/>
              <a:buChar char=""/>
              <a:tabLst>
                <a:tab pos="171450" algn="l"/>
                <a:tab pos="171450" algn="l"/>
              </a:tabLst>
            </a:pPr>
            <a:r>
              <a:rPr lang="en-US" sz="2200" dirty="0">
                <a:latin typeface="Times New Roman" panose="02020603050405020304" pitchFamily="18" charset="0"/>
                <a:cs typeface="Times New Roman" panose="02020603050405020304" pitchFamily="18" charset="0"/>
              </a:rPr>
              <a:t>Class B  </a:t>
            </a:r>
          </a:p>
          <a:p>
            <a:pPr marL="257175" indent="-257175" defTabSz="685783">
              <a:spcBef>
                <a:spcPts val="300"/>
              </a:spcBef>
              <a:spcAft>
                <a:spcPts val="300"/>
              </a:spcAft>
              <a:buClr>
                <a:srgbClr val="003F50"/>
              </a:buClr>
              <a:buFont typeface="Symbol" pitchFamily="2" charset="2"/>
              <a:buChar char=""/>
              <a:tabLst>
                <a:tab pos="171450" algn="l"/>
                <a:tab pos="171450" algn="l"/>
              </a:tabLst>
            </a:pPr>
            <a:r>
              <a:rPr lang="en-US" sz="2200" dirty="0">
                <a:latin typeface="Times New Roman" panose="02020603050405020304" pitchFamily="18" charset="0"/>
                <a:cs typeface="Times New Roman" panose="02020603050405020304" pitchFamily="18" charset="0"/>
              </a:rPr>
              <a:t>Class C</a:t>
            </a:r>
          </a:p>
        </p:txBody>
      </p:sp>
      <p:sp>
        <p:nvSpPr>
          <p:cNvPr id="4" name="Slide Number Placeholder 3">
            <a:extLst>
              <a:ext uri="{FF2B5EF4-FFF2-40B4-BE49-F238E27FC236}">
                <a16:creationId xmlns:a16="http://schemas.microsoft.com/office/drawing/2014/main" id="{7FF61450-7672-4670-A53C-ACAA0B87C4E0}"/>
              </a:ext>
            </a:extLst>
          </p:cNvPr>
          <p:cNvSpPr>
            <a:spLocks noGrp="1"/>
          </p:cNvSpPr>
          <p:nvPr>
            <p:ph type="sldNum" sz="quarter" idx="10"/>
          </p:nvPr>
        </p:nvSpPr>
        <p:spPr/>
        <p:txBody>
          <a:bodyPr/>
          <a:lstStyle/>
          <a:p>
            <a:fld id="{B9E1C8A5-9C65-4F56-8705-354FF305CE30}" type="slidenum">
              <a:rPr lang="en-US" smtClean="0"/>
              <a:pPr/>
              <a:t>12</a:t>
            </a:fld>
            <a:endParaRPr lang="en-US"/>
          </a:p>
        </p:txBody>
      </p:sp>
    </p:spTree>
    <p:custDataLst>
      <p:tags r:id="rId1"/>
    </p:custDataLst>
    <p:extLst>
      <p:ext uri="{BB962C8B-B14F-4D97-AF65-F5344CB8AC3E}">
        <p14:creationId xmlns:p14="http://schemas.microsoft.com/office/powerpoint/2010/main" val="18866142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idx="1"/>
          </p:nvPr>
        </p:nvSpPr>
        <p:spPr>
          <a:xfrm>
            <a:off x="533400" y="684627"/>
            <a:ext cx="8399585" cy="4351338"/>
          </a:xfrm>
        </p:spPr>
        <p:txBody>
          <a:bodyPr/>
          <a:lstStyle/>
          <a:p>
            <a:pPr marL="0" lvl="0" indent="0" defTabSz="914400">
              <a:spcAft>
                <a:spcPts val="1200"/>
              </a:spcAft>
              <a:buNone/>
              <a:defRPr/>
            </a:pPr>
            <a:r>
              <a:rPr lang="en-US" sz="2200" dirty="0">
                <a:solidFill>
                  <a:schemeClr val="tx1"/>
                </a:solidFill>
                <a:latin typeface="Times New Roman" panose="02020603050405020304" pitchFamily="18" charset="0"/>
                <a:cs typeface="Times New Roman" panose="02020603050405020304" pitchFamily="18" charset="0"/>
              </a:rPr>
              <a:t>Section VIII of the Civil Rights Act of 1968, amendments in 1974 and 1988</a:t>
            </a:r>
          </a:p>
          <a:p>
            <a:pPr marL="0" lvl="0" indent="0" defTabSz="914400">
              <a:buNone/>
              <a:defRPr/>
            </a:pPr>
            <a:r>
              <a:rPr lang="en-US" sz="2200" dirty="0">
                <a:solidFill>
                  <a:schemeClr val="tx1"/>
                </a:solidFill>
                <a:latin typeface="Times New Roman" panose="02020603050405020304" pitchFamily="18" charset="0"/>
                <a:cs typeface="Times New Roman" panose="02020603050405020304" pitchFamily="18" charset="0"/>
              </a:rPr>
              <a:t>Federal Protected Classes include:</a:t>
            </a:r>
          </a:p>
        </p:txBody>
      </p:sp>
      <p:graphicFrame>
        <p:nvGraphicFramePr>
          <p:cNvPr id="5" name="Table 4"/>
          <p:cNvGraphicFramePr>
            <a:graphicFrameLocks noGrp="1"/>
          </p:cNvGraphicFramePr>
          <p:nvPr>
            <p:extLst>
              <p:ext uri="{D42A27DB-BD31-4B8C-83A1-F6EECF244321}">
                <p14:modId xmlns:p14="http://schemas.microsoft.com/office/powerpoint/2010/main" val="954534432"/>
              </p:ext>
            </p:extLst>
          </p:nvPr>
        </p:nvGraphicFramePr>
        <p:xfrm>
          <a:off x="533400" y="2365718"/>
          <a:ext cx="8610600" cy="3230880"/>
        </p:xfrm>
        <a:graphic>
          <a:graphicData uri="http://schemas.openxmlformats.org/drawingml/2006/table">
            <a:tbl>
              <a:tblPr firstRow="1" bandRow="1">
                <a:tableStyleId>{5C22544A-7EE6-4342-B048-85BDC9FD1C3A}</a:tableStyleId>
              </a:tblPr>
              <a:tblGrid>
                <a:gridCol w="2270966">
                  <a:extLst>
                    <a:ext uri="{9D8B030D-6E8A-4147-A177-3AD203B41FA5}">
                      <a16:colId xmlns:a16="http://schemas.microsoft.com/office/drawing/2014/main" val="20000"/>
                    </a:ext>
                  </a:extLst>
                </a:gridCol>
                <a:gridCol w="6339634">
                  <a:extLst>
                    <a:ext uri="{9D8B030D-6E8A-4147-A177-3AD203B41FA5}">
                      <a16:colId xmlns:a16="http://schemas.microsoft.com/office/drawing/2014/main" val="20001"/>
                    </a:ext>
                  </a:extLst>
                </a:gridCol>
              </a:tblGrid>
              <a:tr h="3124200">
                <a:tc>
                  <a:txBody>
                    <a:bodyPr/>
                    <a:lstStyle/>
                    <a:p>
                      <a:pPr marL="0" lvl="0" indent="0" algn="l" defTabSz="914400" rtl="0" eaLnBrk="1" latinLnBrk="0" hangingPunct="1">
                        <a:lnSpc>
                          <a:spcPct val="100000"/>
                        </a:lnSpc>
                        <a:spcBef>
                          <a:spcPts val="300"/>
                        </a:spcBef>
                        <a:spcAft>
                          <a:spcPts val="300"/>
                        </a:spcAft>
                        <a:buClr>
                          <a:srgbClr val="003F50"/>
                        </a:buClr>
                        <a:buFont typeface="Arial" panose="020B0604020202020204" pitchFamily="34" charset="0"/>
                        <a:buNone/>
                        <a:defRPr/>
                      </a:pPr>
                      <a:r>
                        <a:rPr lang="en-US" sz="2200" kern="1200" baseline="0" dirty="0">
                          <a:solidFill>
                            <a:srgbClr val="003F50"/>
                          </a:solidFill>
                          <a:latin typeface="Times New Roman" panose="02020603050405020304" pitchFamily="18" charset="0"/>
                          <a:ea typeface="+mn-ea"/>
                          <a:cs typeface="Times New Roman" panose="02020603050405020304" pitchFamily="18" charset="0"/>
                        </a:rPr>
                        <a:t>R</a:t>
                      </a:r>
                      <a:r>
                        <a:rPr lang="en-US" sz="2200" b="0" kern="1200" baseline="0" dirty="0">
                          <a:solidFill>
                            <a:schemeClr val="tx1"/>
                          </a:solidFill>
                          <a:latin typeface="Times New Roman" panose="02020603050405020304" pitchFamily="18" charset="0"/>
                          <a:ea typeface="+mn-ea"/>
                          <a:cs typeface="Times New Roman" panose="02020603050405020304" pitchFamily="18" charset="0"/>
                        </a:rPr>
                        <a:t>enters</a:t>
                      </a:r>
                    </a:p>
                    <a:p>
                      <a:pPr marL="0" lvl="0" indent="0" algn="l" defTabSz="914400" rtl="0" eaLnBrk="1" latinLnBrk="0" hangingPunct="1">
                        <a:lnSpc>
                          <a:spcPct val="100000"/>
                        </a:lnSpc>
                        <a:spcBef>
                          <a:spcPts val="300"/>
                        </a:spcBef>
                        <a:spcAft>
                          <a:spcPts val="300"/>
                        </a:spcAft>
                        <a:buClr>
                          <a:srgbClr val="003F50"/>
                        </a:buClr>
                        <a:buFont typeface="Arial" panose="020B0604020202020204" pitchFamily="34" charset="0"/>
                        <a:buNone/>
                        <a:defRPr/>
                      </a:pPr>
                      <a:r>
                        <a:rPr lang="en-US" sz="2200" kern="1200" baseline="0" dirty="0">
                          <a:solidFill>
                            <a:srgbClr val="003F50"/>
                          </a:solidFill>
                          <a:latin typeface="Times New Roman" panose="02020603050405020304" pitchFamily="18" charset="0"/>
                          <a:ea typeface="+mn-ea"/>
                          <a:cs typeface="Times New Roman" panose="02020603050405020304" pitchFamily="18" charset="0"/>
                        </a:rPr>
                        <a:t>C</a:t>
                      </a:r>
                      <a:r>
                        <a:rPr lang="en-US" sz="2200" b="0" kern="1200" baseline="0" dirty="0">
                          <a:solidFill>
                            <a:schemeClr val="tx1"/>
                          </a:solidFill>
                          <a:latin typeface="Times New Roman" panose="02020603050405020304" pitchFamily="18" charset="0"/>
                          <a:ea typeface="+mn-ea"/>
                          <a:cs typeface="Times New Roman" panose="02020603050405020304" pitchFamily="18" charset="0"/>
                        </a:rPr>
                        <a:t>an</a:t>
                      </a:r>
                    </a:p>
                    <a:p>
                      <a:pPr marL="0" lvl="0" indent="0" algn="l" defTabSz="914400" rtl="0" eaLnBrk="1" latinLnBrk="0" hangingPunct="1">
                        <a:lnSpc>
                          <a:spcPct val="100000"/>
                        </a:lnSpc>
                        <a:spcBef>
                          <a:spcPts val="300"/>
                        </a:spcBef>
                        <a:spcAft>
                          <a:spcPts val="300"/>
                        </a:spcAft>
                        <a:buClr>
                          <a:srgbClr val="003F50"/>
                        </a:buClr>
                        <a:buFont typeface="Arial" panose="020B0604020202020204" pitchFamily="34" charset="0"/>
                        <a:buNone/>
                        <a:defRPr/>
                      </a:pPr>
                      <a:r>
                        <a:rPr lang="en-US" sz="2200" kern="1200" baseline="0" dirty="0">
                          <a:solidFill>
                            <a:srgbClr val="003F50"/>
                          </a:solidFill>
                          <a:latin typeface="Times New Roman" panose="02020603050405020304" pitchFamily="18" charset="0"/>
                          <a:ea typeface="+mn-ea"/>
                          <a:cs typeface="Times New Roman" panose="02020603050405020304" pitchFamily="18" charset="0"/>
                        </a:rPr>
                        <a:t>R</a:t>
                      </a:r>
                      <a:r>
                        <a:rPr lang="en-US" sz="2200" b="0" kern="1200" baseline="0" dirty="0">
                          <a:solidFill>
                            <a:schemeClr val="tx1"/>
                          </a:solidFill>
                          <a:latin typeface="Times New Roman" panose="02020603050405020304" pitchFamily="18" charset="0"/>
                          <a:ea typeface="+mn-ea"/>
                          <a:cs typeface="Times New Roman" panose="02020603050405020304" pitchFamily="18" charset="0"/>
                        </a:rPr>
                        <a:t>eally</a:t>
                      </a:r>
                    </a:p>
                    <a:p>
                      <a:pPr marL="0" lvl="0" indent="0" algn="l" defTabSz="914400" rtl="0" eaLnBrk="1" latinLnBrk="0" hangingPunct="1">
                        <a:lnSpc>
                          <a:spcPct val="100000"/>
                        </a:lnSpc>
                        <a:spcBef>
                          <a:spcPts val="300"/>
                        </a:spcBef>
                        <a:spcAft>
                          <a:spcPts val="300"/>
                        </a:spcAft>
                        <a:buClr>
                          <a:srgbClr val="003F50"/>
                        </a:buClr>
                        <a:buFont typeface="Arial" panose="020B0604020202020204" pitchFamily="34" charset="0"/>
                        <a:buNone/>
                        <a:defRPr/>
                      </a:pPr>
                      <a:r>
                        <a:rPr lang="en-US" sz="2200" kern="1200" baseline="0" dirty="0">
                          <a:solidFill>
                            <a:srgbClr val="003F50"/>
                          </a:solidFill>
                          <a:latin typeface="Times New Roman" panose="02020603050405020304" pitchFamily="18" charset="0"/>
                          <a:ea typeface="+mn-ea"/>
                          <a:cs typeface="Times New Roman" panose="02020603050405020304" pitchFamily="18" charset="0"/>
                        </a:rPr>
                        <a:t>S</a:t>
                      </a:r>
                      <a:r>
                        <a:rPr lang="en-US" sz="2200" b="0" kern="1200" baseline="0" dirty="0">
                          <a:solidFill>
                            <a:schemeClr val="tx1"/>
                          </a:solidFill>
                          <a:latin typeface="Times New Roman" panose="02020603050405020304" pitchFamily="18" charset="0"/>
                          <a:ea typeface="+mn-ea"/>
                          <a:cs typeface="Times New Roman" panose="02020603050405020304" pitchFamily="18" charset="0"/>
                        </a:rPr>
                        <a:t>ue</a:t>
                      </a:r>
                    </a:p>
                    <a:p>
                      <a:pPr marL="0" lvl="0" indent="0" algn="l" defTabSz="914400" rtl="0" eaLnBrk="1" latinLnBrk="0" hangingPunct="1">
                        <a:lnSpc>
                          <a:spcPct val="100000"/>
                        </a:lnSpc>
                        <a:spcBef>
                          <a:spcPts val="300"/>
                        </a:spcBef>
                        <a:spcAft>
                          <a:spcPts val="300"/>
                        </a:spcAft>
                        <a:buClr>
                          <a:srgbClr val="003F50"/>
                        </a:buClr>
                        <a:buFont typeface="Arial" panose="020B0604020202020204" pitchFamily="34" charset="0"/>
                        <a:buNone/>
                        <a:defRPr/>
                      </a:pPr>
                      <a:r>
                        <a:rPr lang="en-US" sz="2200" kern="1200" baseline="0" dirty="0">
                          <a:solidFill>
                            <a:srgbClr val="003F50"/>
                          </a:solidFill>
                          <a:latin typeface="Times New Roman" panose="02020603050405020304" pitchFamily="18" charset="0"/>
                          <a:ea typeface="+mn-ea"/>
                          <a:cs typeface="Times New Roman" panose="02020603050405020304" pitchFamily="18" charset="0"/>
                        </a:rPr>
                        <a:t>N</a:t>
                      </a:r>
                      <a:r>
                        <a:rPr lang="en-US" sz="2200" b="0" kern="1200" baseline="0" dirty="0">
                          <a:solidFill>
                            <a:schemeClr val="tx1"/>
                          </a:solidFill>
                          <a:latin typeface="Times New Roman" panose="02020603050405020304" pitchFamily="18" charset="0"/>
                          <a:ea typeface="+mn-ea"/>
                          <a:cs typeface="Times New Roman" panose="02020603050405020304" pitchFamily="18" charset="0"/>
                        </a:rPr>
                        <a:t>ow</a:t>
                      </a:r>
                    </a:p>
                    <a:p>
                      <a:pPr marL="0" lvl="0" indent="0" algn="l" defTabSz="914400" rtl="0" eaLnBrk="1" latinLnBrk="0" hangingPunct="1">
                        <a:lnSpc>
                          <a:spcPct val="100000"/>
                        </a:lnSpc>
                        <a:spcBef>
                          <a:spcPts val="300"/>
                        </a:spcBef>
                        <a:spcAft>
                          <a:spcPts val="300"/>
                        </a:spcAft>
                        <a:buClr>
                          <a:srgbClr val="003F50"/>
                        </a:buClr>
                        <a:buFont typeface="Arial" panose="020B0604020202020204" pitchFamily="34" charset="0"/>
                        <a:buNone/>
                        <a:defRPr/>
                      </a:pPr>
                      <a:r>
                        <a:rPr lang="en-US" sz="2200" kern="1200" baseline="0" dirty="0">
                          <a:solidFill>
                            <a:srgbClr val="003F50"/>
                          </a:solidFill>
                          <a:latin typeface="Times New Roman" panose="02020603050405020304" pitchFamily="18" charset="0"/>
                          <a:ea typeface="+mn-ea"/>
                          <a:cs typeface="Times New Roman" panose="02020603050405020304" pitchFamily="18" charset="0"/>
                        </a:rPr>
                        <a:t>F</a:t>
                      </a:r>
                      <a:r>
                        <a:rPr lang="en-US" sz="2200" b="0" kern="1200" baseline="0" dirty="0">
                          <a:solidFill>
                            <a:schemeClr val="tx1"/>
                          </a:solidFill>
                          <a:latin typeface="Times New Roman" panose="02020603050405020304" pitchFamily="18" charset="0"/>
                          <a:ea typeface="+mn-ea"/>
                          <a:cs typeface="Times New Roman" panose="02020603050405020304" pitchFamily="18" charset="0"/>
                        </a:rPr>
                        <a:t>or</a:t>
                      </a:r>
                    </a:p>
                    <a:p>
                      <a:pPr marL="0" lvl="0" indent="0" algn="l" defTabSz="914400" rtl="0" eaLnBrk="1" latinLnBrk="0" hangingPunct="1">
                        <a:lnSpc>
                          <a:spcPct val="100000"/>
                        </a:lnSpc>
                        <a:spcBef>
                          <a:spcPts val="300"/>
                        </a:spcBef>
                        <a:spcAft>
                          <a:spcPts val="300"/>
                        </a:spcAft>
                        <a:buClr>
                          <a:srgbClr val="003F50"/>
                        </a:buClr>
                        <a:buFont typeface="Arial" panose="020B0604020202020204" pitchFamily="34" charset="0"/>
                        <a:buNone/>
                        <a:defRPr/>
                      </a:pPr>
                      <a:r>
                        <a:rPr lang="en-US" sz="2200" kern="1200" baseline="0" dirty="0">
                          <a:solidFill>
                            <a:srgbClr val="003F50"/>
                          </a:solidFill>
                          <a:latin typeface="Times New Roman" panose="02020603050405020304" pitchFamily="18" charset="0"/>
                          <a:ea typeface="+mn-ea"/>
                          <a:cs typeface="Times New Roman" panose="02020603050405020304" pitchFamily="18" charset="0"/>
                        </a:rPr>
                        <a:t>H</a:t>
                      </a:r>
                      <a:r>
                        <a:rPr lang="en-US" sz="2200" b="0" kern="1200" baseline="0" dirty="0">
                          <a:solidFill>
                            <a:schemeClr val="tx1"/>
                          </a:solidFill>
                          <a:latin typeface="Times New Roman" panose="02020603050405020304" pitchFamily="18" charset="0"/>
                          <a:ea typeface="+mn-ea"/>
                          <a:cs typeface="Times New Roman" panose="02020603050405020304" pitchFamily="18" charset="0"/>
                        </a:rPr>
                        <a:t>ousing</a:t>
                      </a:r>
                      <a:r>
                        <a:rPr lang="en-US" sz="2200" b="0" kern="1200" baseline="0" dirty="0">
                          <a:solidFill>
                            <a:srgbClr val="707372"/>
                          </a:solidFill>
                          <a:latin typeface="Times New Roman" panose="02020603050405020304" pitchFamily="18" charset="0"/>
                          <a:ea typeface="+mn-ea"/>
                          <a:cs typeface="Times New Roman" panose="02020603050405020304" pitchFamily="18" charset="0"/>
                        </a:rPr>
                        <a:t> </a:t>
                      </a:r>
                      <a:r>
                        <a:rPr lang="en-US" sz="2200" b="0" kern="1200" baseline="0" dirty="0">
                          <a:solidFill>
                            <a:schemeClr val="tx1"/>
                          </a:solidFill>
                          <a:latin typeface="Times New Roman" panose="02020603050405020304" pitchFamily="18" charset="0"/>
                          <a:ea typeface="+mn-ea"/>
                          <a:cs typeface="Times New Roman" panose="02020603050405020304" pitchFamily="18" charset="0"/>
                        </a:rPr>
                        <a:t>Violations</a:t>
                      </a:r>
                    </a:p>
                  </a:txBody>
                  <a:tcPr>
                    <a:noFill/>
                  </a:tcPr>
                </a:tc>
                <a:tc>
                  <a:txBody>
                    <a:bodyPr/>
                    <a:lstStyle/>
                    <a:p>
                      <a:pPr marL="0" lvl="0" indent="0" algn="l" defTabSz="914400" rtl="0" eaLnBrk="1" latinLnBrk="0" hangingPunct="1">
                        <a:lnSpc>
                          <a:spcPct val="100000"/>
                        </a:lnSpc>
                        <a:spcBef>
                          <a:spcPts val="300"/>
                        </a:spcBef>
                        <a:spcAft>
                          <a:spcPts val="300"/>
                        </a:spcAft>
                        <a:buClr>
                          <a:srgbClr val="003F50"/>
                        </a:buClr>
                        <a:buFont typeface="Arial" panose="020B0604020202020204" pitchFamily="34" charset="0"/>
                        <a:buNone/>
                        <a:defRPr/>
                      </a:pPr>
                      <a:r>
                        <a:rPr lang="en-US" sz="2200" kern="1200" baseline="0" dirty="0">
                          <a:solidFill>
                            <a:srgbClr val="003F50"/>
                          </a:solidFill>
                          <a:latin typeface="Times New Roman" panose="02020603050405020304" pitchFamily="18" charset="0"/>
                          <a:ea typeface="+mn-ea"/>
                          <a:cs typeface="Times New Roman" panose="02020603050405020304" pitchFamily="18" charset="0"/>
                        </a:rPr>
                        <a:t>Race:</a:t>
                      </a:r>
                      <a:r>
                        <a:rPr lang="en-US" sz="2200" kern="1200" baseline="0" dirty="0">
                          <a:solidFill>
                            <a:srgbClr val="707372"/>
                          </a:solidFill>
                          <a:latin typeface="Times New Roman" panose="02020603050405020304" pitchFamily="18" charset="0"/>
                          <a:ea typeface="+mn-ea"/>
                          <a:cs typeface="Times New Roman" panose="02020603050405020304" pitchFamily="18" charset="0"/>
                        </a:rPr>
                        <a:t> </a:t>
                      </a:r>
                      <a:r>
                        <a:rPr lang="en-US" sz="2200" b="0" kern="1200" baseline="0" dirty="0">
                          <a:solidFill>
                            <a:schemeClr val="tx1"/>
                          </a:solidFill>
                          <a:latin typeface="Times New Roman" panose="02020603050405020304" pitchFamily="18" charset="0"/>
                          <a:ea typeface="+mn-ea"/>
                          <a:cs typeface="Times New Roman" panose="02020603050405020304" pitchFamily="18" charset="0"/>
                        </a:rPr>
                        <a:t>Caucasian, Black, Hispanic, etc.</a:t>
                      </a:r>
                    </a:p>
                    <a:p>
                      <a:pPr marL="0" lvl="0" indent="0" algn="l" defTabSz="914400" rtl="0" eaLnBrk="1" latinLnBrk="0" hangingPunct="1">
                        <a:lnSpc>
                          <a:spcPct val="100000"/>
                        </a:lnSpc>
                        <a:spcBef>
                          <a:spcPts val="300"/>
                        </a:spcBef>
                        <a:spcAft>
                          <a:spcPts val="300"/>
                        </a:spcAft>
                        <a:buClr>
                          <a:srgbClr val="003F50"/>
                        </a:buClr>
                        <a:buFont typeface="Arial" panose="020B0604020202020204" pitchFamily="34" charset="0"/>
                        <a:buNone/>
                        <a:defRPr/>
                      </a:pPr>
                      <a:r>
                        <a:rPr lang="en-US" sz="2200" kern="1200" baseline="0" dirty="0">
                          <a:solidFill>
                            <a:srgbClr val="003F50"/>
                          </a:solidFill>
                          <a:latin typeface="Times New Roman" panose="02020603050405020304" pitchFamily="18" charset="0"/>
                          <a:ea typeface="+mn-ea"/>
                          <a:cs typeface="Times New Roman" panose="02020603050405020304" pitchFamily="18" charset="0"/>
                        </a:rPr>
                        <a:t>Color:</a:t>
                      </a:r>
                      <a:r>
                        <a:rPr lang="en-US" sz="2200" kern="1200" baseline="0" dirty="0">
                          <a:solidFill>
                            <a:srgbClr val="707372"/>
                          </a:solidFill>
                          <a:latin typeface="Times New Roman" panose="02020603050405020304" pitchFamily="18" charset="0"/>
                          <a:ea typeface="+mn-ea"/>
                          <a:cs typeface="Times New Roman" panose="02020603050405020304" pitchFamily="18" charset="0"/>
                        </a:rPr>
                        <a:t> </a:t>
                      </a:r>
                      <a:r>
                        <a:rPr lang="en-US" sz="2200" b="0" kern="1200" baseline="0" dirty="0">
                          <a:solidFill>
                            <a:schemeClr val="tx1"/>
                          </a:solidFill>
                          <a:latin typeface="Times New Roman" panose="02020603050405020304" pitchFamily="18" charset="0"/>
                          <a:ea typeface="+mn-ea"/>
                          <a:cs typeface="Times New Roman" panose="02020603050405020304" pitchFamily="18" charset="0"/>
                        </a:rPr>
                        <a:t>skin color or pigmentation</a:t>
                      </a:r>
                    </a:p>
                    <a:p>
                      <a:pPr marL="0" lvl="0" indent="0" algn="l" defTabSz="914400" rtl="0" eaLnBrk="1" latinLnBrk="0" hangingPunct="1">
                        <a:lnSpc>
                          <a:spcPct val="100000"/>
                        </a:lnSpc>
                        <a:spcBef>
                          <a:spcPts val="300"/>
                        </a:spcBef>
                        <a:spcAft>
                          <a:spcPts val="300"/>
                        </a:spcAft>
                        <a:buClr>
                          <a:srgbClr val="003F50"/>
                        </a:buClr>
                        <a:buFont typeface="Arial" panose="020B0604020202020204" pitchFamily="34" charset="0"/>
                        <a:buNone/>
                        <a:defRPr/>
                      </a:pPr>
                      <a:r>
                        <a:rPr lang="en-US" sz="2200" kern="1200" baseline="0" dirty="0">
                          <a:solidFill>
                            <a:srgbClr val="003F50"/>
                          </a:solidFill>
                          <a:latin typeface="Times New Roman" panose="02020603050405020304" pitchFamily="18" charset="0"/>
                          <a:ea typeface="+mn-ea"/>
                          <a:cs typeface="Times New Roman" panose="02020603050405020304" pitchFamily="18" charset="0"/>
                        </a:rPr>
                        <a:t>Religion</a:t>
                      </a:r>
                      <a:r>
                        <a:rPr lang="en-US" sz="2200" kern="1200" baseline="0" dirty="0">
                          <a:solidFill>
                            <a:srgbClr val="707372"/>
                          </a:solidFill>
                          <a:latin typeface="Times New Roman" panose="02020603050405020304" pitchFamily="18" charset="0"/>
                          <a:ea typeface="+mn-ea"/>
                          <a:cs typeface="Times New Roman" panose="02020603050405020304" pitchFamily="18" charset="0"/>
                        </a:rPr>
                        <a:t>: </a:t>
                      </a:r>
                      <a:r>
                        <a:rPr lang="en-US" sz="2200" b="0" kern="1200" baseline="0" dirty="0">
                          <a:solidFill>
                            <a:schemeClr val="tx1"/>
                          </a:solidFill>
                          <a:latin typeface="Times New Roman" panose="02020603050405020304" pitchFamily="18" charset="0"/>
                          <a:ea typeface="+mn-ea"/>
                          <a:cs typeface="Times New Roman" panose="02020603050405020304" pitchFamily="18" charset="0"/>
                        </a:rPr>
                        <a:t>Catholic, Muslim, etc.</a:t>
                      </a:r>
                    </a:p>
                    <a:p>
                      <a:pPr marL="0" lvl="0" indent="0" algn="l" defTabSz="914400" rtl="0" eaLnBrk="1" latinLnBrk="0" hangingPunct="1">
                        <a:lnSpc>
                          <a:spcPct val="100000"/>
                        </a:lnSpc>
                        <a:spcBef>
                          <a:spcPts val="300"/>
                        </a:spcBef>
                        <a:spcAft>
                          <a:spcPts val="300"/>
                        </a:spcAft>
                        <a:buClr>
                          <a:srgbClr val="003F50"/>
                        </a:buClr>
                        <a:buFont typeface="Arial" panose="020B0604020202020204" pitchFamily="34" charset="0"/>
                        <a:buNone/>
                        <a:defRPr/>
                      </a:pPr>
                      <a:r>
                        <a:rPr lang="en-US" sz="2200" kern="1200" baseline="0" dirty="0">
                          <a:solidFill>
                            <a:srgbClr val="003F50"/>
                          </a:solidFill>
                          <a:latin typeface="Times New Roman" panose="02020603050405020304" pitchFamily="18" charset="0"/>
                          <a:ea typeface="+mn-ea"/>
                          <a:cs typeface="Times New Roman" panose="02020603050405020304" pitchFamily="18" charset="0"/>
                        </a:rPr>
                        <a:t>Sex</a:t>
                      </a:r>
                      <a:r>
                        <a:rPr lang="en-US" sz="2200" kern="1200" baseline="0" dirty="0">
                          <a:solidFill>
                            <a:srgbClr val="707372"/>
                          </a:solidFill>
                          <a:latin typeface="Times New Roman" panose="02020603050405020304" pitchFamily="18" charset="0"/>
                          <a:ea typeface="+mn-ea"/>
                          <a:cs typeface="Times New Roman" panose="02020603050405020304" pitchFamily="18" charset="0"/>
                        </a:rPr>
                        <a:t>: </a:t>
                      </a:r>
                      <a:r>
                        <a:rPr lang="en-US" sz="2200" b="0" kern="1200" baseline="0" dirty="0">
                          <a:solidFill>
                            <a:schemeClr val="tx1"/>
                          </a:solidFill>
                          <a:latin typeface="Times New Roman" panose="02020603050405020304" pitchFamily="18" charset="0"/>
                          <a:ea typeface="+mn-ea"/>
                          <a:cs typeface="Times New Roman" panose="02020603050405020304" pitchFamily="18" charset="0"/>
                        </a:rPr>
                        <a:t>gender, sexual harassment</a:t>
                      </a:r>
                    </a:p>
                    <a:p>
                      <a:pPr marL="0" lvl="0" indent="0" algn="l" defTabSz="914400" rtl="0" eaLnBrk="1" latinLnBrk="0" hangingPunct="1">
                        <a:lnSpc>
                          <a:spcPct val="100000"/>
                        </a:lnSpc>
                        <a:spcBef>
                          <a:spcPts val="300"/>
                        </a:spcBef>
                        <a:spcAft>
                          <a:spcPts val="300"/>
                        </a:spcAft>
                        <a:buClr>
                          <a:srgbClr val="003F50"/>
                        </a:buClr>
                        <a:buFont typeface="Arial" panose="020B0604020202020204" pitchFamily="34" charset="0"/>
                        <a:buNone/>
                        <a:defRPr/>
                      </a:pPr>
                      <a:r>
                        <a:rPr lang="en-US" sz="2200" kern="1200" baseline="0" dirty="0">
                          <a:solidFill>
                            <a:srgbClr val="003F50"/>
                          </a:solidFill>
                          <a:latin typeface="Times New Roman" panose="02020603050405020304" pitchFamily="18" charset="0"/>
                          <a:ea typeface="+mn-ea"/>
                          <a:cs typeface="Times New Roman" panose="02020603050405020304" pitchFamily="18" charset="0"/>
                        </a:rPr>
                        <a:t>National origin</a:t>
                      </a:r>
                      <a:r>
                        <a:rPr lang="en-US" sz="2200" kern="1200" baseline="0" dirty="0">
                          <a:solidFill>
                            <a:srgbClr val="707372"/>
                          </a:solidFill>
                          <a:latin typeface="Times New Roman" panose="02020603050405020304" pitchFamily="18" charset="0"/>
                          <a:ea typeface="+mn-ea"/>
                          <a:cs typeface="Times New Roman" panose="02020603050405020304" pitchFamily="18" charset="0"/>
                        </a:rPr>
                        <a:t>: </a:t>
                      </a:r>
                      <a:r>
                        <a:rPr lang="en-US" sz="2200" b="0" kern="1200" baseline="0" dirty="0">
                          <a:solidFill>
                            <a:schemeClr val="tx1"/>
                          </a:solidFill>
                          <a:latin typeface="Times New Roman" panose="02020603050405020304" pitchFamily="18" charset="0"/>
                          <a:ea typeface="+mn-ea"/>
                          <a:cs typeface="Times New Roman" panose="02020603050405020304" pitchFamily="18" charset="0"/>
                        </a:rPr>
                        <a:t>immigrant origin</a:t>
                      </a:r>
                    </a:p>
                    <a:p>
                      <a:pPr marL="0" lvl="0" indent="0" algn="l" defTabSz="914400" rtl="0" eaLnBrk="1" latinLnBrk="0" hangingPunct="1">
                        <a:lnSpc>
                          <a:spcPct val="100000"/>
                        </a:lnSpc>
                        <a:spcBef>
                          <a:spcPts val="300"/>
                        </a:spcBef>
                        <a:spcAft>
                          <a:spcPts val="300"/>
                        </a:spcAft>
                        <a:buClr>
                          <a:srgbClr val="003F50"/>
                        </a:buClr>
                        <a:buFont typeface="Arial" panose="020B0604020202020204" pitchFamily="34" charset="0"/>
                        <a:buNone/>
                        <a:defRPr/>
                      </a:pPr>
                      <a:r>
                        <a:rPr lang="en-US" sz="2200" kern="1200" baseline="0" dirty="0">
                          <a:solidFill>
                            <a:srgbClr val="003F50"/>
                          </a:solidFill>
                          <a:latin typeface="Times New Roman" panose="02020603050405020304" pitchFamily="18" charset="0"/>
                          <a:ea typeface="+mn-ea"/>
                          <a:cs typeface="Times New Roman" panose="02020603050405020304" pitchFamily="18" charset="0"/>
                        </a:rPr>
                        <a:t>Familial status</a:t>
                      </a:r>
                      <a:r>
                        <a:rPr lang="en-US" sz="2200" kern="1200" baseline="0" dirty="0">
                          <a:solidFill>
                            <a:srgbClr val="707372"/>
                          </a:solidFill>
                          <a:latin typeface="Times New Roman" panose="02020603050405020304" pitchFamily="18" charset="0"/>
                          <a:ea typeface="+mn-ea"/>
                          <a:cs typeface="Times New Roman" panose="02020603050405020304" pitchFamily="18" charset="0"/>
                        </a:rPr>
                        <a:t>: </a:t>
                      </a:r>
                      <a:r>
                        <a:rPr lang="en-US" sz="2200" b="0" kern="1200" baseline="0" dirty="0">
                          <a:solidFill>
                            <a:schemeClr val="tx1"/>
                          </a:solidFill>
                          <a:latin typeface="Times New Roman" panose="02020603050405020304" pitchFamily="18" charset="0"/>
                          <a:ea typeface="+mn-ea"/>
                          <a:cs typeface="Times New Roman" panose="02020603050405020304" pitchFamily="18" charset="0"/>
                        </a:rPr>
                        <a:t>children or pregnancy</a:t>
                      </a:r>
                    </a:p>
                    <a:p>
                      <a:pPr marL="0" lvl="0" indent="0" algn="l" defTabSz="914400" rtl="0" eaLnBrk="1" latinLnBrk="0" hangingPunct="1">
                        <a:lnSpc>
                          <a:spcPct val="100000"/>
                        </a:lnSpc>
                        <a:spcBef>
                          <a:spcPts val="300"/>
                        </a:spcBef>
                        <a:spcAft>
                          <a:spcPts val="300"/>
                        </a:spcAft>
                        <a:buClr>
                          <a:srgbClr val="003F50"/>
                        </a:buClr>
                        <a:buFont typeface="Arial" panose="020B0604020202020204" pitchFamily="34" charset="0"/>
                        <a:buNone/>
                        <a:defRPr/>
                      </a:pPr>
                      <a:r>
                        <a:rPr lang="en-US" sz="2200" kern="1200" baseline="0" dirty="0">
                          <a:solidFill>
                            <a:srgbClr val="003F50"/>
                          </a:solidFill>
                          <a:latin typeface="Times New Roman" panose="02020603050405020304" pitchFamily="18" charset="0"/>
                          <a:ea typeface="+mn-ea"/>
                          <a:cs typeface="Times New Roman" panose="02020603050405020304" pitchFamily="18" charset="0"/>
                        </a:rPr>
                        <a:t>Handicap</a:t>
                      </a:r>
                      <a:r>
                        <a:rPr lang="en-US" sz="2200" kern="1200" baseline="0" dirty="0">
                          <a:solidFill>
                            <a:srgbClr val="707372"/>
                          </a:solidFill>
                          <a:latin typeface="Times New Roman" panose="02020603050405020304" pitchFamily="18" charset="0"/>
                          <a:ea typeface="+mn-ea"/>
                          <a:cs typeface="Times New Roman" panose="02020603050405020304" pitchFamily="18" charset="0"/>
                        </a:rPr>
                        <a:t>: </a:t>
                      </a:r>
                      <a:r>
                        <a:rPr lang="en-US" sz="2200" b="0" kern="1200" baseline="0" dirty="0">
                          <a:solidFill>
                            <a:schemeClr val="tx1"/>
                          </a:solidFill>
                          <a:latin typeface="Times New Roman" panose="02020603050405020304" pitchFamily="18" charset="0"/>
                          <a:ea typeface="+mn-ea"/>
                          <a:cs typeface="Times New Roman" panose="02020603050405020304" pitchFamily="18" charset="0"/>
                        </a:rPr>
                        <a:t>physical or mental disability</a:t>
                      </a:r>
                    </a:p>
                  </a:txBody>
                  <a:tcP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F9F678E-5C99-4EE6-9923-452907D43FB8}"/>
              </a:ext>
            </a:extLst>
          </p:cNvPr>
          <p:cNvSpPr>
            <a:spLocks noGrp="1"/>
          </p:cNvSpPr>
          <p:nvPr>
            <p:ph type="sldNum" sz="quarter" idx="10"/>
          </p:nvPr>
        </p:nvSpPr>
        <p:spPr/>
        <p:txBody>
          <a:bodyPr/>
          <a:lstStyle/>
          <a:p>
            <a:fld id="{B9E1C8A5-9C65-4F56-8705-354FF305CE30}" type="slidenum">
              <a:rPr lang="en-US" smtClean="0"/>
              <a:pPr/>
              <a:t>120</a:t>
            </a:fld>
            <a:endParaRPr lang="en-US"/>
          </a:p>
        </p:txBody>
      </p:sp>
    </p:spTree>
    <p:custDataLst>
      <p:tags r:id="rId1"/>
    </p:custDataLst>
    <p:extLst>
      <p:ext uri="{BB962C8B-B14F-4D97-AF65-F5344CB8AC3E}">
        <p14:creationId xmlns:p14="http://schemas.microsoft.com/office/powerpoint/2010/main" val="192967168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4161861633"/>
              </p:ext>
            </p:extLst>
          </p:nvPr>
        </p:nvGraphicFramePr>
        <p:xfrm>
          <a:off x="679938" y="685800"/>
          <a:ext cx="6896100" cy="548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79A88160-08BA-4435-AF7C-2DA94C1E0768}"/>
              </a:ext>
            </a:extLst>
          </p:cNvPr>
          <p:cNvSpPr txBox="1"/>
          <p:nvPr/>
        </p:nvSpPr>
        <p:spPr>
          <a:xfrm>
            <a:off x="679938" y="685800"/>
            <a:ext cx="3892062" cy="416170"/>
          </a:xfrm>
          <a:prstGeom prst="rect">
            <a:avLst/>
          </a:prstGeom>
        </p:spPr>
        <p:txBody>
          <a:bodyPr>
            <a:normAutofit/>
          </a:bodyPr>
          <a:lstStyle>
            <a:defPPr>
              <a:defRPr lang="en-US"/>
            </a:defPPr>
            <a:lvl1pPr defTabSz="685783">
              <a:lnSpc>
                <a:spcPct val="90000"/>
              </a:lnSpc>
              <a:spcBef>
                <a:spcPts val="750"/>
              </a:spcBef>
              <a:buClr>
                <a:srgbClr val="455080"/>
              </a:buClr>
              <a:buFont typeface="Arial" panose="020B0604020202020204" pitchFamily="34" charset="0"/>
              <a:buNone/>
              <a:defRPr sz="2100" baseline="0">
                <a:solidFill>
                  <a:srgbClr val="005870"/>
                </a:solidFill>
                <a:latin typeface="Cambria" panose="02040503050406030204" pitchFamily="18" charset="0"/>
              </a:defRPr>
            </a:lvl1pPr>
          </a:lstStyle>
          <a:p>
            <a:r>
              <a:rPr lang="en-US" dirty="0">
                <a:latin typeface="Times New Roman" panose="02020603050405020304" pitchFamily="18" charset="0"/>
                <a:cs typeface="Times New Roman" panose="02020603050405020304" pitchFamily="18" charset="0"/>
              </a:rPr>
              <a:t>Types of discrimination</a:t>
            </a:r>
          </a:p>
        </p:txBody>
      </p:sp>
      <p:sp>
        <p:nvSpPr>
          <p:cNvPr id="2" name="Slide Number Placeholder 1">
            <a:extLst>
              <a:ext uri="{FF2B5EF4-FFF2-40B4-BE49-F238E27FC236}">
                <a16:creationId xmlns:a16="http://schemas.microsoft.com/office/drawing/2014/main" id="{5606A0DF-7AD3-4AE7-B21C-6C070D8F844B}"/>
              </a:ext>
            </a:extLst>
          </p:cNvPr>
          <p:cNvSpPr>
            <a:spLocks noGrp="1"/>
          </p:cNvSpPr>
          <p:nvPr>
            <p:ph type="sldNum" sz="quarter" idx="10"/>
          </p:nvPr>
        </p:nvSpPr>
        <p:spPr/>
        <p:txBody>
          <a:bodyPr/>
          <a:lstStyle/>
          <a:p>
            <a:fld id="{B9E1C8A5-9C65-4F56-8705-354FF305CE30}" type="slidenum">
              <a:rPr lang="en-US" smtClean="0"/>
              <a:pPr/>
              <a:t>121</a:t>
            </a:fld>
            <a:endParaRPr lang="en-US"/>
          </a:p>
        </p:txBody>
      </p:sp>
    </p:spTree>
    <p:custDataLst>
      <p:tags r:id="rId1"/>
    </p:custDataLst>
    <p:extLst>
      <p:ext uri="{BB962C8B-B14F-4D97-AF65-F5344CB8AC3E}">
        <p14:creationId xmlns:p14="http://schemas.microsoft.com/office/powerpoint/2010/main" val="305880519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667283528"/>
              </p:ext>
            </p:extLst>
          </p:nvPr>
        </p:nvGraphicFramePr>
        <p:xfrm>
          <a:off x="375138" y="665872"/>
          <a:ext cx="8393723" cy="44899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a:extLst>
              <a:ext uri="{FF2B5EF4-FFF2-40B4-BE49-F238E27FC236}">
                <a16:creationId xmlns:a16="http://schemas.microsoft.com/office/drawing/2014/main" id="{A1E1FEC6-651C-46CD-9491-492CA87ADC2D}"/>
              </a:ext>
            </a:extLst>
          </p:cNvPr>
          <p:cNvSpPr>
            <a:spLocks noGrp="1"/>
          </p:cNvSpPr>
          <p:nvPr>
            <p:ph type="sldNum" sz="quarter" idx="10"/>
          </p:nvPr>
        </p:nvSpPr>
        <p:spPr/>
        <p:txBody>
          <a:bodyPr/>
          <a:lstStyle/>
          <a:p>
            <a:fld id="{B9E1C8A5-9C65-4F56-8705-354FF305CE30}" type="slidenum">
              <a:rPr lang="en-US" smtClean="0"/>
              <a:pPr/>
              <a:t>122</a:t>
            </a:fld>
            <a:endParaRPr lang="en-US"/>
          </a:p>
        </p:txBody>
      </p:sp>
    </p:spTree>
    <p:custDataLst>
      <p:tags r:id="rId1"/>
    </p:custDataLst>
    <p:extLst>
      <p:ext uri="{BB962C8B-B14F-4D97-AF65-F5344CB8AC3E}">
        <p14:creationId xmlns:p14="http://schemas.microsoft.com/office/powerpoint/2010/main" val="192325574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8AAB73-D91F-45FC-8B3B-520AD3F57308}"/>
              </a:ext>
            </a:extLst>
          </p:cNvPr>
          <p:cNvSpPr>
            <a:spLocks noGrp="1"/>
          </p:cNvSpPr>
          <p:nvPr>
            <p:ph type="body" sz="quarter" idx="10"/>
          </p:nvPr>
        </p:nvSpPr>
        <p:spPr>
          <a:xfrm>
            <a:off x="1165238" y="1383030"/>
            <a:ext cx="6813523" cy="4091940"/>
          </a:xfrm>
        </p:spPr>
        <p:txBody>
          <a:bodyPr/>
          <a:lstStyle/>
          <a:p>
            <a:pPr marL="0" indent="0">
              <a:buNone/>
            </a:pPr>
            <a:r>
              <a:rPr lang="en-US" b="1" dirty="0">
                <a:solidFill>
                  <a:srgbClr val="003F50"/>
                </a:solidFill>
                <a:latin typeface="Times New Roman" panose="02020603050405020304" pitchFamily="18" charset="0"/>
                <a:cs typeface="Times New Roman" panose="02020603050405020304" pitchFamily="18" charset="0"/>
              </a:rPr>
              <a:t>Louisiana Equal Housing Opportunity Act </a:t>
            </a:r>
            <a:r>
              <a:rPr lang="en-US" dirty="0">
                <a:solidFill>
                  <a:srgbClr val="414042"/>
                </a:solidFill>
                <a:latin typeface="Times New Roman" panose="02020603050405020304" pitchFamily="18" charset="0"/>
                <a:cs typeface="Times New Roman" panose="02020603050405020304" pitchFamily="18" charset="0"/>
              </a:rPr>
              <a:t>deemed substantially equivalent to federal Fair Housing Act</a:t>
            </a:r>
          </a:p>
        </p:txBody>
      </p:sp>
    </p:spTree>
    <p:custDataLst>
      <p:tags r:id="rId1"/>
    </p:custDataLst>
    <p:extLst>
      <p:ext uri="{BB962C8B-B14F-4D97-AF65-F5344CB8AC3E}">
        <p14:creationId xmlns:p14="http://schemas.microsoft.com/office/powerpoint/2010/main" val="281720709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5373394-0C1F-40BE-85E1-8951A2A00A92}"/>
              </a:ext>
            </a:extLst>
          </p:cNvPr>
          <p:cNvSpPr txBox="1"/>
          <p:nvPr/>
        </p:nvSpPr>
        <p:spPr>
          <a:xfrm>
            <a:off x="445477" y="5398477"/>
            <a:ext cx="4360984" cy="797170"/>
          </a:xfrm>
          <a:prstGeom prst="rect">
            <a:avLst/>
          </a:prstGeom>
        </p:spPr>
        <p:txBody>
          <a:bodyPr vert="horz" wrap="square" lIns="0" tIns="0" rIns="0" bIns="0" rtlCol="0">
            <a:noAutofit/>
          </a:bodyPr>
          <a:lstStyle/>
          <a:p>
            <a:pPr algn="l"/>
            <a:r>
              <a:rPr lang="en-US" sz="3200" dirty="0">
                <a:solidFill>
                  <a:schemeClr val="bg1"/>
                </a:solidFill>
                <a:latin typeface="Times New Roman" panose="02020603050405020304" pitchFamily="18" charset="0"/>
                <a:cs typeface="Times New Roman" panose="02020603050405020304" pitchFamily="18" charset="0"/>
              </a:rPr>
              <a:t>Fair Housing: Key Issue</a:t>
            </a:r>
          </a:p>
        </p:txBody>
      </p:sp>
      <p:sp>
        <p:nvSpPr>
          <p:cNvPr id="2" name="Slide Number Placeholder 1">
            <a:extLst>
              <a:ext uri="{FF2B5EF4-FFF2-40B4-BE49-F238E27FC236}">
                <a16:creationId xmlns:a16="http://schemas.microsoft.com/office/drawing/2014/main" id="{50A1B5FF-EC71-4167-A47F-F516BFB0A51E}"/>
              </a:ext>
            </a:extLst>
          </p:cNvPr>
          <p:cNvSpPr>
            <a:spLocks noGrp="1"/>
          </p:cNvSpPr>
          <p:nvPr>
            <p:ph type="sldNum" sz="quarter" idx="4"/>
          </p:nvPr>
        </p:nvSpPr>
        <p:spPr/>
        <p:txBody>
          <a:bodyPr/>
          <a:lstStyle/>
          <a:p>
            <a:fld id="{17551207-A236-4A9D-BC9F-F0969A974D7F}" type="slidenum">
              <a:rPr lang="en-US" smtClean="0"/>
              <a:pPr/>
              <a:t>124</a:t>
            </a:fld>
            <a:endParaRPr lang="en-US"/>
          </a:p>
        </p:txBody>
      </p:sp>
    </p:spTree>
    <p:custDataLst>
      <p:tags r:id="rId1"/>
    </p:custDataLst>
    <p:extLst>
      <p:ext uri="{BB962C8B-B14F-4D97-AF65-F5344CB8AC3E}">
        <p14:creationId xmlns:p14="http://schemas.microsoft.com/office/powerpoint/2010/main" val="364714515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706FC9-DD92-446A-A0DE-E1B8FBD091CB}"/>
              </a:ext>
            </a:extLst>
          </p:cNvPr>
          <p:cNvSpPr>
            <a:spLocks noGrp="1"/>
          </p:cNvSpPr>
          <p:nvPr>
            <p:ph type="body" sz="quarter" idx="10"/>
          </p:nvPr>
        </p:nvSpPr>
        <p:spPr>
          <a:xfrm>
            <a:off x="945746" y="1244689"/>
            <a:ext cx="7252507" cy="4137660"/>
          </a:xfrm>
        </p:spPr>
        <p:txBody>
          <a:bodyPr>
            <a:normAutofit/>
          </a:bodyPr>
          <a:lstStyle/>
          <a:p>
            <a:pPr>
              <a:lnSpc>
                <a:spcPct val="100000"/>
              </a:lnSpc>
              <a:spcBef>
                <a:spcPts val="0"/>
              </a:spcBef>
            </a:pPr>
            <a:r>
              <a:rPr lang="en-US" sz="2200" i="0" dirty="0">
                <a:latin typeface="Times New Roman" panose="02020603050405020304" pitchFamily="18" charset="0"/>
                <a:cs typeface="Times New Roman" panose="02020603050405020304" pitchFamily="18" charset="0"/>
              </a:rPr>
              <a:t>“</a:t>
            </a:r>
            <a:r>
              <a:rPr lang="en-US" sz="2200" b="1" i="0" dirty="0">
                <a:solidFill>
                  <a:srgbClr val="85CFF5"/>
                </a:solidFill>
                <a:latin typeface="Times New Roman" panose="02020603050405020304" pitchFamily="18" charset="0"/>
                <a:cs typeface="Times New Roman" panose="02020603050405020304" pitchFamily="18" charset="0"/>
              </a:rPr>
              <a:t>Assistance animals </a:t>
            </a:r>
            <a:r>
              <a:rPr lang="en-US" sz="2200" i="0" dirty="0">
                <a:latin typeface="Times New Roman" panose="02020603050405020304" pitchFamily="18" charset="0"/>
                <a:cs typeface="Times New Roman" panose="02020603050405020304" pitchFamily="18" charset="0"/>
              </a:rPr>
              <a:t>are not </a:t>
            </a:r>
            <a:r>
              <a:rPr lang="en-US" sz="2200" i="0" u="sng" dirty="0">
                <a:latin typeface="Times New Roman" panose="02020603050405020304" pitchFamily="18" charset="0"/>
                <a:cs typeface="Times New Roman" panose="02020603050405020304" pitchFamily="18" charset="0"/>
              </a:rPr>
              <a:t>pets</a:t>
            </a:r>
            <a:r>
              <a:rPr lang="en-US" sz="2200" i="0" dirty="0">
                <a:latin typeface="Times New Roman" panose="02020603050405020304" pitchFamily="18" charset="0"/>
                <a:cs typeface="Times New Roman" panose="02020603050405020304" pitchFamily="18" charset="0"/>
              </a:rPr>
              <a:t>. They are animals that do work, perform tasks, assist, and/or provide therapeutic emotional support for individuals with disabilities.</a:t>
            </a:r>
          </a:p>
          <a:p>
            <a:pPr>
              <a:lnSpc>
                <a:spcPct val="100000"/>
              </a:lnSpc>
              <a:spcBef>
                <a:spcPts val="0"/>
              </a:spcBef>
            </a:pPr>
            <a:r>
              <a:rPr lang="en-US" sz="2200" i="0" dirty="0">
                <a:latin typeface="Times New Roman" panose="02020603050405020304" pitchFamily="18" charset="0"/>
                <a:cs typeface="Times New Roman" panose="02020603050405020304" pitchFamily="18" charset="0"/>
              </a:rPr>
              <a:t>There are two types of assistance animals: (1) service animals, and (2) other animals that do work, perform tasks, provide assistance, and/or provide therapeutic emotional support for individuals with disabilities (referred to in this guidance as a “support animal”).”</a:t>
            </a:r>
          </a:p>
          <a:p>
            <a:pPr>
              <a:lnSpc>
                <a:spcPct val="100000"/>
              </a:lnSpc>
              <a:spcBef>
                <a:spcPts val="0"/>
              </a:spcBef>
            </a:pPr>
            <a:endParaRPr lang="en-US" sz="2200" i="0" dirty="0">
              <a:latin typeface="Times New Roman" panose="02020603050405020304" pitchFamily="18" charset="0"/>
              <a:cs typeface="Times New Roman" panose="02020603050405020304" pitchFamily="18" charset="0"/>
            </a:endParaRPr>
          </a:p>
          <a:p>
            <a:pPr>
              <a:lnSpc>
                <a:spcPct val="100000"/>
              </a:lnSpc>
              <a:spcBef>
                <a:spcPts val="0"/>
              </a:spcBef>
            </a:pPr>
            <a:r>
              <a:rPr lang="en-US" sz="2200" i="0" dirty="0">
                <a:latin typeface="Times New Roman" panose="02020603050405020304" pitchFamily="18" charset="0"/>
                <a:cs typeface="Times New Roman" panose="02020603050405020304" pitchFamily="18" charset="0"/>
              </a:rPr>
              <a:t>- U.S. Department of Housing and Urban Development (HUD)</a:t>
            </a:r>
            <a:endParaRPr lang="en-US" sz="22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2347652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C226E1-FA92-46FE-BFDF-78CC8D2B8B06}"/>
              </a:ext>
            </a:extLst>
          </p:cNvPr>
          <p:cNvSpPr>
            <a:spLocks noGrp="1"/>
          </p:cNvSpPr>
          <p:nvPr>
            <p:ph idx="1"/>
          </p:nvPr>
        </p:nvSpPr>
        <p:spPr>
          <a:xfrm>
            <a:off x="639656" y="1437028"/>
            <a:ext cx="7886700" cy="312259"/>
          </a:xfrm>
        </p:spPr>
        <p:txBody>
          <a:bodyPr>
            <a:noAutofit/>
          </a:bodyPr>
          <a:lstStyle/>
          <a:p>
            <a:pPr marL="0">
              <a:buClr>
                <a:srgbClr val="455080"/>
              </a:buClr>
              <a:buNone/>
            </a:pPr>
            <a:r>
              <a:rPr lang="en-US" sz="2200" dirty="0">
                <a:solidFill>
                  <a:srgbClr val="005870"/>
                </a:solidFill>
                <a:latin typeface="Times New Roman" panose="02020603050405020304" pitchFamily="18" charset="0"/>
                <a:cs typeface="Times New Roman" panose="02020603050405020304" pitchFamily="18" charset="0"/>
              </a:rPr>
              <a:t>January 2020 HUD guidance on assistance animals</a:t>
            </a:r>
          </a:p>
        </p:txBody>
      </p:sp>
      <p:sp>
        <p:nvSpPr>
          <p:cNvPr id="4" name="Content Placeholder 3">
            <a:extLst>
              <a:ext uri="{FF2B5EF4-FFF2-40B4-BE49-F238E27FC236}">
                <a16:creationId xmlns:a16="http://schemas.microsoft.com/office/drawing/2014/main" id="{5EFB3D09-2AF9-433D-8CEB-F3558B0ADCCC}"/>
              </a:ext>
            </a:extLst>
          </p:cNvPr>
          <p:cNvSpPr txBox="1">
            <a:spLocks/>
          </p:cNvSpPr>
          <p:nvPr/>
        </p:nvSpPr>
        <p:spPr>
          <a:xfrm>
            <a:off x="617644" y="1992922"/>
            <a:ext cx="7886700" cy="4271437"/>
          </a:xfrm>
        </p:spPr>
        <p:txBody>
          <a:bodyPr>
            <a:normAutofit/>
          </a:bodyPr>
          <a:lstStyle>
            <a:lvl1pPr marL="171446" indent="-171446" algn="l" defTabSz="685783" rtl="0" eaLnBrk="1" latinLnBrk="0" hangingPunct="1">
              <a:lnSpc>
                <a:spcPct val="90000"/>
              </a:lnSpc>
              <a:spcBef>
                <a:spcPts val="750"/>
              </a:spcBef>
              <a:buClr>
                <a:srgbClr val="455080"/>
              </a:buClr>
              <a:buFont typeface="Arial" panose="020B0604020202020204" pitchFamily="34" charset="0"/>
              <a:buChar char="•"/>
              <a:defRPr sz="2800" kern="1200" baseline="0">
                <a:solidFill>
                  <a:srgbClr val="707372"/>
                </a:solidFill>
                <a:latin typeface="Cambria" panose="02040503050406030204" pitchFamily="18" charset="0"/>
                <a:ea typeface="+mn-ea"/>
                <a:cs typeface="+mn-cs"/>
              </a:defRPr>
            </a:lvl1pPr>
            <a:lvl2pPr marL="514337" indent="-171446" algn="l" defTabSz="685783" rtl="0" eaLnBrk="1" latinLnBrk="0" hangingPunct="1">
              <a:lnSpc>
                <a:spcPct val="90000"/>
              </a:lnSpc>
              <a:spcBef>
                <a:spcPts val="375"/>
              </a:spcBef>
              <a:buClr>
                <a:srgbClr val="455080"/>
              </a:buClr>
              <a:buFont typeface="Arial" panose="020B0604020202020204" pitchFamily="34" charset="0"/>
              <a:buChar char="•"/>
              <a:defRPr sz="2400" kern="1200" baseline="0">
                <a:solidFill>
                  <a:srgbClr val="707372"/>
                </a:solidFill>
                <a:latin typeface="Cambria" panose="02040503050406030204" pitchFamily="18" charset="0"/>
                <a:ea typeface="+mn-ea"/>
                <a:cs typeface="+mn-cs"/>
              </a:defRPr>
            </a:lvl2pPr>
            <a:lvl3pPr marL="857228" indent="-171446" algn="l" defTabSz="685783" rtl="0" eaLnBrk="1" latinLnBrk="0" hangingPunct="1">
              <a:lnSpc>
                <a:spcPct val="90000"/>
              </a:lnSpc>
              <a:spcBef>
                <a:spcPts val="375"/>
              </a:spcBef>
              <a:buSzPct val="100000"/>
              <a:buFont typeface="Arial" panose="020B0604020202020204" pitchFamily="34" charset="0"/>
              <a:buChar char="•"/>
              <a:defRPr sz="2400" kern="1200" baseline="0">
                <a:solidFill>
                  <a:srgbClr val="707372"/>
                </a:solidFill>
                <a:latin typeface="Cambria" panose="02040503050406030204"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2400" kern="1200">
                <a:solidFill>
                  <a:srgbClr val="707372"/>
                </a:solidFill>
                <a:latin typeface="Cambria" panose="02040503050406030204"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2400" kern="1200">
                <a:solidFill>
                  <a:srgbClr val="707372"/>
                </a:solidFill>
                <a:latin typeface="Cambria" panose="02040503050406030204"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400" dirty="0">
                <a:solidFill>
                  <a:srgbClr val="414042"/>
                </a:solidFill>
                <a:latin typeface="Times New Roman" panose="02020603050405020304" pitchFamily="18" charset="0"/>
                <a:cs typeface="Times New Roman" panose="02020603050405020304" pitchFamily="18" charset="0"/>
              </a:rPr>
              <a:t>Guidance that specifies </a:t>
            </a:r>
            <a:r>
              <a:rPr lang="en-US" sz="2400" i="1" dirty="0">
                <a:solidFill>
                  <a:srgbClr val="414042"/>
                </a:solidFill>
                <a:latin typeface="Times New Roman" panose="02020603050405020304" pitchFamily="18" charset="0"/>
                <a:cs typeface="Times New Roman" panose="02020603050405020304" pitchFamily="18" charset="0"/>
              </a:rPr>
              <a:t>only dogs </a:t>
            </a:r>
            <a:r>
              <a:rPr lang="en-US" sz="2400" dirty="0">
                <a:solidFill>
                  <a:srgbClr val="414042"/>
                </a:solidFill>
                <a:latin typeface="Times New Roman" panose="02020603050405020304" pitchFamily="18" charset="0"/>
                <a:cs typeface="Times New Roman" panose="02020603050405020304" pitchFamily="18" charset="0"/>
              </a:rPr>
              <a:t>(and in some cases miniature horses) as support animals applies to </a:t>
            </a:r>
            <a:r>
              <a:rPr lang="en-US" sz="2400" b="1" dirty="0">
                <a:solidFill>
                  <a:srgbClr val="434E7E"/>
                </a:solidFill>
                <a:latin typeface="Times New Roman" panose="02020603050405020304" pitchFamily="18" charset="0"/>
                <a:cs typeface="Times New Roman" panose="02020603050405020304" pitchFamily="18" charset="0"/>
              </a:rPr>
              <a:t>ADA</a:t>
            </a:r>
            <a:r>
              <a:rPr lang="en-US" sz="2400" dirty="0">
                <a:solidFill>
                  <a:srgbClr val="414042"/>
                </a:solidFill>
                <a:latin typeface="Times New Roman" panose="02020603050405020304" pitchFamily="18" charset="0"/>
                <a:cs typeface="Times New Roman" panose="02020603050405020304" pitchFamily="18" charset="0"/>
              </a:rPr>
              <a:t> situations, not Fair Housing</a:t>
            </a:r>
          </a:p>
          <a:p>
            <a:r>
              <a:rPr lang="en-US" sz="2400" dirty="0">
                <a:solidFill>
                  <a:srgbClr val="414042"/>
                </a:solidFill>
                <a:latin typeface="Times New Roman" panose="02020603050405020304" pitchFamily="18" charset="0"/>
                <a:cs typeface="Times New Roman" panose="02020603050405020304" pitchFamily="18" charset="0"/>
              </a:rPr>
              <a:t>Fair Housing law requires reasonable accommodation for requests that involve many types of animals</a:t>
            </a:r>
          </a:p>
          <a:p>
            <a:r>
              <a:rPr lang="en-US" sz="2400" b="1" dirty="0">
                <a:solidFill>
                  <a:srgbClr val="003F50"/>
                </a:solidFill>
                <a:latin typeface="Times New Roman" panose="02020603050405020304" pitchFamily="18" charset="0"/>
                <a:cs typeface="Times New Roman" panose="02020603050405020304" pitchFamily="18" charset="0"/>
              </a:rPr>
              <a:t>Multiple animals</a:t>
            </a:r>
            <a:r>
              <a:rPr lang="en-US" sz="2400" dirty="0">
                <a:solidFill>
                  <a:srgbClr val="434E7E"/>
                </a:solidFill>
                <a:latin typeface="Times New Roman" panose="02020603050405020304" pitchFamily="18" charset="0"/>
                <a:cs typeface="Times New Roman" panose="02020603050405020304" pitchFamily="18" charset="0"/>
              </a:rPr>
              <a:t>: </a:t>
            </a:r>
            <a:r>
              <a:rPr lang="en-US" sz="2400" dirty="0">
                <a:solidFill>
                  <a:srgbClr val="414042"/>
                </a:solidFill>
                <a:latin typeface="Times New Roman" panose="02020603050405020304" pitchFamily="18" charset="0"/>
                <a:cs typeface="Times New Roman" panose="02020603050405020304" pitchFamily="18" charset="0"/>
              </a:rPr>
              <a:t>Same Fair Housing guidance, considerations, and procedures apply</a:t>
            </a:r>
          </a:p>
          <a:p>
            <a:endParaRPr lang="en-US" sz="2400" dirty="0">
              <a:solidFill>
                <a:srgbClr val="414042"/>
              </a:solidFill>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282BF107-FB5F-4F6E-8160-3BF878F4C431}"/>
              </a:ext>
            </a:extLst>
          </p:cNvPr>
          <p:cNvSpPr>
            <a:spLocks noGrp="1"/>
          </p:cNvSpPr>
          <p:nvPr>
            <p:ph type="sldNum" sz="quarter" idx="10"/>
          </p:nvPr>
        </p:nvSpPr>
        <p:spPr/>
        <p:txBody>
          <a:bodyPr/>
          <a:lstStyle/>
          <a:p>
            <a:fld id="{B9E1C8A5-9C65-4F56-8705-354FF305CE30}" type="slidenum">
              <a:rPr lang="en-US" smtClean="0"/>
              <a:pPr/>
              <a:t>126</a:t>
            </a:fld>
            <a:endParaRPr lang="en-US"/>
          </a:p>
        </p:txBody>
      </p:sp>
    </p:spTree>
    <p:custDataLst>
      <p:tags r:id="rId1"/>
    </p:custDataLst>
    <p:extLst>
      <p:ext uri="{BB962C8B-B14F-4D97-AF65-F5344CB8AC3E}">
        <p14:creationId xmlns:p14="http://schemas.microsoft.com/office/powerpoint/2010/main" val="211305079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3D6F3A0-EBEE-45F3-89FA-387F67D8355F}"/>
              </a:ext>
            </a:extLst>
          </p:cNvPr>
          <p:cNvSpPr>
            <a:spLocks noGrp="1"/>
          </p:cNvSpPr>
          <p:nvPr>
            <p:ph idx="1"/>
          </p:nvPr>
        </p:nvSpPr>
        <p:spPr>
          <a:xfrm>
            <a:off x="679938" y="2295647"/>
            <a:ext cx="7478120" cy="4351338"/>
          </a:xfrm>
        </p:spPr>
        <p:txBody>
          <a:bodyPr>
            <a:noAutofit/>
          </a:bodyPr>
          <a:lstStyle/>
          <a:p>
            <a:pPr>
              <a:lnSpc>
                <a:spcPct val="120000"/>
              </a:lnSpc>
            </a:pPr>
            <a:r>
              <a:rPr lang="en-US" sz="2400" dirty="0">
                <a:solidFill>
                  <a:srgbClr val="414042"/>
                </a:solidFill>
                <a:latin typeface="Times New Roman" panose="02020603050405020304" pitchFamily="18" charset="0"/>
                <a:cs typeface="Times New Roman" panose="02020603050405020304" pitchFamily="18" charset="0"/>
              </a:rPr>
              <a:t>Allow despite no-pets policy</a:t>
            </a:r>
          </a:p>
          <a:p>
            <a:pPr>
              <a:lnSpc>
                <a:spcPct val="120000"/>
              </a:lnSpc>
              <a:spcBef>
                <a:spcPts val="0"/>
              </a:spcBef>
            </a:pPr>
            <a:r>
              <a:rPr lang="en-US" sz="2400" dirty="0">
                <a:solidFill>
                  <a:srgbClr val="414042"/>
                </a:solidFill>
                <a:latin typeface="Times New Roman" panose="02020603050405020304" pitchFamily="18" charset="0"/>
                <a:cs typeface="Times New Roman" panose="02020603050405020304" pitchFamily="18" charset="0"/>
              </a:rPr>
              <a:t>Waive pet deposits and pet rents</a:t>
            </a:r>
          </a:p>
          <a:p>
            <a:pPr marL="0" indent="0">
              <a:lnSpc>
                <a:spcPct val="100000"/>
              </a:lnSpc>
              <a:spcBef>
                <a:spcPts val="1800"/>
              </a:spcBef>
              <a:buNone/>
            </a:pPr>
            <a:r>
              <a:rPr lang="en-US" sz="2400" dirty="0">
                <a:solidFill>
                  <a:srgbClr val="414042"/>
                </a:solidFill>
                <a:latin typeface="Times New Roman" panose="02020603050405020304" pitchFamily="18" charset="0"/>
                <a:cs typeface="Times New Roman" panose="02020603050405020304" pitchFamily="18" charset="0"/>
              </a:rPr>
              <a:t>Property management may request documentation if the disability and the disability-related need for the animal is </a:t>
            </a:r>
            <a:r>
              <a:rPr lang="en-US" sz="2400" b="1" dirty="0">
                <a:solidFill>
                  <a:srgbClr val="003F50"/>
                </a:solidFill>
                <a:latin typeface="Times New Roman" panose="02020603050405020304" pitchFamily="18" charset="0"/>
                <a:cs typeface="Times New Roman" panose="02020603050405020304" pitchFamily="18" charset="0"/>
              </a:rPr>
              <a:t>not apparent</a:t>
            </a:r>
            <a:r>
              <a:rPr lang="en-US" sz="2400" dirty="0">
                <a:solidFill>
                  <a:srgbClr val="414042"/>
                </a:solidFill>
                <a:latin typeface="Times New Roman" panose="02020603050405020304" pitchFamily="18" charset="0"/>
                <a:cs typeface="Times New Roman" panose="02020603050405020304" pitchFamily="18" charset="0"/>
              </a:rPr>
              <a:t>.</a:t>
            </a:r>
          </a:p>
          <a:p>
            <a:pPr>
              <a:lnSpc>
                <a:spcPct val="100000"/>
              </a:lnSpc>
              <a:buFontTx/>
              <a:buChar char="-"/>
            </a:pPr>
            <a:r>
              <a:rPr lang="en-US" sz="2400" dirty="0">
                <a:solidFill>
                  <a:srgbClr val="414042"/>
                </a:solidFill>
                <a:latin typeface="Times New Roman" panose="02020603050405020304" pitchFamily="18" charset="0"/>
                <a:cs typeface="Times New Roman" panose="02020603050405020304" pitchFamily="18" charset="0"/>
              </a:rPr>
              <a:t>Government document</a:t>
            </a:r>
          </a:p>
          <a:p>
            <a:pPr>
              <a:lnSpc>
                <a:spcPct val="100000"/>
              </a:lnSpc>
              <a:buFontTx/>
              <a:buChar char="-"/>
            </a:pPr>
            <a:r>
              <a:rPr lang="en-US" sz="2400" dirty="0">
                <a:solidFill>
                  <a:srgbClr val="414042"/>
                </a:solidFill>
                <a:latin typeface="Times New Roman" panose="02020603050405020304" pitchFamily="18" charset="0"/>
                <a:cs typeface="Times New Roman" panose="02020603050405020304" pitchFamily="18" charset="0"/>
              </a:rPr>
              <a:t>Health care professional</a:t>
            </a:r>
          </a:p>
        </p:txBody>
      </p:sp>
      <p:sp>
        <p:nvSpPr>
          <p:cNvPr id="7" name="TextBox 6">
            <a:extLst>
              <a:ext uri="{FF2B5EF4-FFF2-40B4-BE49-F238E27FC236}">
                <a16:creationId xmlns:a16="http://schemas.microsoft.com/office/drawing/2014/main" id="{B7DCF817-64E1-4456-B103-19DA86C1C6E4}"/>
              </a:ext>
            </a:extLst>
          </p:cNvPr>
          <p:cNvSpPr txBox="1"/>
          <p:nvPr/>
        </p:nvSpPr>
        <p:spPr>
          <a:xfrm>
            <a:off x="679938" y="1705708"/>
            <a:ext cx="3892062" cy="416170"/>
          </a:xfrm>
          <a:prstGeom prst="rect">
            <a:avLst/>
          </a:prstGeom>
        </p:spPr>
        <p:txBody>
          <a:bodyPr>
            <a:normAutofit/>
          </a:bodyPr>
          <a:lstStyle>
            <a:defPPr>
              <a:defRPr lang="en-US"/>
            </a:defPPr>
            <a:lvl1pPr defTabSz="685783">
              <a:lnSpc>
                <a:spcPct val="90000"/>
              </a:lnSpc>
              <a:spcBef>
                <a:spcPts val="750"/>
              </a:spcBef>
              <a:buClr>
                <a:srgbClr val="455080"/>
              </a:buClr>
              <a:buFont typeface="Arial" panose="020B0604020202020204" pitchFamily="34" charset="0"/>
              <a:buNone/>
              <a:defRPr sz="2100" baseline="0">
                <a:solidFill>
                  <a:srgbClr val="005870"/>
                </a:solidFill>
                <a:latin typeface="Cambria" panose="02040503050406030204" pitchFamily="18" charset="0"/>
              </a:defRPr>
            </a:lvl1pPr>
          </a:lstStyle>
          <a:p>
            <a:r>
              <a:rPr lang="en-US" sz="2200" dirty="0">
                <a:latin typeface="Times New Roman" panose="02020603050405020304" pitchFamily="18" charset="0"/>
                <a:cs typeface="Times New Roman" panose="02020603050405020304" pitchFamily="18" charset="0"/>
              </a:rPr>
              <a:t>Requests for assistance animals</a:t>
            </a:r>
          </a:p>
        </p:txBody>
      </p:sp>
      <p:sp>
        <p:nvSpPr>
          <p:cNvPr id="2" name="Slide Number Placeholder 1">
            <a:extLst>
              <a:ext uri="{FF2B5EF4-FFF2-40B4-BE49-F238E27FC236}">
                <a16:creationId xmlns:a16="http://schemas.microsoft.com/office/drawing/2014/main" id="{AEAA5C66-2050-413A-A080-DD5E8D67A6DE}"/>
              </a:ext>
            </a:extLst>
          </p:cNvPr>
          <p:cNvSpPr>
            <a:spLocks noGrp="1"/>
          </p:cNvSpPr>
          <p:nvPr>
            <p:ph type="sldNum" sz="quarter" idx="10"/>
          </p:nvPr>
        </p:nvSpPr>
        <p:spPr/>
        <p:txBody>
          <a:bodyPr/>
          <a:lstStyle/>
          <a:p>
            <a:fld id="{B9E1C8A5-9C65-4F56-8705-354FF305CE30}" type="slidenum">
              <a:rPr lang="en-US" smtClean="0"/>
              <a:pPr/>
              <a:t>127</a:t>
            </a:fld>
            <a:endParaRPr lang="en-US"/>
          </a:p>
        </p:txBody>
      </p:sp>
    </p:spTree>
    <p:custDataLst>
      <p:tags r:id="rId1"/>
    </p:custDataLst>
    <p:extLst>
      <p:ext uri="{BB962C8B-B14F-4D97-AF65-F5344CB8AC3E}">
        <p14:creationId xmlns:p14="http://schemas.microsoft.com/office/powerpoint/2010/main" val="317193209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FEDCEBF-0B96-49B5-9A55-929C7AE67531}"/>
              </a:ext>
            </a:extLst>
          </p:cNvPr>
          <p:cNvSpPr>
            <a:spLocks noGrp="1"/>
          </p:cNvSpPr>
          <p:nvPr>
            <p:ph idx="1"/>
          </p:nvPr>
        </p:nvSpPr>
        <p:spPr>
          <a:xfrm>
            <a:off x="628650" y="2295647"/>
            <a:ext cx="7886700" cy="4351338"/>
          </a:xfrm>
        </p:spPr>
        <p:txBody>
          <a:bodyPr>
            <a:normAutofit/>
          </a:bodyPr>
          <a:lstStyle/>
          <a:p>
            <a:pPr marL="0" indent="0">
              <a:buNone/>
            </a:pPr>
            <a:r>
              <a:rPr lang="en-US" sz="2400" dirty="0">
                <a:solidFill>
                  <a:srgbClr val="414042"/>
                </a:solidFill>
                <a:latin typeface="Times New Roman" panose="02020603050405020304" pitchFamily="18" charset="0"/>
                <a:cs typeface="Times New Roman" panose="02020603050405020304" pitchFamily="18" charset="0"/>
              </a:rPr>
              <a:t>For property management, disability-related information</a:t>
            </a:r>
            <a:r>
              <a:rPr lang="en-US" sz="2400" dirty="0">
                <a:solidFill>
                  <a:srgbClr val="434E7E"/>
                </a:solidFill>
                <a:latin typeface="Times New Roman" panose="02020603050405020304" pitchFamily="18" charset="0"/>
                <a:cs typeface="Times New Roman" panose="02020603050405020304" pitchFamily="18" charset="0"/>
              </a:rPr>
              <a:t> </a:t>
            </a:r>
            <a:r>
              <a:rPr lang="en-US" sz="2400" dirty="0">
                <a:solidFill>
                  <a:srgbClr val="414042"/>
                </a:solidFill>
                <a:latin typeface="Times New Roman" panose="02020603050405020304" pitchFamily="18" charset="0"/>
                <a:cs typeface="Times New Roman" panose="02020603050405020304" pitchFamily="18" charset="0"/>
              </a:rPr>
              <a:t>should only answer:</a:t>
            </a:r>
          </a:p>
          <a:p>
            <a:r>
              <a:rPr lang="en-US" sz="2400" dirty="0">
                <a:solidFill>
                  <a:srgbClr val="414042"/>
                </a:solidFill>
                <a:latin typeface="Times New Roman" panose="02020603050405020304" pitchFamily="18" charset="0"/>
                <a:cs typeface="Times New Roman" panose="02020603050405020304" pitchFamily="18" charset="0"/>
              </a:rPr>
              <a:t>Is the prospect or resident a person with a disability?</a:t>
            </a:r>
          </a:p>
          <a:p>
            <a:r>
              <a:rPr lang="en-US" sz="2400" dirty="0">
                <a:solidFill>
                  <a:srgbClr val="414042"/>
                </a:solidFill>
                <a:latin typeface="Times New Roman" panose="02020603050405020304" pitchFamily="18" charset="0"/>
                <a:cs typeface="Times New Roman" panose="02020603050405020304" pitchFamily="18" charset="0"/>
              </a:rPr>
              <a:t>Does the information on the disability meet the accepted definition of a disability?</a:t>
            </a:r>
          </a:p>
          <a:p>
            <a:r>
              <a:rPr lang="en-US" sz="2400" dirty="0">
                <a:solidFill>
                  <a:srgbClr val="414042"/>
                </a:solidFill>
                <a:latin typeface="Times New Roman" panose="02020603050405020304" pitchFamily="18" charset="0"/>
                <a:cs typeface="Times New Roman" panose="02020603050405020304" pitchFamily="18" charset="0"/>
              </a:rPr>
              <a:t>Is the animal necessary to assist the prospect or resident with the disability?</a:t>
            </a:r>
          </a:p>
          <a:p>
            <a:endParaRPr lang="en-US" sz="2400" dirty="0">
              <a:solidFill>
                <a:srgbClr val="414042"/>
              </a:solidFill>
              <a:latin typeface="Times New Roman" panose="02020603050405020304" pitchFamily="18" charset="0"/>
              <a:cs typeface="Times New Roman" panose="02020603050405020304" pitchFamily="18" charset="0"/>
            </a:endParaRPr>
          </a:p>
          <a:p>
            <a:endParaRPr lang="en-US" sz="2400" dirty="0">
              <a:solidFill>
                <a:srgbClr val="414042"/>
              </a:solidFill>
              <a:latin typeface="Times New Roman" panose="02020603050405020304" pitchFamily="18" charset="0"/>
              <a:cs typeface="Times New Roman" panose="02020603050405020304" pitchFamily="18" charset="0"/>
            </a:endParaRPr>
          </a:p>
          <a:p>
            <a:endParaRPr lang="en-US" sz="2400" dirty="0">
              <a:solidFill>
                <a:srgbClr val="414042"/>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8554A9A-641F-428B-A0B1-B2013F63A226}"/>
              </a:ext>
            </a:extLst>
          </p:cNvPr>
          <p:cNvSpPr txBox="1"/>
          <p:nvPr/>
        </p:nvSpPr>
        <p:spPr>
          <a:xfrm>
            <a:off x="679938" y="1705708"/>
            <a:ext cx="3892062" cy="416170"/>
          </a:xfrm>
          <a:prstGeom prst="rect">
            <a:avLst/>
          </a:prstGeom>
        </p:spPr>
        <p:txBody>
          <a:bodyPr>
            <a:normAutofit/>
          </a:bodyPr>
          <a:lstStyle>
            <a:defPPr>
              <a:defRPr lang="en-US"/>
            </a:defPPr>
            <a:lvl1pPr defTabSz="685783">
              <a:lnSpc>
                <a:spcPct val="90000"/>
              </a:lnSpc>
              <a:spcBef>
                <a:spcPts val="750"/>
              </a:spcBef>
              <a:buClr>
                <a:srgbClr val="455080"/>
              </a:buClr>
              <a:buFont typeface="Arial" panose="020B0604020202020204" pitchFamily="34" charset="0"/>
              <a:buNone/>
              <a:defRPr sz="2100" baseline="0">
                <a:solidFill>
                  <a:srgbClr val="005870"/>
                </a:solidFill>
                <a:latin typeface="Cambria" panose="02040503050406030204" pitchFamily="18" charset="0"/>
              </a:defRPr>
            </a:lvl1pPr>
          </a:lstStyle>
          <a:p>
            <a:r>
              <a:rPr lang="en-US" dirty="0">
                <a:latin typeface="Times New Roman" panose="02020603050405020304" pitchFamily="18" charset="0"/>
                <a:cs typeface="Times New Roman" panose="02020603050405020304" pitchFamily="18" charset="0"/>
              </a:rPr>
              <a:t>Requests for assistance animals</a:t>
            </a:r>
          </a:p>
        </p:txBody>
      </p:sp>
      <p:sp>
        <p:nvSpPr>
          <p:cNvPr id="2" name="Slide Number Placeholder 1">
            <a:extLst>
              <a:ext uri="{FF2B5EF4-FFF2-40B4-BE49-F238E27FC236}">
                <a16:creationId xmlns:a16="http://schemas.microsoft.com/office/drawing/2014/main" id="{38380992-4533-483F-ADF9-E4269681D85E}"/>
              </a:ext>
            </a:extLst>
          </p:cNvPr>
          <p:cNvSpPr>
            <a:spLocks noGrp="1"/>
          </p:cNvSpPr>
          <p:nvPr>
            <p:ph type="sldNum" sz="quarter" idx="10"/>
          </p:nvPr>
        </p:nvSpPr>
        <p:spPr/>
        <p:txBody>
          <a:bodyPr/>
          <a:lstStyle/>
          <a:p>
            <a:fld id="{B9E1C8A5-9C65-4F56-8705-354FF305CE30}" type="slidenum">
              <a:rPr lang="en-US" smtClean="0"/>
              <a:pPr/>
              <a:t>128</a:t>
            </a:fld>
            <a:endParaRPr lang="en-US"/>
          </a:p>
        </p:txBody>
      </p:sp>
    </p:spTree>
    <p:custDataLst>
      <p:tags r:id="rId1"/>
    </p:custDataLst>
    <p:extLst>
      <p:ext uri="{BB962C8B-B14F-4D97-AF65-F5344CB8AC3E}">
        <p14:creationId xmlns:p14="http://schemas.microsoft.com/office/powerpoint/2010/main" val="104076673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p:cNvSpPr txBox="1">
            <a:spLocks/>
          </p:cNvSpPr>
          <p:nvPr/>
        </p:nvSpPr>
        <p:spPr>
          <a:xfrm>
            <a:off x="3124200" y="2591878"/>
            <a:ext cx="5800339" cy="1216034"/>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b="1" dirty="0">
                <a:solidFill>
                  <a:srgbClr val="003F50"/>
                </a:solidFill>
                <a:latin typeface="Times New Roman" panose="02020603050405020304" pitchFamily="18" charset="0"/>
                <a:cs typeface="Times New Roman" panose="02020603050405020304" pitchFamily="18" charset="0"/>
              </a:rPr>
              <a:t>Citizenship status: </a:t>
            </a:r>
            <a:r>
              <a:rPr lang="en-US" dirty="0">
                <a:solidFill>
                  <a:srgbClr val="070809"/>
                </a:solidFill>
                <a:latin typeface="Times New Roman" panose="02020603050405020304" pitchFamily="18" charset="0"/>
                <a:cs typeface="Times New Roman" panose="02020603050405020304" pitchFamily="18" charset="0"/>
              </a:rPr>
              <a:t>Apply non-discriminatory screening procedures</a:t>
            </a:r>
          </a:p>
        </p:txBody>
      </p:sp>
      <p:sp>
        <p:nvSpPr>
          <p:cNvPr id="8" name="Text Placeholder 1"/>
          <p:cNvSpPr txBox="1">
            <a:spLocks/>
          </p:cNvSpPr>
          <p:nvPr/>
        </p:nvSpPr>
        <p:spPr>
          <a:xfrm>
            <a:off x="3124199" y="4099164"/>
            <a:ext cx="5800339" cy="1216034"/>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b="1" dirty="0">
                <a:solidFill>
                  <a:srgbClr val="003F50"/>
                </a:solidFill>
                <a:latin typeface="Times New Roman" panose="02020603050405020304" pitchFamily="18" charset="0"/>
                <a:cs typeface="Times New Roman" panose="02020603050405020304" pitchFamily="18" charset="0"/>
              </a:rPr>
              <a:t>Fair Housing assessment: </a:t>
            </a:r>
            <a:r>
              <a:rPr lang="en-US" dirty="0">
                <a:solidFill>
                  <a:srgbClr val="070809"/>
                </a:solidFill>
                <a:latin typeface="Times New Roman" panose="02020603050405020304" pitchFamily="18" charset="0"/>
                <a:cs typeface="Times New Roman" panose="02020603050405020304" pitchFamily="18" charset="0"/>
              </a:rPr>
              <a:t>Be prepared for “testers”; assess to ensure no discriminatory policies</a:t>
            </a: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5160" y="3981739"/>
            <a:ext cx="2006600" cy="1450884"/>
          </a:xfrm>
          <a:prstGeom prst="rect">
            <a:avLst/>
          </a:prstGeom>
        </p:spPr>
      </p:pic>
      <p:pic>
        <p:nvPicPr>
          <p:cNvPr id="14" name="Picture 1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74360" y="2418051"/>
            <a:ext cx="2057400" cy="1563688"/>
          </a:xfrm>
          <a:prstGeom prst="rect">
            <a:avLst/>
          </a:prstGeom>
        </p:spPr>
      </p:pic>
      <p:sp>
        <p:nvSpPr>
          <p:cNvPr id="9" name="TextBox 8">
            <a:extLst>
              <a:ext uri="{FF2B5EF4-FFF2-40B4-BE49-F238E27FC236}">
                <a16:creationId xmlns:a16="http://schemas.microsoft.com/office/drawing/2014/main" id="{967CC88C-A51A-49B8-AD6C-6935C9D7DF70}"/>
              </a:ext>
            </a:extLst>
          </p:cNvPr>
          <p:cNvSpPr txBox="1"/>
          <p:nvPr/>
        </p:nvSpPr>
        <p:spPr>
          <a:xfrm>
            <a:off x="679937" y="1710629"/>
            <a:ext cx="4983883" cy="416170"/>
          </a:xfrm>
          <a:prstGeom prst="rect">
            <a:avLst/>
          </a:prstGeom>
        </p:spPr>
        <p:txBody>
          <a:bodyPr>
            <a:noAutofit/>
          </a:bodyPr>
          <a:lstStyle>
            <a:defPPr>
              <a:defRPr lang="en-US"/>
            </a:defPPr>
            <a:lvl1pPr defTabSz="685783">
              <a:lnSpc>
                <a:spcPct val="90000"/>
              </a:lnSpc>
              <a:spcBef>
                <a:spcPts val="750"/>
              </a:spcBef>
              <a:buClr>
                <a:srgbClr val="455080"/>
              </a:buClr>
              <a:buFont typeface="Arial" panose="020B0604020202020204" pitchFamily="34" charset="0"/>
              <a:buNone/>
              <a:defRPr sz="2100" baseline="0">
                <a:solidFill>
                  <a:srgbClr val="005870"/>
                </a:solidFill>
                <a:latin typeface="Cambria" panose="02040503050406030204" pitchFamily="18" charset="0"/>
              </a:defRPr>
            </a:lvl1pPr>
          </a:lstStyle>
          <a:p>
            <a:r>
              <a:rPr lang="en-US" sz="2200" dirty="0">
                <a:latin typeface="Times New Roman" panose="02020603050405020304" pitchFamily="18" charset="0"/>
                <a:cs typeface="Times New Roman" panose="02020603050405020304" pitchFamily="18" charset="0"/>
              </a:rPr>
              <a:t>Fair Housing: additional considerations</a:t>
            </a:r>
          </a:p>
        </p:txBody>
      </p:sp>
      <p:sp>
        <p:nvSpPr>
          <p:cNvPr id="2" name="Slide Number Placeholder 1">
            <a:extLst>
              <a:ext uri="{FF2B5EF4-FFF2-40B4-BE49-F238E27FC236}">
                <a16:creationId xmlns:a16="http://schemas.microsoft.com/office/drawing/2014/main" id="{FA6DC594-B595-4CAA-AAB2-7F72C6F5356B}"/>
              </a:ext>
            </a:extLst>
          </p:cNvPr>
          <p:cNvSpPr>
            <a:spLocks noGrp="1"/>
          </p:cNvSpPr>
          <p:nvPr>
            <p:ph type="sldNum" sz="quarter" idx="10"/>
          </p:nvPr>
        </p:nvSpPr>
        <p:spPr/>
        <p:txBody>
          <a:bodyPr/>
          <a:lstStyle/>
          <a:p>
            <a:fld id="{B9E1C8A5-9C65-4F56-8705-354FF305CE30}" type="slidenum">
              <a:rPr lang="en-US" smtClean="0"/>
              <a:pPr/>
              <a:t>129</a:t>
            </a:fld>
            <a:endParaRPr lang="en-US"/>
          </a:p>
        </p:txBody>
      </p:sp>
    </p:spTree>
    <p:custDataLst>
      <p:tags r:id="rId1"/>
    </p:custDataLst>
    <p:extLst>
      <p:ext uri="{BB962C8B-B14F-4D97-AF65-F5344CB8AC3E}">
        <p14:creationId xmlns:p14="http://schemas.microsoft.com/office/powerpoint/2010/main" val="323328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latin typeface="Times New Roman" panose="02020603050405020304" pitchFamily="18" charset="0"/>
                <a:cs typeface="Times New Roman" panose="02020603050405020304" pitchFamily="18" charset="0"/>
              </a:rPr>
              <a:t>Office Buildings</a:t>
            </a:r>
          </a:p>
        </p:txBody>
      </p:sp>
      <p:sp>
        <p:nvSpPr>
          <p:cNvPr id="3" name="Content Placeholder 2">
            <a:extLst>
              <a:ext uri="{FF2B5EF4-FFF2-40B4-BE49-F238E27FC236}">
                <a16:creationId xmlns:a16="http://schemas.microsoft.com/office/drawing/2014/main" id="{50F3A1E6-73A4-4F18-8B1F-88C87FF77455}"/>
              </a:ext>
            </a:extLst>
          </p:cNvPr>
          <p:cNvSpPr>
            <a:spLocks noGrp="1"/>
          </p:cNvSpPr>
          <p:nvPr>
            <p:ph idx="1"/>
          </p:nvPr>
        </p:nvSpPr>
        <p:spPr/>
        <p:txBody>
          <a:bodyPr/>
          <a:lstStyle/>
          <a:p>
            <a:pPr marL="257175" indent="-257175">
              <a:lnSpc>
                <a:spcPct val="100000"/>
              </a:lnSpc>
              <a:spcBef>
                <a:spcPts val="300"/>
              </a:spcBef>
              <a:buFont typeface="Symbol" pitchFamily="2" charset="2"/>
              <a:buChar char=""/>
              <a:tabLst>
                <a:tab pos="171450" algn="l"/>
                <a:tab pos="171450" algn="l"/>
              </a:tabLst>
            </a:pPr>
            <a:r>
              <a:rPr lang="en-US" sz="2200" dirty="0">
                <a:solidFill>
                  <a:schemeClr val="tx1"/>
                </a:solidFill>
                <a:latin typeface="Times New Roman" panose="02020603050405020304" pitchFamily="18" charset="0"/>
                <a:cs typeface="Times New Roman" panose="02020603050405020304" pitchFamily="18" charset="0"/>
              </a:rPr>
              <a:t>A portion of a multi-tenant building consists of common areas that include lobbies, hallways, janitor closets and restrooms. </a:t>
            </a:r>
          </a:p>
        </p:txBody>
      </p:sp>
      <p:sp>
        <p:nvSpPr>
          <p:cNvPr id="6" name="Rectangle 5">
            <a:extLst>
              <a:ext uri="{FF2B5EF4-FFF2-40B4-BE49-F238E27FC236}">
                <a16:creationId xmlns:a16="http://schemas.microsoft.com/office/drawing/2014/main" id="{49C06C0C-AE9F-A24D-BAD7-AE47CCE28D4C}"/>
              </a:ext>
            </a:extLst>
          </p:cNvPr>
          <p:cNvSpPr/>
          <p:nvPr/>
        </p:nvSpPr>
        <p:spPr>
          <a:xfrm>
            <a:off x="628650" y="2321004"/>
            <a:ext cx="6373234" cy="1107996"/>
          </a:xfrm>
          <a:prstGeom prst="rect">
            <a:avLst/>
          </a:prstGeom>
        </p:spPr>
        <p:txBody>
          <a:bodyPr wrap="square">
            <a:spAutoFit/>
          </a:bodyPr>
          <a:lstStyle/>
          <a:p>
            <a:pPr marL="257175" indent="-257175" defTabSz="685783">
              <a:spcBef>
                <a:spcPts val="300"/>
              </a:spcBef>
              <a:buClr>
                <a:srgbClr val="003F50"/>
              </a:buClr>
              <a:buFont typeface="Symbol" pitchFamily="2" charset="2"/>
              <a:buChar char=""/>
              <a:tabLst>
                <a:tab pos="171450" algn="l"/>
                <a:tab pos="171450" algn="l"/>
              </a:tabLst>
            </a:pPr>
            <a:r>
              <a:rPr lang="en-US" sz="2200" dirty="0">
                <a:latin typeface="Times New Roman" panose="02020603050405020304" pitchFamily="18" charset="0"/>
                <a:cs typeface="Times New Roman" panose="02020603050405020304" pitchFamily="18" charset="0"/>
              </a:rPr>
              <a:t>A user must pay for their proportion of the common areas shared with the other occupants of the floor and/or building. </a:t>
            </a:r>
          </a:p>
        </p:txBody>
      </p:sp>
      <p:sp>
        <p:nvSpPr>
          <p:cNvPr id="4" name="Slide Number Placeholder 3">
            <a:extLst>
              <a:ext uri="{FF2B5EF4-FFF2-40B4-BE49-F238E27FC236}">
                <a16:creationId xmlns:a16="http://schemas.microsoft.com/office/drawing/2014/main" id="{E0D37CBE-AD5B-40B0-876D-CBE710E5759E}"/>
              </a:ext>
            </a:extLst>
          </p:cNvPr>
          <p:cNvSpPr>
            <a:spLocks noGrp="1"/>
          </p:cNvSpPr>
          <p:nvPr>
            <p:ph type="sldNum" sz="quarter" idx="10"/>
          </p:nvPr>
        </p:nvSpPr>
        <p:spPr/>
        <p:txBody>
          <a:bodyPr/>
          <a:lstStyle/>
          <a:p>
            <a:fld id="{B9E1C8A5-9C65-4F56-8705-354FF305CE30}" type="slidenum">
              <a:rPr lang="en-US" smtClean="0"/>
              <a:pPr/>
              <a:t>13</a:t>
            </a:fld>
            <a:endParaRPr lang="en-US"/>
          </a:p>
        </p:txBody>
      </p:sp>
    </p:spTree>
    <p:custDataLst>
      <p:tags r:id="rId1"/>
    </p:custDataLst>
    <p:extLst>
      <p:ext uri="{BB962C8B-B14F-4D97-AF65-F5344CB8AC3E}">
        <p14:creationId xmlns:p14="http://schemas.microsoft.com/office/powerpoint/2010/main" val="408367931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a:xfrm>
            <a:off x="874059" y="1195668"/>
            <a:ext cx="6815138" cy="552450"/>
          </a:xfrm>
          <a:prstGeom prst="rect">
            <a:avLst/>
          </a:prstGeom>
        </p:spPr>
        <p:txBody>
          <a:bodyPr/>
          <a:lstStyle/>
          <a:p>
            <a:pPr marL="0" indent="0">
              <a:buNone/>
            </a:pPr>
            <a:r>
              <a:rPr lang="en-US" dirty="0">
                <a:solidFill>
                  <a:srgbClr val="005870"/>
                </a:solidFill>
                <a:latin typeface="Times New Roman" panose="02020603050405020304" pitchFamily="18" charset="0"/>
                <a:cs typeface="Times New Roman" panose="02020603050405020304" pitchFamily="18" charset="0"/>
              </a:rPr>
              <a:t>What do you think?</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36646" y="1748118"/>
            <a:ext cx="7333295" cy="2501154"/>
          </a:xfrm>
          <a:prstGeom prst="rect">
            <a:avLst/>
          </a:prstGeom>
        </p:spPr>
      </p:pic>
      <p:sp>
        <p:nvSpPr>
          <p:cNvPr id="4" name="Rectangle 3"/>
          <p:cNvSpPr/>
          <p:nvPr/>
        </p:nvSpPr>
        <p:spPr>
          <a:xfrm>
            <a:off x="936646" y="3944204"/>
            <a:ext cx="7333295" cy="2214550"/>
          </a:xfrm>
          <a:prstGeom prst="rect">
            <a:avLst/>
          </a:prstGeom>
          <a:solidFill>
            <a:srgbClr val="0058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latin typeface="Times New Roman" panose="02020603050405020304" pitchFamily="18" charset="0"/>
                <a:cs typeface="Times New Roman" panose="02020603050405020304" pitchFamily="18" charset="0"/>
              </a:rPr>
              <a:t>Complying with </a:t>
            </a:r>
            <a:r>
              <a:rPr lang="en-US" sz="2200" b="1" dirty="0">
                <a:solidFill>
                  <a:srgbClr val="85CFF5"/>
                </a:solidFill>
                <a:latin typeface="Times New Roman" panose="02020603050405020304" pitchFamily="18" charset="0"/>
                <a:cs typeface="Times New Roman" panose="02020603050405020304" pitchFamily="18" charset="0"/>
              </a:rPr>
              <a:t>Fair Housing </a:t>
            </a:r>
            <a:r>
              <a:rPr lang="en-US" sz="2200" dirty="0">
                <a:latin typeface="Times New Roman" panose="02020603050405020304" pitchFamily="18" charset="0"/>
                <a:cs typeface="Times New Roman" panose="02020603050405020304" pitchFamily="18" charset="0"/>
              </a:rPr>
              <a:t>requirements can be complex, especially since new issues constantly arise, and interpretation of the law continues to evolve.</a:t>
            </a:r>
          </a:p>
          <a:p>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What strategies are essential to helping property management companies comply with Fair Housing laws?</a:t>
            </a:r>
          </a:p>
        </p:txBody>
      </p:sp>
      <p:sp>
        <p:nvSpPr>
          <p:cNvPr id="5" name="Slide Number Placeholder 4">
            <a:extLst>
              <a:ext uri="{FF2B5EF4-FFF2-40B4-BE49-F238E27FC236}">
                <a16:creationId xmlns:a16="http://schemas.microsoft.com/office/drawing/2014/main" id="{8E9EB305-A829-48BC-96FA-0EF5C75EDE7D}"/>
              </a:ext>
            </a:extLst>
          </p:cNvPr>
          <p:cNvSpPr>
            <a:spLocks noGrp="1"/>
          </p:cNvSpPr>
          <p:nvPr>
            <p:ph type="sldNum" sz="quarter" idx="10"/>
          </p:nvPr>
        </p:nvSpPr>
        <p:spPr/>
        <p:txBody>
          <a:bodyPr/>
          <a:lstStyle/>
          <a:p>
            <a:fld id="{B9E1C8A5-9C65-4F56-8705-354FF305CE30}" type="slidenum">
              <a:rPr lang="en-US" smtClean="0"/>
              <a:pPr/>
              <a:t>130</a:t>
            </a:fld>
            <a:endParaRPr lang="en-US"/>
          </a:p>
        </p:txBody>
      </p:sp>
    </p:spTree>
    <p:custDataLst>
      <p:tags r:id="rId1"/>
    </p:custDataLst>
    <p:extLst>
      <p:ext uri="{BB962C8B-B14F-4D97-AF65-F5344CB8AC3E}">
        <p14:creationId xmlns:p14="http://schemas.microsoft.com/office/powerpoint/2010/main" val="12187087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0745C959-798D-471C-A8C9-0948C069A116}"/>
              </a:ext>
            </a:extLst>
          </p:cNvPr>
          <p:cNvGraphicFramePr>
            <a:graphicFrameLocks noGrp="1"/>
          </p:cNvGraphicFramePr>
          <p:nvPr>
            <p:ph idx="1"/>
            <p:extLst>
              <p:ext uri="{D42A27DB-BD31-4B8C-83A1-F6EECF244321}">
                <p14:modId xmlns:p14="http://schemas.microsoft.com/office/powerpoint/2010/main" val="2360074028"/>
              </p:ext>
            </p:extLst>
          </p:nvPr>
        </p:nvGraphicFramePr>
        <p:xfrm>
          <a:off x="628650" y="2121878"/>
          <a:ext cx="78867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A051C971-E66F-4EA6-8044-6D603B9C40F3}"/>
              </a:ext>
            </a:extLst>
          </p:cNvPr>
          <p:cNvSpPr txBox="1"/>
          <p:nvPr/>
        </p:nvSpPr>
        <p:spPr>
          <a:xfrm>
            <a:off x="862817" y="1325881"/>
            <a:ext cx="4568991" cy="416170"/>
          </a:xfrm>
          <a:prstGeom prst="rect">
            <a:avLst/>
          </a:prstGeom>
        </p:spPr>
        <p:txBody>
          <a:bodyPr vert="horz" wrap="square" lIns="0" tIns="0" rIns="0" bIns="0" rtlCol="0">
            <a:noAutofit/>
          </a:bodyPr>
          <a:lstStyle/>
          <a:p>
            <a:pPr algn="l"/>
            <a:r>
              <a:rPr lang="en-US" sz="2200" dirty="0">
                <a:solidFill>
                  <a:srgbClr val="005870"/>
                </a:solidFill>
                <a:latin typeface="Times New Roman" panose="02020603050405020304" pitchFamily="18" charset="0"/>
                <a:cs typeface="Times New Roman" panose="02020603050405020304" pitchFamily="18" charset="0"/>
              </a:rPr>
              <a:t>Critical to Fair Housing compliance</a:t>
            </a:r>
          </a:p>
        </p:txBody>
      </p:sp>
      <p:sp>
        <p:nvSpPr>
          <p:cNvPr id="2" name="Slide Number Placeholder 1">
            <a:extLst>
              <a:ext uri="{FF2B5EF4-FFF2-40B4-BE49-F238E27FC236}">
                <a16:creationId xmlns:a16="http://schemas.microsoft.com/office/drawing/2014/main" id="{9B67760E-94A4-4104-BA38-E217A3A7AB25}"/>
              </a:ext>
            </a:extLst>
          </p:cNvPr>
          <p:cNvSpPr>
            <a:spLocks noGrp="1"/>
          </p:cNvSpPr>
          <p:nvPr>
            <p:ph type="sldNum" sz="quarter" idx="10"/>
          </p:nvPr>
        </p:nvSpPr>
        <p:spPr/>
        <p:txBody>
          <a:bodyPr/>
          <a:lstStyle/>
          <a:p>
            <a:fld id="{B9E1C8A5-9C65-4F56-8705-354FF305CE30}" type="slidenum">
              <a:rPr lang="en-US" smtClean="0"/>
              <a:pPr/>
              <a:t>131</a:t>
            </a:fld>
            <a:endParaRPr lang="en-US"/>
          </a:p>
        </p:txBody>
      </p:sp>
    </p:spTree>
    <p:custDataLst>
      <p:tags r:id="rId1"/>
    </p:custDataLst>
    <p:extLst>
      <p:ext uri="{BB962C8B-B14F-4D97-AF65-F5344CB8AC3E}">
        <p14:creationId xmlns:p14="http://schemas.microsoft.com/office/powerpoint/2010/main" val="81184129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27E304EA-CFF4-43ED-BBC2-8B41982B4BA1}"/>
              </a:ext>
            </a:extLst>
          </p:cNvPr>
          <p:cNvGraphicFramePr/>
          <p:nvPr>
            <p:extLst>
              <p:ext uri="{D42A27DB-BD31-4B8C-83A1-F6EECF244321}">
                <p14:modId xmlns:p14="http://schemas.microsoft.com/office/powerpoint/2010/main" val="2269850584"/>
              </p:ext>
            </p:extLst>
          </p:nvPr>
        </p:nvGraphicFramePr>
        <p:xfrm>
          <a:off x="328246" y="422031"/>
          <a:ext cx="8510954" cy="5791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2"/>
    </p:custDataLst>
    <p:extLst>
      <p:ext uri="{BB962C8B-B14F-4D97-AF65-F5344CB8AC3E}">
        <p14:creationId xmlns:p14="http://schemas.microsoft.com/office/powerpoint/2010/main" val="2287035857"/>
      </p:ext>
    </p:extLst>
  </p:cSld>
  <p:clrMapOvr>
    <a:overrideClrMapping bg1="lt1" tx1="dk1" bg2="lt2" tx2="dk2" accent1="accent1" accent2="accent2" accent3="accent3" accent4="accent4" accent5="accent5" accent6="accent6" hlink="hlink" folHlink="folHlink"/>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3FD9D0-4CB6-4225-B64B-C17A541560AD}"/>
              </a:ext>
            </a:extLst>
          </p:cNvPr>
          <p:cNvSpPr>
            <a:spLocks noGrp="1"/>
          </p:cNvSpPr>
          <p:nvPr>
            <p:ph idx="1"/>
          </p:nvPr>
        </p:nvSpPr>
        <p:spPr>
          <a:xfrm>
            <a:off x="628649" y="2318429"/>
            <a:ext cx="7886700" cy="4351338"/>
          </a:xfrm>
        </p:spPr>
        <p:txBody>
          <a:bodyPr/>
          <a:lstStyle/>
          <a:p>
            <a:r>
              <a:rPr lang="en-US" u="sng" dirty="0">
                <a:solidFill>
                  <a:srgbClr val="414042"/>
                </a:solidFill>
                <a:latin typeface="Times New Roman" panose="02020603050405020304" pitchFamily="18" charset="0"/>
                <a:cs typeface="Times New Roman" panose="02020603050405020304" pitchFamily="18" charset="0"/>
              </a:rPr>
              <a:t>Do not discuss management fees </a:t>
            </a:r>
            <a:r>
              <a:rPr lang="en-US" dirty="0">
                <a:solidFill>
                  <a:srgbClr val="414042"/>
                </a:solidFill>
                <a:latin typeface="Times New Roman" panose="02020603050405020304" pitchFamily="18" charset="0"/>
                <a:cs typeface="Times New Roman" panose="02020603050405020304" pitchFamily="18" charset="0"/>
              </a:rPr>
              <a:t>– no dollars or percentages</a:t>
            </a:r>
          </a:p>
          <a:p>
            <a:r>
              <a:rPr lang="en-US" dirty="0">
                <a:solidFill>
                  <a:srgbClr val="414042"/>
                </a:solidFill>
                <a:latin typeface="Times New Roman" panose="02020603050405020304" pitchFamily="18" charset="0"/>
                <a:cs typeface="Times New Roman" panose="02020603050405020304" pitchFamily="18" charset="0"/>
              </a:rPr>
              <a:t>You may discuss fees with clients or prospective clients</a:t>
            </a:r>
          </a:p>
        </p:txBody>
      </p:sp>
      <p:sp>
        <p:nvSpPr>
          <p:cNvPr id="5" name="TextBox 4">
            <a:extLst>
              <a:ext uri="{FF2B5EF4-FFF2-40B4-BE49-F238E27FC236}">
                <a16:creationId xmlns:a16="http://schemas.microsoft.com/office/drawing/2014/main" id="{9892E298-F3E9-4051-8FC0-3529426B154B}"/>
              </a:ext>
            </a:extLst>
          </p:cNvPr>
          <p:cNvSpPr txBox="1"/>
          <p:nvPr/>
        </p:nvSpPr>
        <p:spPr>
          <a:xfrm>
            <a:off x="679937" y="1729154"/>
            <a:ext cx="6245519" cy="451338"/>
          </a:xfrm>
          <a:prstGeom prst="rect">
            <a:avLst/>
          </a:prstGeom>
        </p:spPr>
        <p:txBody>
          <a:bodyPr vert="horz" wrap="square" lIns="0" tIns="0" rIns="0" bIns="0" rtlCol="0">
            <a:noAutofit/>
          </a:bodyPr>
          <a:lstStyle/>
          <a:p>
            <a:pPr algn="l"/>
            <a:r>
              <a:rPr lang="en-US" sz="2200" dirty="0">
                <a:solidFill>
                  <a:srgbClr val="005870"/>
                </a:solidFill>
                <a:latin typeface="Times New Roman" panose="02020603050405020304" pitchFamily="18" charset="0"/>
                <a:cs typeface="Times New Roman" panose="02020603050405020304" pitchFamily="18" charset="0"/>
              </a:rPr>
              <a:t>Sherman Antitrust Act and property management</a:t>
            </a:r>
          </a:p>
        </p:txBody>
      </p:sp>
      <p:pic>
        <p:nvPicPr>
          <p:cNvPr id="7" name="Picture 6" descr="A picture containing food, knife&#10;&#10;Description automatically generated">
            <a:extLst>
              <a:ext uri="{FF2B5EF4-FFF2-40B4-BE49-F238E27FC236}">
                <a16:creationId xmlns:a16="http://schemas.microsoft.com/office/drawing/2014/main" id="{8CB71D27-8D8C-4ED7-BD29-3FE944C78C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49056" y="4494098"/>
            <a:ext cx="4445885" cy="1852590"/>
          </a:xfrm>
          <a:prstGeom prst="rect">
            <a:avLst/>
          </a:prstGeom>
        </p:spPr>
      </p:pic>
      <p:sp>
        <p:nvSpPr>
          <p:cNvPr id="2" name="Slide Number Placeholder 1">
            <a:extLst>
              <a:ext uri="{FF2B5EF4-FFF2-40B4-BE49-F238E27FC236}">
                <a16:creationId xmlns:a16="http://schemas.microsoft.com/office/drawing/2014/main" id="{1CC282DD-5AE6-40A7-8211-03001171A87B}"/>
              </a:ext>
            </a:extLst>
          </p:cNvPr>
          <p:cNvSpPr>
            <a:spLocks noGrp="1"/>
          </p:cNvSpPr>
          <p:nvPr>
            <p:ph type="sldNum" sz="quarter" idx="10"/>
          </p:nvPr>
        </p:nvSpPr>
        <p:spPr/>
        <p:txBody>
          <a:bodyPr/>
          <a:lstStyle/>
          <a:p>
            <a:fld id="{B9E1C8A5-9C65-4F56-8705-354FF305CE30}" type="slidenum">
              <a:rPr lang="en-US" smtClean="0"/>
              <a:pPr/>
              <a:t>133</a:t>
            </a:fld>
            <a:endParaRPr lang="en-US"/>
          </a:p>
        </p:txBody>
      </p:sp>
    </p:spTree>
    <p:custDataLst>
      <p:tags r:id="rId1"/>
    </p:custDataLst>
    <p:extLst>
      <p:ext uri="{BB962C8B-B14F-4D97-AF65-F5344CB8AC3E}">
        <p14:creationId xmlns:p14="http://schemas.microsoft.com/office/powerpoint/2010/main" val="315775297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27E304EA-CFF4-43ED-BBC2-8B41982B4BA1}"/>
              </a:ext>
            </a:extLst>
          </p:cNvPr>
          <p:cNvGraphicFramePr/>
          <p:nvPr>
            <p:extLst>
              <p:ext uri="{D42A27DB-BD31-4B8C-83A1-F6EECF244321}">
                <p14:modId xmlns:p14="http://schemas.microsoft.com/office/powerpoint/2010/main" val="1680583679"/>
              </p:ext>
            </p:extLst>
          </p:nvPr>
        </p:nvGraphicFramePr>
        <p:xfrm>
          <a:off x="328246" y="422031"/>
          <a:ext cx="8510954" cy="5791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99093947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92E298-F3E9-4051-8FC0-3529426B154B}"/>
              </a:ext>
            </a:extLst>
          </p:cNvPr>
          <p:cNvSpPr txBox="1"/>
          <p:nvPr/>
        </p:nvSpPr>
        <p:spPr>
          <a:xfrm>
            <a:off x="595424" y="3587006"/>
            <a:ext cx="3976577" cy="2813794"/>
          </a:xfrm>
          <a:prstGeom prst="rect">
            <a:avLst/>
          </a:prstGeom>
        </p:spPr>
        <p:txBody>
          <a:bodyPr vert="horz" lIns="0" tIns="0" rIns="0" bIns="0" rtlCol="0" anchor="t" anchorCtr="0">
            <a:normAutofit/>
          </a:bodyPr>
          <a:lstStyle/>
          <a:p>
            <a:pPr defTabSz="685783">
              <a:lnSpc>
                <a:spcPct val="90000"/>
              </a:lnSpc>
              <a:spcBef>
                <a:spcPct val="0"/>
              </a:spcBef>
              <a:spcAft>
                <a:spcPts val="600"/>
              </a:spcAft>
            </a:pPr>
            <a:r>
              <a:rPr lang="en-US" sz="3600" kern="1200" baseline="0" dirty="0">
                <a:latin typeface="Times New Roman" panose="02020603050405020304" pitchFamily="18" charset="0"/>
                <a:ea typeface="Cambria" panose="02040503050406030204" pitchFamily="18" charset="0"/>
                <a:cs typeface="Times New Roman" panose="02020603050405020304" pitchFamily="18" charset="0"/>
              </a:rPr>
              <a:t>EPA-approved pamphlet</a:t>
            </a:r>
          </a:p>
        </p:txBody>
      </p:sp>
      <p:sp>
        <p:nvSpPr>
          <p:cNvPr id="13" name="Subtitle 2">
            <a:extLst>
              <a:ext uri="{FF2B5EF4-FFF2-40B4-BE49-F238E27FC236}">
                <a16:creationId xmlns:a16="http://schemas.microsoft.com/office/drawing/2014/main" id="{5C0C38F2-1CB6-494A-9ACE-0759EC76564D}"/>
              </a:ext>
            </a:extLst>
          </p:cNvPr>
          <p:cNvSpPr>
            <a:spLocks noGrp="1"/>
          </p:cNvSpPr>
          <p:nvPr>
            <p:ph type="subTitle" idx="1"/>
          </p:nvPr>
        </p:nvSpPr>
        <p:spPr>
          <a:xfrm>
            <a:off x="595425" y="3130966"/>
            <a:ext cx="3976575" cy="298034"/>
          </a:xfrm>
        </p:spPr>
        <p:txBody>
          <a:bodyPr/>
          <a:lstStyle/>
          <a:p>
            <a:r>
              <a:rPr lang="en-US" dirty="0">
                <a:solidFill>
                  <a:srgbClr val="005870"/>
                </a:solidFill>
                <a:latin typeface="Times New Roman" panose="02020603050405020304" pitchFamily="18" charset="0"/>
                <a:ea typeface="Cambria" panose="02040503050406030204" pitchFamily="18" charset="0"/>
                <a:cs typeface="Times New Roman" panose="02020603050405020304" pitchFamily="18" charset="0"/>
              </a:rPr>
              <a:t>Requirement #1</a:t>
            </a:r>
          </a:p>
          <a:p>
            <a:endParaRPr lang="en-US" dirty="0">
              <a:solidFill>
                <a:srgbClr val="005870"/>
              </a:solidFill>
              <a:latin typeface="Times New Roman" panose="02020603050405020304" pitchFamily="18" charset="0"/>
              <a:cs typeface="Times New Roman" panose="02020603050405020304" pitchFamily="18" charset="0"/>
            </a:endParaRPr>
          </a:p>
        </p:txBody>
      </p:sp>
      <p:pic>
        <p:nvPicPr>
          <p:cNvPr id="8" name="Picture 7" descr="A screenshot of a cell phone screen with text&#10;&#10;Description automatically generated">
            <a:extLst>
              <a:ext uri="{FF2B5EF4-FFF2-40B4-BE49-F238E27FC236}">
                <a16:creationId xmlns:a16="http://schemas.microsoft.com/office/drawing/2014/main" id="{BC7FE216-28CB-4886-A21E-6349687070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890640"/>
            <a:ext cx="3491793" cy="5392732"/>
          </a:xfrm>
          <a:prstGeom prst="rect">
            <a:avLst/>
          </a:prstGeom>
          <a:noFill/>
        </p:spPr>
      </p:pic>
      <p:sp>
        <p:nvSpPr>
          <p:cNvPr id="2" name="Slide Number Placeholder 1">
            <a:extLst>
              <a:ext uri="{FF2B5EF4-FFF2-40B4-BE49-F238E27FC236}">
                <a16:creationId xmlns:a16="http://schemas.microsoft.com/office/drawing/2014/main" id="{AC180E83-4E95-4670-BA81-FAE3AF44FF0F}"/>
              </a:ext>
            </a:extLst>
          </p:cNvPr>
          <p:cNvSpPr>
            <a:spLocks noGrp="1"/>
          </p:cNvSpPr>
          <p:nvPr>
            <p:ph type="sldNum" sz="quarter" idx="11"/>
          </p:nvPr>
        </p:nvSpPr>
        <p:spPr/>
        <p:txBody>
          <a:bodyPr/>
          <a:lstStyle/>
          <a:p>
            <a:fld id="{B9E1C8A5-9C65-4F56-8705-354FF305CE30}" type="slidenum">
              <a:rPr lang="en-US" smtClean="0"/>
              <a:pPr/>
              <a:t>135</a:t>
            </a:fld>
            <a:endParaRPr lang="en-US"/>
          </a:p>
        </p:txBody>
      </p:sp>
    </p:spTree>
    <p:custDataLst>
      <p:tags r:id="rId1"/>
    </p:custDataLst>
    <p:extLst>
      <p:ext uri="{BB962C8B-B14F-4D97-AF65-F5344CB8AC3E}">
        <p14:creationId xmlns:p14="http://schemas.microsoft.com/office/powerpoint/2010/main" val="327622424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92E298-F3E9-4051-8FC0-3529426B154B}"/>
              </a:ext>
            </a:extLst>
          </p:cNvPr>
          <p:cNvSpPr txBox="1"/>
          <p:nvPr/>
        </p:nvSpPr>
        <p:spPr>
          <a:xfrm>
            <a:off x="646734" y="3587006"/>
            <a:ext cx="3976577" cy="825968"/>
          </a:xfrm>
          <a:prstGeom prst="rect">
            <a:avLst/>
          </a:prstGeom>
        </p:spPr>
        <p:txBody>
          <a:bodyPr vert="horz" lIns="0" tIns="0" rIns="0" bIns="0" rtlCol="0" anchor="t" anchorCtr="0">
            <a:normAutofit/>
          </a:bodyPr>
          <a:lstStyle/>
          <a:p>
            <a:pPr defTabSz="685783">
              <a:lnSpc>
                <a:spcPct val="90000"/>
              </a:lnSpc>
              <a:spcBef>
                <a:spcPct val="0"/>
              </a:spcBef>
              <a:spcAft>
                <a:spcPts val="600"/>
              </a:spcAft>
            </a:pPr>
            <a:r>
              <a:rPr lang="en-US" sz="3600" kern="1200" baseline="0" dirty="0">
                <a:latin typeface="Times New Roman" panose="02020603050405020304" pitchFamily="18" charset="0"/>
                <a:ea typeface="Cambria" panose="02040503050406030204" pitchFamily="18" charset="0"/>
                <a:cs typeface="Times New Roman" panose="02020603050405020304" pitchFamily="18" charset="0"/>
              </a:rPr>
              <a:t>Disclosure</a:t>
            </a:r>
          </a:p>
        </p:txBody>
      </p:sp>
      <p:sp>
        <p:nvSpPr>
          <p:cNvPr id="13" name="Subtitle 2">
            <a:extLst>
              <a:ext uri="{FF2B5EF4-FFF2-40B4-BE49-F238E27FC236}">
                <a16:creationId xmlns:a16="http://schemas.microsoft.com/office/drawing/2014/main" id="{5C0C38F2-1CB6-494A-9ACE-0759EC76564D}"/>
              </a:ext>
            </a:extLst>
          </p:cNvPr>
          <p:cNvSpPr>
            <a:spLocks noGrp="1"/>
          </p:cNvSpPr>
          <p:nvPr>
            <p:ph type="subTitle" idx="1"/>
          </p:nvPr>
        </p:nvSpPr>
        <p:spPr>
          <a:xfrm>
            <a:off x="646734" y="3130966"/>
            <a:ext cx="3976575" cy="298034"/>
          </a:xfrm>
        </p:spPr>
        <p:txBody>
          <a:bodyPr/>
          <a:lstStyle/>
          <a:p>
            <a:r>
              <a:rPr lang="en-US" dirty="0">
                <a:solidFill>
                  <a:srgbClr val="005870"/>
                </a:solidFill>
                <a:latin typeface="Times New Roman" panose="02020603050405020304" pitchFamily="18" charset="0"/>
                <a:ea typeface="Cambria" panose="02040503050406030204" pitchFamily="18" charset="0"/>
                <a:cs typeface="Times New Roman" panose="02020603050405020304" pitchFamily="18" charset="0"/>
              </a:rPr>
              <a:t>Requirement #2</a:t>
            </a:r>
          </a:p>
          <a:p>
            <a:endParaRPr lang="en-US" dirty="0">
              <a:solidFill>
                <a:srgbClr val="00587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8DD9CD9-5F66-47F2-A446-ADDC742D34FC}"/>
              </a:ext>
            </a:extLst>
          </p:cNvPr>
          <p:cNvSpPr txBox="1"/>
          <p:nvPr/>
        </p:nvSpPr>
        <p:spPr>
          <a:xfrm>
            <a:off x="7547367" y="6428066"/>
            <a:ext cx="2191031" cy="298174"/>
          </a:xfrm>
          <a:prstGeom prst="rect">
            <a:avLst/>
          </a:prstGeom>
        </p:spPr>
        <p:txBody>
          <a:bodyPr vert="horz" wrap="square" lIns="0" tIns="0" rIns="0" bIns="0" rtlCol="0">
            <a:normAutofit/>
          </a:bodyPr>
          <a:lstStyle/>
          <a:p>
            <a:pPr algn="l"/>
            <a:r>
              <a:rPr lang="en-US" sz="1600" dirty="0"/>
              <a:t>lrec.gov</a:t>
            </a:r>
          </a:p>
        </p:txBody>
      </p:sp>
      <p:pic>
        <p:nvPicPr>
          <p:cNvPr id="4" name="Picture 3" descr="A screenshot of text&#10;&#10;Description automatically generated">
            <a:extLst>
              <a:ext uri="{FF2B5EF4-FFF2-40B4-BE49-F238E27FC236}">
                <a16:creationId xmlns:a16="http://schemas.microsoft.com/office/drawing/2014/main" id="{593C8775-8B22-4AE3-8B31-EE51C0ED40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88496" y="1140451"/>
            <a:ext cx="3978363" cy="5148469"/>
          </a:xfrm>
          <a:prstGeom prst="rect">
            <a:avLst/>
          </a:prstGeom>
          <a:ln>
            <a:no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F7354AFB-8E16-4FC7-8007-32BAAACF00DE}"/>
              </a:ext>
            </a:extLst>
          </p:cNvPr>
          <p:cNvSpPr>
            <a:spLocks noGrp="1"/>
          </p:cNvSpPr>
          <p:nvPr>
            <p:ph type="sldNum" sz="quarter" idx="11"/>
          </p:nvPr>
        </p:nvSpPr>
        <p:spPr/>
        <p:txBody>
          <a:bodyPr/>
          <a:lstStyle/>
          <a:p>
            <a:fld id="{B9E1C8A5-9C65-4F56-8705-354FF305CE30}" type="slidenum">
              <a:rPr lang="en-US" smtClean="0"/>
              <a:pPr/>
              <a:t>136</a:t>
            </a:fld>
            <a:endParaRPr lang="en-US"/>
          </a:p>
        </p:txBody>
      </p:sp>
    </p:spTree>
    <p:custDataLst>
      <p:tags r:id="rId1"/>
    </p:custDataLst>
    <p:extLst>
      <p:ext uri="{BB962C8B-B14F-4D97-AF65-F5344CB8AC3E}">
        <p14:creationId xmlns:p14="http://schemas.microsoft.com/office/powerpoint/2010/main" val="167714867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device&#10;&#10;Description automatically generated">
            <a:extLst>
              <a:ext uri="{FF2B5EF4-FFF2-40B4-BE49-F238E27FC236}">
                <a16:creationId xmlns:a16="http://schemas.microsoft.com/office/drawing/2014/main" id="{C7C61AD7-0311-43CA-ABCB-4979416AB3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877" y="1341782"/>
            <a:ext cx="9144000" cy="4572000"/>
          </a:xfrm>
          <a:prstGeom prst="rect">
            <a:avLst/>
          </a:prstGeom>
        </p:spPr>
      </p:pic>
      <p:sp>
        <p:nvSpPr>
          <p:cNvPr id="4" name="Oval 3">
            <a:extLst>
              <a:ext uri="{FF2B5EF4-FFF2-40B4-BE49-F238E27FC236}">
                <a16:creationId xmlns:a16="http://schemas.microsoft.com/office/drawing/2014/main" id="{363B0E2D-95D4-4F04-A238-71ABBEE11DA1}"/>
              </a:ext>
            </a:extLst>
          </p:cNvPr>
          <p:cNvSpPr/>
          <p:nvPr/>
        </p:nvSpPr>
        <p:spPr>
          <a:xfrm>
            <a:off x="1828799" y="4154554"/>
            <a:ext cx="7295323" cy="1319626"/>
          </a:xfrm>
          <a:prstGeom prst="ellipse">
            <a:avLst/>
          </a:prstGeom>
          <a:noFill/>
          <a:ln w="41275">
            <a:solidFill>
              <a:srgbClr val="008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881AF2F5-8EFF-491A-AB7A-F806D082EAFD}"/>
              </a:ext>
            </a:extLst>
          </p:cNvPr>
          <p:cNvSpPr/>
          <p:nvPr/>
        </p:nvSpPr>
        <p:spPr>
          <a:xfrm>
            <a:off x="2087217" y="2000041"/>
            <a:ext cx="7084114" cy="2154513"/>
          </a:xfrm>
          <a:prstGeom prst="ellipse">
            <a:avLst/>
          </a:prstGeom>
          <a:noFill/>
          <a:ln w="41275">
            <a:solidFill>
              <a:srgbClr val="0058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ubtitle 2">
            <a:extLst>
              <a:ext uri="{FF2B5EF4-FFF2-40B4-BE49-F238E27FC236}">
                <a16:creationId xmlns:a16="http://schemas.microsoft.com/office/drawing/2014/main" id="{0A4745AA-793C-45D7-92D5-7DA493903401}"/>
              </a:ext>
            </a:extLst>
          </p:cNvPr>
          <p:cNvSpPr txBox="1">
            <a:spLocks/>
          </p:cNvSpPr>
          <p:nvPr/>
        </p:nvSpPr>
        <p:spPr>
          <a:xfrm>
            <a:off x="575548" y="773768"/>
            <a:ext cx="5041481" cy="610052"/>
          </a:xfrm>
          <a:prstGeom prst="rect">
            <a:avLst/>
          </a:prstGeom>
        </p:spPr>
        <p:txBody>
          <a:bodyPr/>
          <a:lstStyle>
            <a:lvl1pPr marL="171446" indent="-171446" algn="l" defTabSz="685783" rtl="0" eaLnBrk="1" latinLnBrk="0" hangingPunct="1">
              <a:lnSpc>
                <a:spcPct val="90000"/>
              </a:lnSpc>
              <a:spcBef>
                <a:spcPts val="750"/>
              </a:spcBef>
              <a:buClr>
                <a:srgbClr val="455080"/>
              </a:buClr>
              <a:buFont typeface="Arial" panose="020B0604020202020204" pitchFamily="34" charset="0"/>
              <a:buChar char="•"/>
              <a:defRPr sz="2100" kern="1200" baseline="0">
                <a:solidFill>
                  <a:srgbClr val="707372"/>
                </a:solidFill>
                <a:latin typeface="Cambria" panose="02040503050406030204" pitchFamily="18" charset="0"/>
                <a:ea typeface="+mn-ea"/>
                <a:cs typeface="+mn-cs"/>
              </a:defRPr>
            </a:lvl1pPr>
            <a:lvl2pPr marL="514337" indent="-171446" algn="l" defTabSz="685783" rtl="0" eaLnBrk="1" latinLnBrk="0" hangingPunct="1">
              <a:lnSpc>
                <a:spcPct val="90000"/>
              </a:lnSpc>
              <a:spcBef>
                <a:spcPts val="375"/>
              </a:spcBef>
              <a:buClr>
                <a:srgbClr val="455080"/>
              </a:buClr>
              <a:buFont typeface="Arial" panose="020B0604020202020204" pitchFamily="34" charset="0"/>
              <a:buChar char="•"/>
              <a:defRPr sz="1800" kern="1200" baseline="0">
                <a:solidFill>
                  <a:srgbClr val="707372"/>
                </a:solidFill>
                <a:latin typeface="Cambria" panose="02040503050406030204" pitchFamily="18" charset="0"/>
                <a:ea typeface="+mn-ea"/>
                <a:cs typeface="+mn-cs"/>
              </a:defRPr>
            </a:lvl2pPr>
            <a:lvl3pPr marL="857228" indent="-171446" algn="l" defTabSz="685783" rtl="0" eaLnBrk="1" latinLnBrk="0" hangingPunct="1">
              <a:lnSpc>
                <a:spcPct val="90000"/>
              </a:lnSpc>
              <a:spcBef>
                <a:spcPts val="375"/>
              </a:spcBef>
              <a:buSzPct val="100000"/>
              <a:buFont typeface="Arial" panose="020B0604020202020204" pitchFamily="34" charset="0"/>
              <a:buChar char="•"/>
              <a:defRPr sz="1425" kern="1200" baseline="0">
                <a:solidFill>
                  <a:srgbClr val="707372"/>
                </a:solidFill>
                <a:latin typeface="Cambria" panose="02040503050406030204"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rgbClr val="707372"/>
                </a:solidFill>
                <a:latin typeface="Cambria" panose="02040503050406030204"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rgbClr val="707372"/>
                </a:solidFill>
                <a:latin typeface="Cambria" panose="02040503050406030204"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200" dirty="0">
                <a:solidFill>
                  <a:srgbClr val="005870"/>
                </a:solidFill>
                <a:latin typeface="Times New Roman" panose="02020603050405020304" pitchFamily="18" charset="0"/>
                <a:ea typeface="Cambria" panose="02040503050406030204" pitchFamily="18" charset="0"/>
                <a:cs typeface="Times New Roman" panose="02020603050405020304" pitchFamily="18" charset="0"/>
              </a:rPr>
              <a:t>Commons areas and resident units</a:t>
            </a:r>
          </a:p>
          <a:p>
            <a:pPr marL="0" indent="0">
              <a:buNone/>
            </a:pPr>
            <a:endParaRPr lang="en-US" sz="2200" dirty="0">
              <a:solidFill>
                <a:srgbClr val="005870"/>
              </a:solidFill>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7025E202-4CED-4CDF-8258-34B3E768F41E}"/>
              </a:ext>
            </a:extLst>
          </p:cNvPr>
          <p:cNvSpPr>
            <a:spLocks noGrp="1"/>
          </p:cNvSpPr>
          <p:nvPr>
            <p:ph type="sldNum" sz="quarter" idx="10"/>
          </p:nvPr>
        </p:nvSpPr>
        <p:spPr/>
        <p:txBody>
          <a:bodyPr/>
          <a:lstStyle/>
          <a:p>
            <a:fld id="{B9E1C8A5-9C65-4F56-8705-354FF305CE30}" type="slidenum">
              <a:rPr lang="en-US" smtClean="0"/>
              <a:pPr/>
              <a:t>137</a:t>
            </a:fld>
            <a:endParaRPr lang="en-US"/>
          </a:p>
        </p:txBody>
      </p:sp>
    </p:spTree>
    <p:custDataLst>
      <p:tags r:id="rId1"/>
    </p:custDataLst>
    <p:extLst>
      <p:ext uri="{BB962C8B-B14F-4D97-AF65-F5344CB8AC3E}">
        <p14:creationId xmlns:p14="http://schemas.microsoft.com/office/powerpoint/2010/main" val="136623812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92E298-F3E9-4051-8FC0-3529426B154B}"/>
              </a:ext>
            </a:extLst>
          </p:cNvPr>
          <p:cNvSpPr txBox="1"/>
          <p:nvPr/>
        </p:nvSpPr>
        <p:spPr>
          <a:xfrm>
            <a:off x="925030" y="1976867"/>
            <a:ext cx="5773944" cy="825968"/>
          </a:xfrm>
          <a:prstGeom prst="rect">
            <a:avLst/>
          </a:prstGeom>
        </p:spPr>
        <p:txBody>
          <a:bodyPr vert="horz" lIns="0" tIns="0" rIns="0" bIns="0" rtlCol="0" anchor="t" anchorCtr="0">
            <a:noAutofit/>
          </a:bodyPr>
          <a:lstStyle/>
          <a:p>
            <a:pPr defTabSz="685783">
              <a:lnSpc>
                <a:spcPct val="90000"/>
              </a:lnSpc>
              <a:spcBef>
                <a:spcPct val="0"/>
              </a:spcBef>
              <a:spcAft>
                <a:spcPts val="600"/>
              </a:spcAft>
            </a:pPr>
            <a:r>
              <a:rPr lang="en-US" sz="3600" dirty="0">
                <a:latin typeface="Times New Roman" panose="02020603050405020304" pitchFamily="18" charset="0"/>
                <a:cs typeface="Times New Roman" panose="02020603050405020304" pitchFamily="18" charset="0"/>
              </a:rPr>
              <a:t>Lead Warning Statement</a:t>
            </a:r>
            <a:endParaRPr lang="en-US" sz="3600" kern="1200" baseline="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Subtitle 2">
            <a:extLst>
              <a:ext uri="{FF2B5EF4-FFF2-40B4-BE49-F238E27FC236}">
                <a16:creationId xmlns:a16="http://schemas.microsoft.com/office/drawing/2014/main" id="{5C0C38F2-1CB6-494A-9ACE-0759EC76564D}"/>
              </a:ext>
            </a:extLst>
          </p:cNvPr>
          <p:cNvSpPr>
            <a:spLocks noGrp="1"/>
          </p:cNvSpPr>
          <p:nvPr>
            <p:ph type="subTitle" idx="1"/>
          </p:nvPr>
        </p:nvSpPr>
        <p:spPr>
          <a:xfrm>
            <a:off x="925030" y="1413026"/>
            <a:ext cx="3976575" cy="298034"/>
          </a:xfrm>
        </p:spPr>
        <p:txBody>
          <a:bodyPr lIns="0" tIns="0" rIns="0" bIns="0">
            <a:noAutofit/>
          </a:bodyPr>
          <a:lstStyle/>
          <a:p>
            <a:r>
              <a:rPr lang="en-US" dirty="0">
                <a:solidFill>
                  <a:srgbClr val="005870"/>
                </a:solidFill>
                <a:latin typeface="Times New Roman" panose="02020603050405020304" pitchFamily="18" charset="0"/>
                <a:ea typeface="Cambria" panose="02040503050406030204" pitchFamily="18" charset="0"/>
                <a:cs typeface="Times New Roman" panose="02020603050405020304" pitchFamily="18" charset="0"/>
              </a:rPr>
              <a:t>Requirement #3</a:t>
            </a:r>
          </a:p>
          <a:p>
            <a:endParaRPr lang="en-US" dirty="0">
              <a:solidFill>
                <a:srgbClr val="00587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8DD9CD9-5F66-47F2-A446-ADDC742D34FC}"/>
              </a:ext>
            </a:extLst>
          </p:cNvPr>
          <p:cNvSpPr txBox="1"/>
          <p:nvPr/>
        </p:nvSpPr>
        <p:spPr>
          <a:xfrm>
            <a:off x="7871792" y="5623922"/>
            <a:ext cx="2191031" cy="298174"/>
          </a:xfrm>
          <a:prstGeom prst="rect">
            <a:avLst/>
          </a:prstGeom>
        </p:spPr>
        <p:txBody>
          <a:bodyPr vert="horz" wrap="square" lIns="0" tIns="0" rIns="0" bIns="0" rtlCol="0">
            <a:normAutofit/>
          </a:bodyPr>
          <a:lstStyle/>
          <a:p>
            <a:pPr algn="l"/>
            <a:r>
              <a:rPr lang="en-US" sz="1600" dirty="0"/>
              <a:t>lrec.gov</a:t>
            </a:r>
          </a:p>
        </p:txBody>
      </p:sp>
      <p:pic>
        <p:nvPicPr>
          <p:cNvPr id="4" name="Picture 3" descr="A screenshot of a cell phone&#10;&#10;Description automatically generated">
            <a:extLst>
              <a:ext uri="{FF2B5EF4-FFF2-40B4-BE49-F238E27FC236}">
                <a16:creationId xmlns:a16="http://schemas.microsoft.com/office/drawing/2014/main" id="{F5041010-B023-4F95-AA1C-65EA6D40DD39}"/>
              </a:ext>
            </a:extLst>
          </p:cNvPr>
          <p:cNvPicPr>
            <a:picLocks noChangeAspect="1"/>
          </p:cNvPicPr>
          <p:nvPr/>
        </p:nvPicPr>
        <p:blipFill>
          <a:blip r:embed="rId4"/>
          <a:stretch>
            <a:fillRect/>
          </a:stretch>
        </p:blipFill>
        <p:spPr>
          <a:xfrm>
            <a:off x="0" y="2812774"/>
            <a:ext cx="9144000" cy="2801209"/>
          </a:xfrm>
          <a:prstGeom prst="rect">
            <a:avLst/>
          </a:prstGeom>
        </p:spPr>
      </p:pic>
      <p:sp>
        <p:nvSpPr>
          <p:cNvPr id="2" name="Slide Number Placeholder 1">
            <a:extLst>
              <a:ext uri="{FF2B5EF4-FFF2-40B4-BE49-F238E27FC236}">
                <a16:creationId xmlns:a16="http://schemas.microsoft.com/office/drawing/2014/main" id="{3745AD50-E703-42EB-B448-DD8DBCCA3831}"/>
              </a:ext>
            </a:extLst>
          </p:cNvPr>
          <p:cNvSpPr>
            <a:spLocks noGrp="1"/>
          </p:cNvSpPr>
          <p:nvPr>
            <p:ph type="sldNum" sz="quarter" idx="11"/>
          </p:nvPr>
        </p:nvSpPr>
        <p:spPr/>
        <p:txBody>
          <a:bodyPr/>
          <a:lstStyle/>
          <a:p>
            <a:fld id="{B9E1C8A5-9C65-4F56-8705-354FF305CE30}" type="slidenum">
              <a:rPr lang="en-US" smtClean="0"/>
              <a:pPr/>
              <a:t>138</a:t>
            </a:fld>
            <a:endParaRPr lang="en-US"/>
          </a:p>
        </p:txBody>
      </p:sp>
    </p:spTree>
    <p:custDataLst>
      <p:tags r:id="rId1"/>
    </p:custDataLst>
    <p:extLst>
      <p:ext uri="{BB962C8B-B14F-4D97-AF65-F5344CB8AC3E}">
        <p14:creationId xmlns:p14="http://schemas.microsoft.com/office/powerpoint/2010/main" val="115253956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27E304EA-CFF4-43ED-BBC2-8B41982B4BA1}"/>
              </a:ext>
            </a:extLst>
          </p:cNvPr>
          <p:cNvGraphicFramePr/>
          <p:nvPr>
            <p:extLst>
              <p:ext uri="{D42A27DB-BD31-4B8C-83A1-F6EECF244321}">
                <p14:modId xmlns:p14="http://schemas.microsoft.com/office/powerpoint/2010/main" val="2199138078"/>
              </p:ext>
            </p:extLst>
          </p:nvPr>
        </p:nvGraphicFramePr>
        <p:xfrm>
          <a:off x="328246" y="422031"/>
          <a:ext cx="8510954" cy="5791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781364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Office Buildings</a:t>
            </a:r>
          </a:p>
        </p:txBody>
      </p:sp>
      <p:sp>
        <p:nvSpPr>
          <p:cNvPr id="3" name="Rectangle 2">
            <a:extLst>
              <a:ext uri="{FF2B5EF4-FFF2-40B4-BE49-F238E27FC236}">
                <a16:creationId xmlns:a16="http://schemas.microsoft.com/office/drawing/2014/main" id="{9426A8BE-D66A-3A4B-9E54-F90A190E82A1}"/>
              </a:ext>
            </a:extLst>
          </p:cNvPr>
          <p:cNvSpPr/>
          <p:nvPr/>
        </p:nvSpPr>
        <p:spPr>
          <a:xfrm>
            <a:off x="339810" y="1325918"/>
            <a:ext cx="6961741" cy="769441"/>
          </a:xfrm>
          <a:prstGeom prst="rect">
            <a:avLst/>
          </a:prstGeom>
        </p:spPr>
        <p:txBody>
          <a:bodyPr wrap="square">
            <a:spAutoFit/>
          </a:bodyPr>
          <a:lstStyle/>
          <a:p>
            <a:r>
              <a:rPr lang="en-US" sz="2200" dirty="0">
                <a:latin typeface="Times New Roman" panose="02020603050405020304" pitchFamily="18" charset="0"/>
                <a:cs typeface="Times New Roman" panose="02020603050405020304" pitchFamily="18" charset="0"/>
              </a:rPr>
              <a:t>Measuring Office Space:  </a:t>
            </a:r>
          </a:p>
          <a:p>
            <a:r>
              <a:rPr lang="en-US" sz="2200" dirty="0">
                <a:latin typeface="Times New Roman" panose="02020603050405020304" pitchFamily="18" charset="0"/>
                <a:cs typeface="Times New Roman" panose="02020603050405020304" pitchFamily="18" charset="0"/>
              </a:rPr>
              <a:t>Useable Square Footage versus Rentable Square Footage </a:t>
            </a:r>
          </a:p>
        </p:txBody>
      </p:sp>
      <p:pic>
        <p:nvPicPr>
          <p:cNvPr id="7" name="Picture 6">
            <a:extLst>
              <a:ext uri="{FF2B5EF4-FFF2-40B4-BE49-F238E27FC236}">
                <a16:creationId xmlns:a16="http://schemas.microsoft.com/office/drawing/2014/main" id="{D904A60D-6325-6549-BD3F-39C1455304CD}"/>
              </a:ext>
            </a:extLst>
          </p:cNvPr>
          <p:cNvPicPr>
            <a:picLocks noChangeAspect="1"/>
          </p:cNvPicPr>
          <p:nvPr/>
        </p:nvPicPr>
        <p:blipFill>
          <a:blip r:embed="rId3"/>
          <a:stretch>
            <a:fillRect/>
          </a:stretch>
        </p:blipFill>
        <p:spPr>
          <a:xfrm>
            <a:off x="1707874" y="3482503"/>
            <a:ext cx="5373757" cy="2067365"/>
          </a:xfrm>
          <a:prstGeom prst="rect">
            <a:avLst/>
          </a:prstGeom>
          <a:ln>
            <a:solidFill>
              <a:schemeClr val="tx1"/>
            </a:solidFill>
          </a:ln>
        </p:spPr>
      </p:pic>
      <p:sp>
        <p:nvSpPr>
          <p:cNvPr id="9" name="Rectangle 8">
            <a:extLst>
              <a:ext uri="{FF2B5EF4-FFF2-40B4-BE49-F238E27FC236}">
                <a16:creationId xmlns:a16="http://schemas.microsoft.com/office/drawing/2014/main" id="{3A85E863-3D62-C749-AD64-AE6B38DFA65A}"/>
              </a:ext>
            </a:extLst>
          </p:cNvPr>
          <p:cNvSpPr/>
          <p:nvPr/>
        </p:nvSpPr>
        <p:spPr>
          <a:xfrm>
            <a:off x="3660084" y="4271341"/>
            <a:ext cx="991429" cy="1278527"/>
          </a:xfrm>
          <a:prstGeom prst="rect">
            <a:avLst/>
          </a:prstGeom>
          <a:solidFill>
            <a:srgbClr val="003F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bg1"/>
                </a:solidFill>
              </a:rPr>
              <a:t>Common Area</a:t>
            </a:r>
          </a:p>
        </p:txBody>
      </p:sp>
      <p:sp>
        <p:nvSpPr>
          <p:cNvPr id="4" name="Rectangular Callout 3">
            <a:extLst>
              <a:ext uri="{FF2B5EF4-FFF2-40B4-BE49-F238E27FC236}">
                <a16:creationId xmlns:a16="http://schemas.microsoft.com/office/drawing/2014/main" id="{A85E5310-9020-734A-BFB3-9ECCBCCEDEFC}"/>
              </a:ext>
            </a:extLst>
          </p:cNvPr>
          <p:cNvSpPr/>
          <p:nvPr/>
        </p:nvSpPr>
        <p:spPr>
          <a:xfrm>
            <a:off x="4572000" y="2596670"/>
            <a:ext cx="2474844" cy="623248"/>
          </a:xfrm>
          <a:prstGeom prst="wedgeRectCallout">
            <a:avLst>
              <a:gd name="adj1" fmla="val -65240"/>
              <a:gd name="adj2" fmla="val 280723"/>
            </a:avLst>
          </a:prstGeom>
          <a:solidFill>
            <a:srgbClr val="003F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bg1"/>
                </a:solidFill>
              </a:rPr>
              <a:t>Common area expenses shared by tenants on a pro-rata basis</a:t>
            </a:r>
          </a:p>
        </p:txBody>
      </p:sp>
      <p:sp>
        <p:nvSpPr>
          <p:cNvPr id="5" name="Slide Number Placeholder 4">
            <a:extLst>
              <a:ext uri="{FF2B5EF4-FFF2-40B4-BE49-F238E27FC236}">
                <a16:creationId xmlns:a16="http://schemas.microsoft.com/office/drawing/2014/main" id="{5FB5819B-DBC2-4995-865A-4FC8F6FE8D44}"/>
              </a:ext>
            </a:extLst>
          </p:cNvPr>
          <p:cNvSpPr>
            <a:spLocks noGrp="1"/>
          </p:cNvSpPr>
          <p:nvPr>
            <p:ph type="sldNum" sz="quarter" idx="10"/>
          </p:nvPr>
        </p:nvSpPr>
        <p:spPr/>
        <p:txBody>
          <a:bodyPr/>
          <a:lstStyle/>
          <a:p>
            <a:fld id="{B9E1C8A5-9C65-4F56-8705-354FF305CE30}" type="slidenum">
              <a:rPr lang="en-US" smtClean="0"/>
              <a:pPr/>
              <a:t>14</a:t>
            </a:fld>
            <a:endParaRPr lang="en-US"/>
          </a:p>
        </p:txBody>
      </p:sp>
    </p:spTree>
    <p:custDataLst>
      <p:tags r:id="rId1"/>
    </p:custDataLst>
    <p:extLst>
      <p:ext uri="{BB962C8B-B14F-4D97-AF65-F5344CB8AC3E}">
        <p14:creationId xmlns:p14="http://schemas.microsoft.com/office/powerpoint/2010/main" val="93881938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F96296-5CE3-478A-9EB6-3777F2ECB2D9}"/>
              </a:ext>
            </a:extLst>
          </p:cNvPr>
          <p:cNvSpPr>
            <a:spLocks noGrp="1"/>
          </p:cNvSpPr>
          <p:nvPr>
            <p:ph idx="1"/>
          </p:nvPr>
        </p:nvSpPr>
        <p:spPr>
          <a:xfrm>
            <a:off x="537801" y="1331744"/>
            <a:ext cx="4751031" cy="4351338"/>
          </a:xfrm>
        </p:spPr>
        <p:txBody>
          <a:bodyPr>
            <a:normAutofit lnSpcReduction="10000"/>
          </a:bodyPr>
          <a:lstStyle/>
          <a:p>
            <a:pPr marL="0" indent="0">
              <a:buNone/>
            </a:pPr>
            <a:r>
              <a:rPr lang="en-US" sz="2400" dirty="0">
                <a:solidFill>
                  <a:srgbClr val="414042"/>
                </a:solidFill>
                <a:latin typeface="Times New Roman" panose="02020603050405020304" pitchFamily="18" charset="0"/>
                <a:cs typeface="Times New Roman" panose="02020603050405020304" pitchFamily="18" charset="0"/>
              </a:rPr>
              <a:t>Discrimination is unlawful in any aspect of credit application on basis of: </a:t>
            </a:r>
          </a:p>
          <a:p>
            <a:pPr lvl="1"/>
            <a:r>
              <a:rPr lang="en-US" dirty="0">
                <a:solidFill>
                  <a:srgbClr val="414042"/>
                </a:solidFill>
                <a:latin typeface="Times New Roman" panose="02020603050405020304" pitchFamily="18" charset="0"/>
                <a:cs typeface="Times New Roman" panose="02020603050405020304" pitchFamily="18" charset="0"/>
              </a:rPr>
              <a:t>Race</a:t>
            </a:r>
          </a:p>
          <a:p>
            <a:pPr lvl="1"/>
            <a:r>
              <a:rPr lang="en-US" dirty="0">
                <a:solidFill>
                  <a:srgbClr val="414042"/>
                </a:solidFill>
                <a:latin typeface="Times New Roman" panose="02020603050405020304" pitchFamily="18" charset="0"/>
                <a:cs typeface="Times New Roman" panose="02020603050405020304" pitchFamily="18" charset="0"/>
              </a:rPr>
              <a:t>Color</a:t>
            </a:r>
          </a:p>
          <a:p>
            <a:pPr lvl="1"/>
            <a:r>
              <a:rPr lang="en-US" dirty="0">
                <a:solidFill>
                  <a:srgbClr val="414042"/>
                </a:solidFill>
                <a:latin typeface="Times New Roman" panose="02020603050405020304" pitchFamily="18" charset="0"/>
                <a:cs typeface="Times New Roman" panose="02020603050405020304" pitchFamily="18" charset="0"/>
              </a:rPr>
              <a:t>Religion</a:t>
            </a:r>
          </a:p>
          <a:p>
            <a:pPr lvl="1"/>
            <a:r>
              <a:rPr lang="en-US" dirty="0">
                <a:solidFill>
                  <a:srgbClr val="414042"/>
                </a:solidFill>
                <a:latin typeface="Times New Roman" panose="02020603050405020304" pitchFamily="18" charset="0"/>
                <a:cs typeface="Times New Roman" panose="02020603050405020304" pitchFamily="18" charset="0"/>
              </a:rPr>
              <a:t>National origin</a:t>
            </a:r>
          </a:p>
          <a:p>
            <a:pPr lvl="1"/>
            <a:r>
              <a:rPr lang="en-US" dirty="0">
                <a:solidFill>
                  <a:srgbClr val="414042"/>
                </a:solidFill>
                <a:latin typeface="Times New Roman" panose="02020603050405020304" pitchFamily="18" charset="0"/>
                <a:cs typeface="Times New Roman" panose="02020603050405020304" pitchFamily="18" charset="0"/>
              </a:rPr>
              <a:t>Sex</a:t>
            </a:r>
          </a:p>
          <a:p>
            <a:pPr lvl="1"/>
            <a:r>
              <a:rPr lang="en-US" dirty="0">
                <a:solidFill>
                  <a:srgbClr val="414042"/>
                </a:solidFill>
                <a:latin typeface="Times New Roman" panose="02020603050405020304" pitchFamily="18" charset="0"/>
                <a:cs typeface="Times New Roman" panose="02020603050405020304" pitchFamily="18" charset="0"/>
              </a:rPr>
              <a:t>Marital status</a:t>
            </a:r>
          </a:p>
          <a:p>
            <a:pPr lvl="1"/>
            <a:r>
              <a:rPr lang="en-US" dirty="0">
                <a:solidFill>
                  <a:srgbClr val="414042"/>
                </a:solidFill>
                <a:latin typeface="Times New Roman" panose="02020603050405020304" pitchFamily="18" charset="0"/>
                <a:cs typeface="Times New Roman" panose="02020603050405020304" pitchFamily="18" charset="0"/>
              </a:rPr>
              <a:t>Age</a:t>
            </a:r>
          </a:p>
          <a:p>
            <a:pPr lvl="1"/>
            <a:r>
              <a:rPr lang="en-US" dirty="0">
                <a:solidFill>
                  <a:srgbClr val="414042"/>
                </a:solidFill>
                <a:latin typeface="Times New Roman" panose="02020603050405020304" pitchFamily="18" charset="0"/>
                <a:cs typeface="Times New Roman" panose="02020603050405020304" pitchFamily="18" charset="0"/>
              </a:rPr>
              <a:t>Applicant's income from any public assistance program</a:t>
            </a:r>
          </a:p>
        </p:txBody>
      </p:sp>
      <p:pic>
        <p:nvPicPr>
          <p:cNvPr id="5" name="Picture 4" descr="A picture containing sitting, table, computer, wooden&#10;&#10;Description automatically generated">
            <a:extLst>
              <a:ext uri="{FF2B5EF4-FFF2-40B4-BE49-F238E27FC236}">
                <a16:creationId xmlns:a16="http://schemas.microsoft.com/office/drawing/2014/main" id="{AF034E6A-031C-4069-BF54-A770D1C6264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43642" y="741069"/>
            <a:ext cx="3042344" cy="3896873"/>
          </a:xfrm>
          <a:prstGeom prst="rect">
            <a:avLst/>
          </a:prstGeom>
        </p:spPr>
      </p:pic>
      <p:sp>
        <p:nvSpPr>
          <p:cNvPr id="6" name="Subtitle 2">
            <a:extLst>
              <a:ext uri="{FF2B5EF4-FFF2-40B4-BE49-F238E27FC236}">
                <a16:creationId xmlns:a16="http://schemas.microsoft.com/office/drawing/2014/main" id="{E51E150E-0CFB-4349-AED2-A54D54695F4F}"/>
              </a:ext>
            </a:extLst>
          </p:cNvPr>
          <p:cNvSpPr txBox="1">
            <a:spLocks/>
          </p:cNvSpPr>
          <p:nvPr/>
        </p:nvSpPr>
        <p:spPr>
          <a:xfrm>
            <a:off x="925030" y="1413026"/>
            <a:ext cx="3976575" cy="298034"/>
          </a:xfrm>
        </p:spPr>
        <p:txBody>
          <a:bodyPr>
            <a:normAutofit fontScale="62500" lnSpcReduction="20000"/>
          </a:bodyPr>
          <a:lstStyle>
            <a:lvl1pPr marL="171446" indent="-171446" algn="l" defTabSz="685783" rtl="0" eaLnBrk="1" latinLnBrk="0" hangingPunct="1">
              <a:lnSpc>
                <a:spcPct val="90000"/>
              </a:lnSpc>
              <a:spcBef>
                <a:spcPts val="750"/>
              </a:spcBef>
              <a:buClr>
                <a:srgbClr val="455080"/>
              </a:buClr>
              <a:buFont typeface="Arial" panose="020B0604020202020204" pitchFamily="34" charset="0"/>
              <a:buChar char="•"/>
              <a:defRPr sz="2800" kern="1200" baseline="0">
                <a:solidFill>
                  <a:srgbClr val="707372"/>
                </a:solidFill>
                <a:latin typeface="Cambria" panose="02040503050406030204" pitchFamily="18" charset="0"/>
                <a:ea typeface="+mn-ea"/>
                <a:cs typeface="+mn-cs"/>
              </a:defRPr>
            </a:lvl1pPr>
            <a:lvl2pPr marL="514337" indent="-171446" algn="l" defTabSz="685783" rtl="0" eaLnBrk="1" latinLnBrk="0" hangingPunct="1">
              <a:lnSpc>
                <a:spcPct val="90000"/>
              </a:lnSpc>
              <a:spcBef>
                <a:spcPts val="375"/>
              </a:spcBef>
              <a:buClr>
                <a:srgbClr val="455080"/>
              </a:buClr>
              <a:buFont typeface="Arial" panose="020B0604020202020204" pitchFamily="34" charset="0"/>
              <a:buChar char="•"/>
              <a:defRPr sz="2400" kern="1200" baseline="0">
                <a:solidFill>
                  <a:srgbClr val="707372"/>
                </a:solidFill>
                <a:latin typeface="Cambria" panose="02040503050406030204" pitchFamily="18" charset="0"/>
                <a:ea typeface="+mn-ea"/>
                <a:cs typeface="+mn-cs"/>
              </a:defRPr>
            </a:lvl2pPr>
            <a:lvl3pPr marL="857228" indent="-171446" algn="l" defTabSz="685783" rtl="0" eaLnBrk="1" latinLnBrk="0" hangingPunct="1">
              <a:lnSpc>
                <a:spcPct val="90000"/>
              </a:lnSpc>
              <a:spcBef>
                <a:spcPts val="375"/>
              </a:spcBef>
              <a:buSzPct val="100000"/>
              <a:buFont typeface="Arial" panose="020B0604020202020204" pitchFamily="34" charset="0"/>
              <a:buChar char="•"/>
              <a:defRPr sz="2400" kern="1200" baseline="0">
                <a:solidFill>
                  <a:srgbClr val="707372"/>
                </a:solidFill>
                <a:latin typeface="Cambria" panose="02040503050406030204"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2400" kern="1200">
                <a:solidFill>
                  <a:srgbClr val="707372"/>
                </a:solidFill>
                <a:latin typeface="Cambria" panose="02040503050406030204"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2400" kern="1200">
                <a:solidFill>
                  <a:srgbClr val="707372"/>
                </a:solidFill>
                <a:latin typeface="Cambria" panose="02040503050406030204"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dirty="0">
              <a:solidFill>
                <a:srgbClr val="B31983"/>
              </a:solidFill>
              <a:ea typeface="Cambria" panose="02040503050406030204" pitchFamily="18" charset="0"/>
            </a:endParaRPr>
          </a:p>
        </p:txBody>
      </p:sp>
      <p:sp>
        <p:nvSpPr>
          <p:cNvPr id="2" name="TextBox 1">
            <a:extLst>
              <a:ext uri="{FF2B5EF4-FFF2-40B4-BE49-F238E27FC236}">
                <a16:creationId xmlns:a16="http://schemas.microsoft.com/office/drawing/2014/main" id="{55CA6EBB-38BC-4CBF-9D42-D186BFE538FE}"/>
              </a:ext>
            </a:extLst>
          </p:cNvPr>
          <p:cNvSpPr txBox="1"/>
          <p:nvPr/>
        </p:nvSpPr>
        <p:spPr>
          <a:xfrm>
            <a:off x="658014" y="843591"/>
            <a:ext cx="3892062" cy="416170"/>
          </a:xfrm>
          <a:prstGeom prst="rect">
            <a:avLst/>
          </a:prstGeom>
        </p:spPr>
        <p:txBody>
          <a:bodyPr lIns="0" tIns="0" rIns="0" bIns="0">
            <a:noAutofit/>
          </a:bodyPr>
          <a:lstStyle>
            <a:lvl1pPr indent="0" defTabSz="685783">
              <a:lnSpc>
                <a:spcPct val="90000"/>
              </a:lnSpc>
              <a:spcBef>
                <a:spcPts val="750"/>
              </a:spcBef>
              <a:buClr>
                <a:srgbClr val="455080"/>
              </a:buClr>
              <a:buFont typeface="Arial" panose="020B0604020202020204" pitchFamily="34" charset="0"/>
              <a:buNone/>
              <a:defRPr sz="2400" baseline="0">
                <a:solidFill>
                  <a:srgbClr val="005870"/>
                </a:solidFill>
                <a:latin typeface="Cambria" panose="02040503050406030204" pitchFamily="18" charset="0"/>
                <a:ea typeface="Cambria" panose="02040503050406030204" pitchFamily="18" charset="0"/>
              </a:defRPr>
            </a:lvl1pPr>
            <a:lvl2pPr marL="342892" indent="0" algn="ctr" defTabSz="685783">
              <a:lnSpc>
                <a:spcPct val="90000"/>
              </a:lnSpc>
              <a:spcBef>
                <a:spcPts val="375"/>
              </a:spcBef>
              <a:buClr>
                <a:srgbClr val="455080"/>
              </a:buClr>
              <a:buFont typeface="Arial" panose="020B0604020202020204" pitchFamily="34" charset="0"/>
              <a:buNone/>
              <a:defRPr sz="1500" baseline="0">
                <a:solidFill>
                  <a:srgbClr val="707372"/>
                </a:solidFill>
                <a:latin typeface="Cambria" panose="02040503050406030204" pitchFamily="18" charset="0"/>
              </a:defRPr>
            </a:lvl2pPr>
            <a:lvl3pPr marL="685783" indent="0" algn="ctr" defTabSz="685783">
              <a:lnSpc>
                <a:spcPct val="90000"/>
              </a:lnSpc>
              <a:spcBef>
                <a:spcPts val="375"/>
              </a:spcBef>
              <a:buSzPct val="100000"/>
              <a:buFont typeface="Arial" panose="020B0604020202020204" pitchFamily="34" charset="0"/>
              <a:buNone/>
              <a:defRPr sz="1350" baseline="0">
                <a:solidFill>
                  <a:srgbClr val="707372"/>
                </a:solidFill>
                <a:latin typeface="Cambria" panose="02040503050406030204" pitchFamily="18" charset="0"/>
              </a:defRPr>
            </a:lvl3pPr>
            <a:lvl4pPr marL="1028675" indent="0" algn="ctr" defTabSz="685783">
              <a:lnSpc>
                <a:spcPct val="90000"/>
              </a:lnSpc>
              <a:spcBef>
                <a:spcPts val="375"/>
              </a:spcBef>
              <a:buFont typeface="Arial" panose="020B0604020202020204" pitchFamily="34" charset="0"/>
              <a:buNone/>
              <a:defRPr sz="1200">
                <a:solidFill>
                  <a:srgbClr val="707372"/>
                </a:solidFill>
                <a:latin typeface="Cambria" panose="02040503050406030204" pitchFamily="18" charset="0"/>
              </a:defRPr>
            </a:lvl4pPr>
            <a:lvl5pPr marL="1371566" indent="0" algn="ctr" defTabSz="685783">
              <a:lnSpc>
                <a:spcPct val="90000"/>
              </a:lnSpc>
              <a:spcBef>
                <a:spcPts val="375"/>
              </a:spcBef>
              <a:buFont typeface="Arial" panose="020B0604020202020204" pitchFamily="34" charset="0"/>
              <a:buNone/>
              <a:defRPr sz="1200">
                <a:solidFill>
                  <a:srgbClr val="707372"/>
                </a:solidFill>
                <a:latin typeface="Cambria" panose="02040503050406030204" pitchFamily="18" charset="0"/>
              </a:defRPr>
            </a:lvl5pPr>
            <a:lvl6pPr marL="1714457" indent="0" algn="ctr" defTabSz="685783">
              <a:lnSpc>
                <a:spcPct val="90000"/>
              </a:lnSpc>
              <a:spcBef>
                <a:spcPts val="375"/>
              </a:spcBef>
              <a:buFont typeface="Arial" panose="020B0604020202020204" pitchFamily="34" charset="0"/>
              <a:buNone/>
              <a:defRPr sz="1200"/>
            </a:lvl6pPr>
            <a:lvl7pPr marL="2057348" indent="0" algn="ctr" defTabSz="685783">
              <a:lnSpc>
                <a:spcPct val="90000"/>
              </a:lnSpc>
              <a:spcBef>
                <a:spcPts val="375"/>
              </a:spcBef>
              <a:buFont typeface="Arial" panose="020B0604020202020204" pitchFamily="34" charset="0"/>
              <a:buNone/>
              <a:defRPr sz="1200"/>
            </a:lvl7pPr>
            <a:lvl8pPr marL="2400240" indent="0" algn="ctr" defTabSz="685783">
              <a:lnSpc>
                <a:spcPct val="90000"/>
              </a:lnSpc>
              <a:spcBef>
                <a:spcPts val="375"/>
              </a:spcBef>
              <a:buFont typeface="Arial" panose="020B0604020202020204" pitchFamily="34" charset="0"/>
              <a:buNone/>
              <a:defRPr sz="1200"/>
            </a:lvl8pPr>
            <a:lvl9pPr marL="2743132" indent="0" algn="ctr" defTabSz="685783">
              <a:lnSpc>
                <a:spcPct val="90000"/>
              </a:lnSpc>
              <a:spcBef>
                <a:spcPts val="375"/>
              </a:spcBef>
              <a:buFont typeface="Arial" panose="020B0604020202020204" pitchFamily="34" charset="0"/>
              <a:buNone/>
              <a:defRPr sz="1200"/>
            </a:lvl9pPr>
          </a:lstStyle>
          <a:p>
            <a:r>
              <a:rPr lang="en-US" dirty="0">
                <a:latin typeface="Times New Roman" panose="02020603050405020304" pitchFamily="18" charset="0"/>
                <a:cs typeface="Times New Roman" panose="02020603050405020304" pitchFamily="18" charset="0"/>
              </a:rPr>
              <a:t>Equal Credit Opportunity Act</a:t>
            </a:r>
          </a:p>
        </p:txBody>
      </p:sp>
      <p:sp>
        <p:nvSpPr>
          <p:cNvPr id="4" name="Slide Number Placeholder 3">
            <a:extLst>
              <a:ext uri="{FF2B5EF4-FFF2-40B4-BE49-F238E27FC236}">
                <a16:creationId xmlns:a16="http://schemas.microsoft.com/office/drawing/2014/main" id="{B727C230-6020-4DE2-93F0-0D77BD395EC3}"/>
              </a:ext>
            </a:extLst>
          </p:cNvPr>
          <p:cNvSpPr>
            <a:spLocks noGrp="1"/>
          </p:cNvSpPr>
          <p:nvPr>
            <p:ph type="sldNum" sz="quarter" idx="10"/>
          </p:nvPr>
        </p:nvSpPr>
        <p:spPr/>
        <p:txBody>
          <a:bodyPr/>
          <a:lstStyle/>
          <a:p>
            <a:fld id="{B9E1C8A5-9C65-4F56-8705-354FF305CE30}" type="slidenum">
              <a:rPr lang="en-US" smtClean="0"/>
              <a:pPr/>
              <a:t>140</a:t>
            </a:fld>
            <a:endParaRPr lang="en-US"/>
          </a:p>
        </p:txBody>
      </p:sp>
    </p:spTree>
    <p:custDataLst>
      <p:tags r:id="rId1"/>
    </p:custDataLst>
    <p:extLst>
      <p:ext uri="{BB962C8B-B14F-4D97-AF65-F5344CB8AC3E}">
        <p14:creationId xmlns:p14="http://schemas.microsoft.com/office/powerpoint/2010/main" val="56615092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a:xfrm>
            <a:off x="874059" y="1195668"/>
            <a:ext cx="6815138" cy="552450"/>
          </a:xfrm>
          <a:prstGeom prst="rect">
            <a:avLst/>
          </a:prstGeom>
        </p:spPr>
        <p:txBody>
          <a:bodyPr/>
          <a:lstStyle/>
          <a:p>
            <a:pPr marL="0" indent="0">
              <a:buNone/>
            </a:pPr>
            <a:r>
              <a:rPr lang="en-US" sz="2200" dirty="0">
                <a:solidFill>
                  <a:srgbClr val="005870"/>
                </a:solidFill>
                <a:latin typeface="Times New Roman" panose="02020603050405020304" pitchFamily="18" charset="0"/>
                <a:cs typeface="Times New Roman" panose="02020603050405020304" pitchFamily="18" charset="0"/>
              </a:rPr>
              <a:t>What do you think?</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36646" y="1748118"/>
            <a:ext cx="7333295" cy="2501154"/>
          </a:xfrm>
          <a:prstGeom prst="rect">
            <a:avLst/>
          </a:prstGeom>
        </p:spPr>
      </p:pic>
      <p:sp>
        <p:nvSpPr>
          <p:cNvPr id="4" name="Rectangle 3"/>
          <p:cNvSpPr/>
          <p:nvPr/>
        </p:nvSpPr>
        <p:spPr>
          <a:xfrm>
            <a:off x="936646" y="4249272"/>
            <a:ext cx="7333295" cy="1909481"/>
          </a:xfrm>
          <a:prstGeom prst="rect">
            <a:avLst/>
          </a:prstGeom>
          <a:solidFill>
            <a:srgbClr val="0058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latin typeface="Times New Roman" panose="02020603050405020304" pitchFamily="18" charset="0"/>
                <a:cs typeface="Times New Roman" panose="02020603050405020304" pitchFamily="18" charset="0"/>
              </a:rPr>
              <a:t>An owner of a multifamily community wants to deny rental applications from anyone who works on a </a:t>
            </a:r>
            <a:r>
              <a:rPr lang="en-US" sz="2200" dirty="0">
                <a:solidFill>
                  <a:srgbClr val="85CFF5"/>
                </a:solidFill>
                <a:latin typeface="Times New Roman" panose="02020603050405020304" pitchFamily="18" charset="0"/>
                <a:cs typeface="Times New Roman" panose="02020603050405020304" pitchFamily="18" charset="0"/>
              </a:rPr>
              <a:t>freelance or contract </a:t>
            </a:r>
            <a:r>
              <a:rPr lang="en-US" sz="2200" dirty="0">
                <a:latin typeface="Times New Roman" panose="02020603050405020304" pitchFamily="18" charset="0"/>
                <a:cs typeface="Times New Roman" panose="02020603050405020304" pitchFamily="18" charset="0"/>
              </a:rPr>
              <a:t>basis, citing the unpredictability of income in these situations.</a:t>
            </a:r>
          </a:p>
          <a:p>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What should property management do?</a:t>
            </a:r>
          </a:p>
        </p:txBody>
      </p:sp>
      <p:sp>
        <p:nvSpPr>
          <p:cNvPr id="5" name="Slide Number Placeholder 4">
            <a:extLst>
              <a:ext uri="{FF2B5EF4-FFF2-40B4-BE49-F238E27FC236}">
                <a16:creationId xmlns:a16="http://schemas.microsoft.com/office/drawing/2014/main" id="{75CB08FF-A043-4DFC-868D-750A987093DF}"/>
              </a:ext>
            </a:extLst>
          </p:cNvPr>
          <p:cNvSpPr>
            <a:spLocks noGrp="1"/>
          </p:cNvSpPr>
          <p:nvPr>
            <p:ph type="sldNum" sz="quarter" idx="10"/>
          </p:nvPr>
        </p:nvSpPr>
        <p:spPr/>
        <p:txBody>
          <a:bodyPr/>
          <a:lstStyle/>
          <a:p>
            <a:fld id="{B9E1C8A5-9C65-4F56-8705-354FF305CE30}" type="slidenum">
              <a:rPr lang="en-US" smtClean="0"/>
              <a:pPr/>
              <a:t>141</a:t>
            </a:fld>
            <a:endParaRPr lang="en-US"/>
          </a:p>
        </p:txBody>
      </p:sp>
    </p:spTree>
    <p:custDataLst>
      <p:tags r:id="rId1"/>
    </p:custDataLst>
    <p:extLst>
      <p:ext uri="{BB962C8B-B14F-4D97-AF65-F5344CB8AC3E}">
        <p14:creationId xmlns:p14="http://schemas.microsoft.com/office/powerpoint/2010/main" val="93679651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27E304EA-CFF4-43ED-BBC2-8B41982B4BA1}"/>
              </a:ext>
            </a:extLst>
          </p:cNvPr>
          <p:cNvGraphicFramePr/>
          <p:nvPr>
            <p:extLst>
              <p:ext uri="{D42A27DB-BD31-4B8C-83A1-F6EECF244321}">
                <p14:modId xmlns:p14="http://schemas.microsoft.com/office/powerpoint/2010/main" val="892165180"/>
              </p:ext>
            </p:extLst>
          </p:nvPr>
        </p:nvGraphicFramePr>
        <p:xfrm>
          <a:off x="328246" y="422031"/>
          <a:ext cx="8510954" cy="5791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72650102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D8AA5A-F8C4-488D-B657-79A7580124D7}"/>
              </a:ext>
            </a:extLst>
          </p:cNvPr>
          <p:cNvSpPr>
            <a:spLocks noGrp="1"/>
          </p:cNvSpPr>
          <p:nvPr>
            <p:ph type="body" sz="quarter" idx="10"/>
          </p:nvPr>
        </p:nvSpPr>
        <p:spPr>
          <a:xfrm>
            <a:off x="1400175" y="1007350"/>
            <a:ext cx="6749911" cy="4091940"/>
          </a:xfrm>
        </p:spPr>
        <p:txBody>
          <a:bodyPr>
            <a:noAutofit/>
          </a:bodyPr>
          <a:lstStyle/>
          <a:p>
            <a:pPr>
              <a:lnSpc>
                <a:spcPct val="100000"/>
              </a:lnSpc>
              <a:spcBef>
                <a:spcPts val="600"/>
              </a:spcBef>
            </a:pPr>
            <a:r>
              <a:rPr lang="en-US" sz="2400" i="0" dirty="0">
                <a:solidFill>
                  <a:schemeClr val="bg1"/>
                </a:solidFill>
                <a:latin typeface="Times New Roman" panose="02020603050405020304" pitchFamily="18" charset="0"/>
                <a:cs typeface="Times New Roman" panose="02020603050405020304" pitchFamily="18" charset="0"/>
              </a:rPr>
              <a:t>Title III [of the ADA] </a:t>
            </a:r>
            <a:r>
              <a:rPr lang="en-US" sz="2400" i="0" dirty="0">
                <a:latin typeface="Times New Roman" panose="02020603050405020304" pitchFamily="18" charset="0"/>
                <a:cs typeface="Times New Roman" panose="02020603050405020304" pitchFamily="18" charset="0"/>
              </a:rPr>
              <a:t>prohibits discrimination on the basis of disability in the activities of places of public accommodations…and requires newly constructed or altered places of public accommodation—</a:t>
            </a:r>
            <a:r>
              <a:rPr lang="en-US" sz="2400" i="0" dirty="0">
                <a:solidFill>
                  <a:schemeClr val="bg1"/>
                </a:solidFill>
                <a:latin typeface="Times New Roman" panose="02020603050405020304" pitchFamily="18" charset="0"/>
                <a:cs typeface="Times New Roman" panose="02020603050405020304" pitchFamily="18" charset="0"/>
              </a:rPr>
              <a:t>as well as commercial facilities</a:t>
            </a:r>
            <a:r>
              <a:rPr lang="en-US" sz="2400" i="0" dirty="0">
                <a:latin typeface="Times New Roman" panose="02020603050405020304" pitchFamily="18" charset="0"/>
                <a:cs typeface="Times New Roman" panose="02020603050405020304" pitchFamily="18" charset="0"/>
              </a:rPr>
              <a:t> (privately owned, nonresidential facilities such as factories, warehouses, or office buildings)—to comply with the ADA Standards.</a:t>
            </a:r>
            <a:endParaRPr lang="en-US" sz="24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5606FED3-DFBC-461B-AC5D-2DA9708189AD}"/>
              </a:ext>
            </a:extLst>
          </p:cNvPr>
          <p:cNvSpPr/>
          <p:nvPr/>
        </p:nvSpPr>
        <p:spPr>
          <a:xfrm>
            <a:off x="1400175" y="5099290"/>
            <a:ext cx="6749912" cy="375680"/>
          </a:xfrm>
          <a:prstGeom prst="rect">
            <a:avLst/>
          </a:prstGeom>
        </p:spPr>
        <p:txBody>
          <a:bodyPr wrap="square">
            <a:spAutoFit/>
          </a:bodyPr>
          <a:lstStyle/>
          <a:p>
            <a:pPr>
              <a:lnSpc>
                <a:spcPts val="2400"/>
              </a:lnSpc>
            </a:pPr>
            <a:r>
              <a:rPr lang="en-US" dirty="0">
                <a:solidFill>
                  <a:schemeClr val="bg1"/>
                </a:solidFill>
                <a:latin typeface="Times New Roman" panose="02020603050405020304" pitchFamily="18" charset="0"/>
                <a:cs typeface="Times New Roman" panose="02020603050405020304" pitchFamily="18" charset="0"/>
              </a:rPr>
              <a:t>- ada.gov/ada_title_III.htm</a:t>
            </a:r>
          </a:p>
        </p:txBody>
      </p:sp>
    </p:spTree>
    <p:custDataLst>
      <p:tags r:id="rId1"/>
    </p:custDataLst>
    <p:extLst>
      <p:ext uri="{BB962C8B-B14F-4D97-AF65-F5344CB8AC3E}">
        <p14:creationId xmlns:p14="http://schemas.microsoft.com/office/powerpoint/2010/main" val="348809060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F4128E5-0882-4143-B77D-2F147C99AD6B}"/>
              </a:ext>
            </a:extLst>
          </p:cNvPr>
          <p:cNvSpPr>
            <a:spLocks noGrp="1"/>
          </p:cNvSpPr>
          <p:nvPr>
            <p:ph idx="1"/>
          </p:nvPr>
        </p:nvSpPr>
        <p:spPr>
          <a:xfrm>
            <a:off x="1543050" y="4568108"/>
            <a:ext cx="7068687" cy="4351338"/>
          </a:xfrm>
        </p:spPr>
        <p:txBody>
          <a:bodyPr>
            <a:normAutofit/>
          </a:bodyPr>
          <a:lstStyle/>
          <a:p>
            <a:r>
              <a:rPr lang="en-US" sz="2600" dirty="0">
                <a:solidFill>
                  <a:schemeClr val="tx1"/>
                </a:solidFill>
                <a:latin typeface="Times New Roman" panose="02020603050405020304" pitchFamily="18" charset="0"/>
                <a:cs typeface="Times New Roman" panose="02020603050405020304" pitchFamily="18" charset="0"/>
              </a:rPr>
              <a:t>Properties must be designed, constructed, and altered to comply</a:t>
            </a:r>
          </a:p>
          <a:p>
            <a:r>
              <a:rPr lang="en-US" sz="2600" dirty="0">
                <a:solidFill>
                  <a:schemeClr val="tx1"/>
                </a:solidFill>
                <a:latin typeface="Times New Roman" panose="02020603050405020304" pitchFamily="18" charset="0"/>
                <a:cs typeface="Times New Roman" panose="02020603050405020304" pitchFamily="18" charset="0"/>
              </a:rPr>
              <a:t>ADA Standards for Accessible Design</a:t>
            </a:r>
          </a:p>
          <a:p>
            <a:endParaRPr lang="en-US" sz="2600" dirty="0">
              <a:solidFill>
                <a:schemeClr val="tx1"/>
              </a:solidFill>
              <a:latin typeface="Times New Roman" panose="02020603050405020304" pitchFamily="18" charset="0"/>
              <a:cs typeface="Times New Roman" panose="02020603050405020304" pitchFamily="18" charset="0"/>
            </a:endParaRPr>
          </a:p>
        </p:txBody>
      </p:sp>
      <p:pic>
        <p:nvPicPr>
          <p:cNvPr id="7" name="Picture 6" descr="A close up of a sign&#10;&#10;Description automatically generated">
            <a:extLst>
              <a:ext uri="{FF2B5EF4-FFF2-40B4-BE49-F238E27FC236}">
                <a16:creationId xmlns:a16="http://schemas.microsoft.com/office/drawing/2014/main" id="{D6B9E29D-6DC8-4163-B89E-FB21D5F7FA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75377" y="541105"/>
            <a:ext cx="5593245" cy="3728830"/>
          </a:xfrm>
          <a:prstGeom prst="rect">
            <a:avLst/>
          </a:prstGeom>
        </p:spPr>
      </p:pic>
      <p:sp>
        <p:nvSpPr>
          <p:cNvPr id="2" name="Slide Number Placeholder 1">
            <a:extLst>
              <a:ext uri="{FF2B5EF4-FFF2-40B4-BE49-F238E27FC236}">
                <a16:creationId xmlns:a16="http://schemas.microsoft.com/office/drawing/2014/main" id="{D22BCFC2-2C8C-4BAA-BC8E-01BDC9BBF78B}"/>
              </a:ext>
            </a:extLst>
          </p:cNvPr>
          <p:cNvSpPr>
            <a:spLocks noGrp="1"/>
          </p:cNvSpPr>
          <p:nvPr>
            <p:ph type="sldNum" sz="quarter" idx="10"/>
          </p:nvPr>
        </p:nvSpPr>
        <p:spPr/>
        <p:txBody>
          <a:bodyPr/>
          <a:lstStyle/>
          <a:p>
            <a:fld id="{B9E1C8A5-9C65-4F56-8705-354FF305CE30}" type="slidenum">
              <a:rPr lang="en-US" smtClean="0"/>
              <a:pPr/>
              <a:t>144</a:t>
            </a:fld>
            <a:endParaRPr lang="en-US"/>
          </a:p>
        </p:txBody>
      </p:sp>
    </p:spTree>
    <p:custDataLst>
      <p:tags r:id="rId1"/>
    </p:custDataLst>
    <p:extLst>
      <p:ext uri="{BB962C8B-B14F-4D97-AF65-F5344CB8AC3E}">
        <p14:creationId xmlns:p14="http://schemas.microsoft.com/office/powerpoint/2010/main" val="83859188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27E304EA-CFF4-43ED-BBC2-8B41982B4BA1}"/>
              </a:ext>
            </a:extLst>
          </p:cNvPr>
          <p:cNvGraphicFramePr/>
          <p:nvPr>
            <p:extLst>
              <p:ext uri="{D42A27DB-BD31-4B8C-83A1-F6EECF244321}">
                <p14:modId xmlns:p14="http://schemas.microsoft.com/office/powerpoint/2010/main" val="2938770795"/>
              </p:ext>
            </p:extLst>
          </p:nvPr>
        </p:nvGraphicFramePr>
        <p:xfrm>
          <a:off x="328246" y="422031"/>
          <a:ext cx="8510954" cy="5791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23565363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FD4907-1283-4826-B58A-B268441FAA4B}"/>
              </a:ext>
            </a:extLst>
          </p:cNvPr>
          <p:cNvSpPr>
            <a:spLocks noGrp="1"/>
          </p:cNvSpPr>
          <p:nvPr>
            <p:ph idx="1"/>
          </p:nvPr>
        </p:nvSpPr>
        <p:spPr>
          <a:xfrm>
            <a:off x="728041" y="1453114"/>
            <a:ext cx="8018393" cy="4351338"/>
          </a:xfrm>
        </p:spPr>
        <p:txBody>
          <a:bodyPr>
            <a:normAutofit/>
          </a:bodyPr>
          <a:lstStyle/>
          <a:p>
            <a:r>
              <a:rPr lang="en-US" sz="2400" dirty="0">
                <a:solidFill>
                  <a:srgbClr val="414042"/>
                </a:solidFill>
                <a:latin typeface="Times New Roman" panose="02020603050405020304" pitchFamily="18" charset="0"/>
                <a:cs typeface="Times New Roman" panose="02020603050405020304" pitchFamily="18" charset="0"/>
              </a:rPr>
              <a:t>Model law developed by Uniform Law Commission in 1972 for state adoption</a:t>
            </a:r>
          </a:p>
          <a:p>
            <a:r>
              <a:rPr lang="en-US" sz="2400" dirty="0">
                <a:solidFill>
                  <a:srgbClr val="414042"/>
                </a:solidFill>
                <a:latin typeface="Times New Roman" panose="02020603050405020304" pitchFamily="18" charset="0"/>
                <a:cs typeface="Times New Roman" panose="02020603050405020304" pitchFamily="18" charset="0"/>
              </a:rPr>
              <a:t>Rental agreement as basis of landlord-tenant relationship</a:t>
            </a:r>
          </a:p>
          <a:p>
            <a:pPr marL="0" indent="0">
              <a:buNone/>
            </a:pPr>
            <a:endParaRPr lang="en-US" sz="2400" dirty="0">
              <a:solidFill>
                <a:srgbClr val="414042"/>
              </a:solidFill>
              <a:latin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046FF870-0683-4F60-BB29-9745A382AEC8}"/>
              </a:ext>
            </a:extLst>
          </p:cNvPr>
          <p:cNvGraphicFramePr/>
          <p:nvPr>
            <p:extLst>
              <p:ext uri="{D42A27DB-BD31-4B8C-83A1-F6EECF244321}">
                <p14:modId xmlns:p14="http://schemas.microsoft.com/office/powerpoint/2010/main" val="2164215652"/>
              </p:ext>
            </p:extLst>
          </p:nvPr>
        </p:nvGraphicFramePr>
        <p:xfrm>
          <a:off x="1291257" y="2470426"/>
          <a:ext cx="6891959"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a:extLst>
              <a:ext uri="{FF2B5EF4-FFF2-40B4-BE49-F238E27FC236}">
                <a16:creationId xmlns:a16="http://schemas.microsoft.com/office/drawing/2014/main" id="{A3EDFBD7-A14E-4D59-AC50-AB1586DB981C}"/>
              </a:ext>
            </a:extLst>
          </p:cNvPr>
          <p:cNvSpPr>
            <a:spLocks noGrp="1"/>
          </p:cNvSpPr>
          <p:nvPr>
            <p:ph type="sldNum" sz="quarter" idx="10"/>
          </p:nvPr>
        </p:nvSpPr>
        <p:spPr/>
        <p:txBody>
          <a:bodyPr/>
          <a:lstStyle/>
          <a:p>
            <a:fld id="{B9E1C8A5-9C65-4F56-8705-354FF305CE30}" type="slidenum">
              <a:rPr lang="en-US" smtClean="0"/>
              <a:pPr/>
              <a:t>146</a:t>
            </a:fld>
            <a:endParaRPr lang="en-US"/>
          </a:p>
        </p:txBody>
      </p:sp>
    </p:spTree>
    <p:custDataLst>
      <p:tags r:id="rId1"/>
    </p:custDataLst>
    <p:extLst>
      <p:ext uri="{BB962C8B-B14F-4D97-AF65-F5344CB8AC3E}">
        <p14:creationId xmlns:p14="http://schemas.microsoft.com/office/powerpoint/2010/main" val="299612454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BB2756-D81F-4A65-9F8F-68AB2839A2A4}"/>
              </a:ext>
            </a:extLst>
          </p:cNvPr>
          <p:cNvSpPr txBox="1"/>
          <p:nvPr/>
        </p:nvSpPr>
        <p:spPr>
          <a:xfrm>
            <a:off x="3570514" y="742120"/>
            <a:ext cx="5341474" cy="815008"/>
          </a:xfrm>
          <a:prstGeom prst="rect">
            <a:avLst/>
          </a:prstGeom>
        </p:spPr>
        <p:txBody>
          <a:bodyPr vert="horz" wrap="square" lIns="0" tIns="0" rIns="0" bIns="0" rtlCol="0">
            <a:noAutofit/>
          </a:bodyPr>
          <a:lstStyle/>
          <a:p>
            <a:pPr algn="l"/>
            <a:r>
              <a:rPr lang="en-US" sz="3600" dirty="0">
                <a:solidFill>
                  <a:schemeClr val="bg1"/>
                </a:solidFill>
                <a:latin typeface="Times New Roman" panose="02020603050405020304" pitchFamily="18" charset="0"/>
                <a:cs typeface="Times New Roman" panose="02020603050405020304" pitchFamily="18" charset="0"/>
              </a:rPr>
              <a:t>Louisiana has </a:t>
            </a:r>
            <a:r>
              <a:rPr lang="en-US" sz="3600" b="1" u="sng" dirty="0">
                <a:solidFill>
                  <a:srgbClr val="003F50"/>
                </a:solidFill>
                <a:latin typeface="Times New Roman" panose="02020603050405020304" pitchFamily="18" charset="0"/>
                <a:cs typeface="Times New Roman" panose="02020603050405020304" pitchFamily="18" charset="0"/>
              </a:rPr>
              <a:t>not</a:t>
            </a:r>
            <a:r>
              <a:rPr lang="en-US" sz="3600" dirty="0">
                <a:solidFill>
                  <a:srgbClr val="B31983"/>
                </a:solidFill>
                <a:latin typeface="Times New Roman" panose="02020603050405020304" pitchFamily="18" charset="0"/>
                <a:cs typeface="Times New Roman" panose="02020603050405020304" pitchFamily="18" charset="0"/>
              </a:rPr>
              <a:t> </a:t>
            </a:r>
            <a:r>
              <a:rPr lang="en-US" sz="3600" dirty="0">
                <a:solidFill>
                  <a:schemeClr val="bg1"/>
                </a:solidFill>
                <a:latin typeface="Times New Roman" panose="02020603050405020304" pitchFamily="18" charset="0"/>
                <a:cs typeface="Times New Roman" panose="02020603050405020304" pitchFamily="18" charset="0"/>
              </a:rPr>
              <a:t>adopted</a:t>
            </a:r>
            <a:r>
              <a:rPr lang="en-US" sz="3600" dirty="0">
                <a:solidFill>
                  <a:srgbClr val="B31983"/>
                </a:solidFill>
                <a:latin typeface="Times New Roman" panose="02020603050405020304" pitchFamily="18" charset="0"/>
                <a:cs typeface="Times New Roman" panose="02020603050405020304" pitchFamily="18" charset="0"/>
              </a:rPr>
              <a:t> </a:t>
            </a:r>
            <a:r>
              <a:rPr lang="en-US" sz="3600" dirty="0">
                <a:solidFill>
                  <a:schemeClr val="bg1"/>
                </a:solidFill>
                <a:latin typeface="Times New Roman" panose="02020603050405020304" pitchFamily="18" charset="0"/>
                <a:cs typeface="Times New Roman" panose="02020603050405020304" pitchFamily="18" charset="0"/>
              </a:rPr>
              <a:t>the URLTA.</a:t>
            </a:r>
          </a:p>
        </p:txBody>
      </p:sp>
      <p:sp>
        <p:nvSpPr>
          <p:cNvPr id="3" name="Slide Number Placeholder 2">
            <a:extLst>
              <a:ext uri="{FF2B5EF4-FFF2-40B4-BE49-F238E27FC236}">
                <a16:creationId xmlns:a16="http://schemas.microsoft.com/office/drawing/2014/main" id="{EE702421-F54F-4D89-BEDC-26BBF662E40C}"/>
              </a:ext>
            </a:extLst>
          </p:cNvPr>
          <p:cNvSpPr>
            <a:spLocks noGrp="1"/>
          </p:cNvSpPr>
          <p:nvPr>
            <p:ph type="sldNum" sz="quarter" idx="4"/>
          </p:nvPr>
        </p:nvSpPr>
        <p:spPr/>
        <p:txBody>
          <a:bodyPr/>
          <a:lstStyle/>
          <a:p>
            <a:fld id="{17551207-A236-4A9D-BC9F-F0969A974D7F}" type="slidenum">
              <a:rPr lang="en-US" smtClean="0"/>
              <a:pPr/>
              <a:t>147</a:t>
            </a:fld>
            <a:endParaRPr lang="en-US"/>
          </a:p>
        </p:txBody>
      </p:sp>
    </p:spTree>
    <p:custDataLst>
      <p:tags r:id="rId1"/>
    </p:custDataLst>
    <p:extLst>
      <p:ext uri="{BB962C8B-B14F-4D97-AF65-F5344CB8AC3E}">
        <p14:creationId xmlns:p14="http://schemas.microsoft.com/office/powerpoint/2010/main" val="398690032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05506-F371-44D8-9215-1E9154276A63}"/>
              </a:ext>
            </a:extLst>
          </p:cNvPr>
          <p:cNvSpPr>
            <a:spLocks noGrp="1"/>
          </p:cNvSpPr>
          <p:nvPr>
            <p:ph type="ctrTitle"/>
          </p:nvPr>
        </p:nvSpPr>
        <p:spPr/>
        <p:txBody>
          <a:bodyPr/>
          <a:lstStyle/>
          <a:p>
            <a:r>
              <a:rPr lang="en-US" dirty="0">
                <a:latin typeface="Times New Roman" panose="02020603050405020304" pitchFamily="18" charset="0"/>
                <a:cs typeface="Times New Roman" panose="02020603050405020304" pitchFamily="18" charset="0"/>
              </a:rPr>
              <a:t>Key Federal Laws</a:t>
            </a:r>
          </a:p>
        </p:txBody>
      </p:sp>
      <p:sp>
        <p:nvSpPr>
          <p:cNvPr id="3" name="Subtitle 2">
            <a:extLst>
              <a:ext uri="{FF2B5EF4-FFF2-40B4-BE49-F238E27FC236}">
                <a16:creationId xmlns:a16="http://schemas.microsoft.com/office/drawing/2014/main" id="{889B7F34-9D6C-4BCA-9428-7BF616F00188}"/>
              </a:ext>
            </a:extLst>
          </p:cNvPr>
          <p:cNvSpPr>
            <a:spLocks noGrp="1"/>
          </p:cNvSpPr>
          <p:nvPr>
            <p:ph type="subTitle" idx="1"/>
          </p:nvPr>
        </p:nvSpPr>
        <p:spPr/>
        <p:txBody>
          <a:bodyPr>
            <a:normAutofit/>
          </a:bodyPr>
          <a:lstStyle/>
          <a:p>
            <a:r>
              <a:rPr lang="en-US" sz="1850" dirty="0">
                <a:latin typeface="Times New Roman" panose="02020603050405020304" pitchFamily="18" charset="0"/>
                <a:cs typeface="Times New Roman" panose="02020603050405020304" pitchFamily="18" charset="0"/>
              </a:rPr>
              <a:t>Knowledge check</a:t>
            </a:r>
          </a:p>
        </p:txBody>
      </p:sp>
    </p:spTree>
    <p:custDataLst>
      <p:tags r:id="rId1"/>
    </p:custDataLst>
    <p:extLst>
      <p:ext uri="{BB962C8B-B14F-4D97-AF65-F5344CB8AC3E}">
        <p14:creationId xmlns:p14="http://schemas.microsoft.com/office/powerpoint/2010/main" val="161927496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05506-F371-44D8-9215-1E9154276A63}"/>
              </a:ext>
            </a:extLst>
          </p:cNvPr>
          <p:cNvSpPr>
            <a:spLocks noGrp="1"/>
          </p:cNvSpPr>
          <p:nvPr>
            <p:ph type="ctrTitle"/>
          </p:nvPr>
        </p:nvSpPr>
        <p:spPr>
          <a:xfrm>
            <a:off x="1361172" y="2710975"/>
            <a:ext cx="6769036" cy="2486134"/>
          </a:xfrm>
        </p:spPr>
        <p:txBody>
          <a:bodyPr/>
          <a:lstStyle/>
          <a:p>
            <a:r>
              <a:rPr lang="en-US" dirty="0">
                <a:solidFill>
                  <a:schemeClr val="bg1"/>
                </a:solidFill>
                <a:latin typeface="Times New Roman" panose="02020603050405020304" pitchFamily="18" charset="0"/>
                <a:cs typeface="Times New Roman" panose="02020603050405020304" pitchFamily="18" charset="0"/>
              </a:rPr>
              <a:t>Which federal law applies in the following scenarios?</a:t>
            </a:r>
          </a:p>
        </p:txBody>
      </p:sp>
    </p:spTree>
    <p:custDataLst>
      <p:tags r:id="rId1"/>
    </p:custDataLst>
    <p:extLst>
      <p:ext uri="{BB962C8B-B14F-4D97-AF65-F5344CB8AC3E}">
        <p14:creationId xmlns:p14="http://schemas.microsoft.com/office/powerpoint/2010/main" val="2098474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Case Study</a:t>
            </a:r>
          </a:p>
        </p:txBody>
      </p:sp>
      <p:sp>
        <p:nvSpPr>
          <p:cNvPr id="4" name="Content Placeholder 3">
            <a:extLst>
              <a:ext uri="{FF2B5EF4-FFF2-40B4-BE49-F238E27FC236}">
                <a16:creationId xmlns:a16="http://schemas.microsoft.com/office/drawing/2014/main" id="{9602B5D4-E4ED-DC4F-8B55-5F8144F1E222}"/>
              </a:ext>
            </a:extLst>
          </p:cNvPr>
          <p:cNvSpPr>
            <a:spLocks noGrp="1"/>
          </p:cNvSpPr>
          <p:nvPr>
            <p:ph idx="1"/>
          </p:nvPr>
        </p:nvSpPr>
        <p:spPr/>
        <p:txBody>
          <a:bodyPr>
            <a:normAutofit/>
          </a:bodyPr>
          <a:lstStyle/>
          <a:p>
            <a:pPr marL="0" indent="0">
              <a:buNone/>
            </a:pPr>
            <a:r>
              <a:rPr lang="en-US" sz="2400" dirty="0">
                <a:solidFill>
                  <a:schemeClr val="tx1"/>
                </a:solidFill>
                <a:latin typeface="Times New Roman" panose="02020603050405020304" pitchFamily="18" charset="0"/>
                <a:cs typeface="Times New Roman" panose="02020603050405020304" pitchFamily="18" charset="0"/>
              </a:rPr>
              <a:t>Dee Breaux is the broker for Tiger Realty in Baton Rouge. Her newest clients, Joe and Lisa </a:t>
            </a:r>
            <a:r>
              <a:rPr lang="en-US" sz="2400" dirty="0" err="1">
                <a:solidFill>
                  <a:schemeClr val="tx1"/>
                </a:solidFill>
                <a:latin typeface="Times New Roman" panose="02020603050405020304" pitchFamily="18" charset="0"/>
                <a:cs typeface="Times New Roman" panose="02020603050405020304" pitchFamily="18" charset="0"/>
              </a:rPr>
              <a:t>Burreaux</a:t>
            </a:r>
            <a:r>
              <a:rPr lang="en-US" sz="2400" dirty="0">
                <a:solidFill>
                  <a:schemeClr val="tx1"/>
                </a:solidFill>
                <a:latin typeface="Times New Roman" panose="02020603050405020304" pitchFamily="18" charset="0"/>
                <a:cs typeface="Times New Roman" panose="02020603050405020304" pitchFamily="18" charset="0"/>
              </a:rPr>
              <a:t>, are in the market for an investment property near LSU campus. Dee finds them the perfect University Place four-plex near campus, and the </a:t>
            </a:r>
            <a:r>
              <a:rPr lang="en-US" sz="2400" dirty="0" err="1">
                <a:solidFill>
                  <a:schemeClr val="tx1"/>
                </a:solidFill>
                <a:latin typeface="Times New Roman" panose="02020603050405020304" pitchFamily="18" charset="0"/>
                <a:cs typeface="Times New Roman" panose="02020603050405020304" pitchFamily="18" charset="0"/>
              </a:rPr>
              <a:t>Burreauxs</a:t>
            </a:r>
            <a:r>
              <a:rPr lang="en-US" sz="2400" dirty="0">
                <a:solidFill>
                  <a:schemeClr val="tx1"/>
                </a:solidFill>
                <a:latin typeface="Times New Roman" panose="02020603050405020304" pitchFamily="18" charset="0"/>
                <a:cs typeface="Times New Roman" panose="02020603050405020304" pitchFamily="18" charset="0"/>
              </a:rPr>
              <a:t> love the property as a rental investment opportunity! </a:t>
            </a:r>
          </a:p>
        </p:txBody>
      </p:sp>
      <p:sp>
        <p:nvSpPr>
          <p:cNvPr id="3" name="Slide Number Placeholder 2">
            <a:extLst>
              <a:ext uri="{FF2B5EF4-FFF2-40B4-BE49-F238E27FC236}">
                <a16:creationId xmlns:a16="http://schemas.microsoft.com/office/drawing/2014/main" id="{B20E5256-433B-497F-BF4C-F0F47721D3CE}"/>
              </a:ext>
            </a:extLst>
          </p:cNvPr>
          <p:cNvSpPr>
            <a:spLocks noGrp="1"/>
          </p:cNvSpPr>
          <p:nvPr>
            <p:ph type="sldNum" sz="quarter" idx="10"/>
          </p:nvPr>
        </p:nvSpPr>
        <p:spPr/>
        <p:txBody>
          <a:bodyPr/>
          <a:lstStyle/>
          <a:p>
            <a:fld id="{B9E1C8A5-9C65-4F56-8705-354FF305CE30}" type="slidenum">
              <a:rPr lang="en-US" smtClean="0"/>
              <a:pPr/>
              <a:t>15</a:t>
            </a:fld>
            <a:endParaRPr lang="en-US"/>
          </a:p>
        </p:txBody>
      </p:sp>
    </p:spTree>
    <p:custDataLst>
      <p:tags r:id="rId1"/>
    </p:custDataLst>
    <p:extLst>
      <p:ext uri="{BB962C8B-B14F-4D97-AF65-F5344CB8AC3E}">
        <p14:creationId xmlns:p14="http://schemas.microsoft.com/office/powerpoint/2010/main" val="84743953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05506-F371-44D8-9215-1E9154276A63}"/>
              </a:ext>
            </a:extLst>
          </p:cNvPr>
          <p:cNvSpPr>
            <a:spLocks noGrp="1"/>
          </p:cNvSpPr>
          <p:nvPr>
            <p:ph type="ctrTitle"/>
          </p:nvPr>
        </p:nvSpPr>
        <p:spPr>
          <a:xfrm>
            <a:off x="732889" y="2185933"/>
            <a:ext cx="7678222" cy="1730084"/>
          </a:xfrm>
        </p:spPr>
        <p:txBody>
          <a:bodyPr>
            <a:normAutofit/>
          </a:bodyPr>
          <a:lstStyle/>
          <a:p>
            <a:pPr marL="514350" indent="-514350">
              <a:buFont typeface="+mj-lt"/>
              <a:buAutoNum type="arabicPeriod"/>
            </a:pPr>
            <a:r>
              <a:rPr lang="en-US" sz="3200" dirty="0">
                <a:solidFill>
                  <a:schemeClr val="bg1"/>
                </a:solidFill>
                <a:latin typeface="Times New Roman" panose="02020603050405020304" pitchFamily="18" charset="0"/>
                <a:cs typeface="Times New Roman" panose="02020603050405020304" pitchFamily="18" charset="0"/>
              </a:rPr>
              <a:t>One property manager asks another how much they charge in management fees for properties in rural areas of the state.</a:t>
            </a:r>
          </a:p>
        </p:txBody>
      </p:sp>
      <p:sp>
        <p:nvSpPr>
          <p:cNvPr id="3" name="TextBox 2">
            <a:extLst>
              <a:ext uri="{FF2B5EF4-FFF2-40B4-BE49-F238E27FC236}">
                <a16:creationId xmlns:a16="http://schemas.microsoft.com/office/drawing/2014/main" id="{C5547BE3-EF51-4FBA-A80F-923EF55D9F57}"/>
              </a:ext>
            </a:extLst>
          </p:cNvPr>
          <p:cNvSpPr txBox="1"/>
          <p:nvPr/>
        </p:nvSpPr>
        <p:spPr>
          <a:xfrm>
            <a:off x="1292086" y="4234070"/>
            <a:ext cx="6460435" cy="815008"/>
          </a:xfrm>
          <a:prstGeom prst="rect">
            <a:avLst/>
          </a:prstGeom>
        </p:spPr>
        <p:txBody>
          <a:bodyPr vert="horz" wrap="square" lIns="0" tIns="0" rIns="0" bIns="0" rtlCol="0">
            <a:normAutofit/>
          </a:bodyPr>
          <a:lstStyle/>
          <a:p>
            <a:pPr marL="457200" indent="-457200" algn="l">
              <a:buFont typeface="Arial" panose="020B0604020202020204" pitchFamily="34" charset="0"/>
              <a:buChar char="•"/>
            </a:pPr>
            <a:r>
              <a:rPr lang="en-US" sz="3400" i="1" dirty="0">
                <a:solidFill>
                  <a:srgbClr val="85CFF5"/>
                </a:solidFill>
                <a:latin typeface="Times New Roman" panose="02020603050405020304" pitchFamily="18" charset="0"/>
                <a:cs typeface="Times New Roman" panose="02020603050405020304" pitchFamily="18" charset="0"/>
              </a:rPr>
              <a:t>Sherman Antitrust Act</a:t>
            </a:r>
          </a:p>
        </p:txBody>
      </p:sp>
    </p:spTree>
    <p:custDataLst>
      <p:tags r:id="rId1"/>
    </p:custDataLst>
    <p:extLst>
      <p:ext uri="{BB962C8B-B14F-4D97-AF65-F5344CB8AC3E}">
        <p14:creationId xmlns:p14="http://schemas.microsoft.com/office/powerpoint/2010/main" val="400612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05506-F371-44D8-9215-1E9154276A63}"/>
              </a:ext>
            </a:extLst>
          </p:cNvPr>
          <p:cNvSpPr>
            <a:spLocks noGrp="1"/>
          </p:cNvSpPr>
          <p:nvPr>
            <p:ph type="ctrTitle"/>
          </p:nvPr>
        </p:nvSpPr>
        <p:spPr>
          <a:xfrm>
            <a:off x="911793" y="1967271"/>
            <a:ext cx="7320414" cy="2486134"/>
          </a:xfrm>
        </p:spPr>
        <p:txBody>
          <a:bodyPr>
            <a:normAutofit/>
          </a:bodyPr>
          <a:lstStyle/>
          <a:p>
            <a:pPr marL="514350" indent="-514350">
              <a:buFont typeface="+mj-lt"/>
              <a:buAutoNum type="arabicPeriod" startAt="2"/>
            </a:pPr>
            <a:r>
              <a:rPr lang="en-US" sz="3200" dirty="0">
                <a:solidFill>
                  <a:schemeClr val="bg1"/>
                </a:solidFill>
                <a:latin typeface="Times New Roman" panose="02020603050405020304" pitchFamily="18" charset="0"/>
                <a:cs typeface="Times New Roman" panose="02020603050405020304" pitchFamily="18" charset="0"/>
              </a:rPr>
              <a:t>An applicant for an apartment requests a waiver of the no-pet policy for their iguana.</a:t>
            </a:r>
          </a:p>
        </p:txBody>
      </p:sp>
      <p:sp>
        <p:nvSpPr>
          <p:cNvPr id="4" name="TextBox 3">
            <a:extLst>
              <a:ext uri="{FF2B5EF4-FFF2-40B4-BE49-F238E27FC236}">
                <a16:creationId xmlns:a16="http://schemas.microsoft.com/office/drawing/2014/main" id="{DF71F99D-9EBF-4AB9-BA66-E30CF59E0013}"/>
              </a:ext>
            </a:extLst>
          </p:cNvPr>
          <p:cNvSpPr txBox="1"/>
          <p:nvPr/>
        </p:nvSpPr>
        <p:spPr>
          <a:xfrm>
            <a:off x="1341782" y="4253949"/>
            <a:ext cx="6460435" cy="815008"/>
          </a:xfrm>
          <a:prstGeom prst="rect">
            <a:avLst/>
          </a:prstGeom>
        </p:spPr>
        <p:txBody>
          <a:bodyPr vert="horz" wrap="square" lIns="0" tIns="0" rIns="0" bIns="0" rtlCol="0">
            <a:normAutofit/>
          </a:bodyPr>
          <a:lstStyle/>
          <a:p>
            <a:pPr marL="457200" indent="-457200" algn="l">
              <a:buFont typeface="Arial" panose="020B0604020202020204" pitchFamily="34" charset="0"/>
              <a:buChar char="•"/>
            </a:pPr>
            <a:r>
              <a:rPr lang="en-US" sz="3400" i="1" dirty="0">
                <a:solidFill>
                  <a:srgbClr val="85CFF5"/>
                </a:solidFill>
                <a:latin typeface="Times New Roman" panose="02020603050405020304" pitchFamily="18" charset="0"/>
                <a:cs typeface="Times New Roman" panose="02020603050405020304" pitchFamily="18" charset="0"/>
              </a:rPr>
              <a:t>Fair Housing Act</a:t>
            </a:r>
          </a:p>
        </p:txBody>
      </p:sp>
    </p:spTree>
    <p:custDataLst>
      <p:tags r:id="rId1"/>
    </p:custDataLst>
    <p:extLst>
      <p:ext uri="{BB962C8B-B14F-4D97-AF65-F5344CB8AC3E}">
        <p14:creationId xmlns:p14="http://schemas.microsoft.com/office/powerpoint/2010/main" val="47122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05506-F371-44D8-9215-1E9154276A63}"/>
              </a:ext>
            </a:extLst>
          </p:cNvPr>
          <p:cNvSpPr>
            <a:spLocks noGrp="1"/>
          </p:cNvSpPr>
          <p:nvPr>
            <p:ph type="ctrTitle"/>
          </p:nvPr>
        </p:nvSpPr>
        <p:spPr>
          <a:xfrm>
            <a:off x="911793" y="2136576"/>
            <a:ext cx="7320414" cy="1918590"/>
          </a:xfrm>
        </p:spPr>
        <p:txBody>
          <a:bodyPr>
            <a:normAutofit/>
          </a:bodyPr>
          <a:lstStyle/>
          <a:p>
            <a:pPr marL="514350" indent="-514350">
              <a:buFont typeface="+mj-lt"/>
              <a:buAutoNum type="arabicPeriod" startAt="3"/>
            </a:pPr>
            <a:r>
              <a:rPr lang="en-US" sz="3200" dirty="0">
                <a:solidFill>
                  <a:schemeClr val="bg1"/>
                </a:solidFill>
                <a:latin typeface="Times New Roman" panose="02020603050405020304" pitchFamily="18" charset="0"/>
                <a:cs typeface="Times New Roman" panose="02020603050405020304" pitchFamily="18" charset="0"/>
              </a:rPr>
              <a:t>An owner asks property management why the eviction process is different in Louisiana compared to Mississippi, where they also have properties.</a:t>
            </a:r>
          </a:p>
        </p:txBody>
      </p:sp>
      <p:sp>
        <p:nvSpPr>
          <p:cNvPr id="3" name="TextBox 2">
            <a:extLst>
              <a:ext uri="{FF2B5EF4-FFF2-40B4-BE49-F238E27FC236}">
                <a16:creationId xmlns:a16="http://schemas.microsoft.com/office/drawing/2014/main" id="{1C356D25-F879-4A52-AED5-AEF6005A2C00}"/>
              </a:ext>
            </a:extLst>
          </p:cNvPr>
          <p:cNvSpPr txBox="1"/>
          <p:nvPr/>
        </p:nvSpPr>
        <p:spPr>
          <a:xfrm>
            <a:off x="1421294" y="4572001"/>
            <a:ext cx="5536097" cy="815008"/>
          </a:xfrm>
          <a:prstGeom prst="rect">
            <a:avLst/>
          </a:prstGeom>
        </p:spPr>
        <p:txBody>
          <a:bodyPr vert="horz" wrap="square" lIns="0" tIns="0" rIns="0" bIns="0" rtlCol="0">
            <a:normAutofit fontScale="92500" lnSpcReduction="20000"/>
          </a:bodyPr>
          <a:lstStyle/>
          <a:p>
            <a:pPr marL="457200" indent="-457200" algn="l">
              <a:buFont typeface="Arial" panose="020B0604020202020204" pitchFamily="34" charset="0"/>
              <a:buChar char="•"/>
            </a:pPr>
            <a:r>
              <a:rPr lang="en-US" sz="3400" i="1" dirty="0">
                <a:solidFill>
                  <a:srgbClr val="85CFF5"/>
                </a:solidFill>
                <a:latin typeface="Times New Roman" panose="02020603050405020304" pitchFamily="18" charset="0"/>
                <a:cs typeface="Times New Roman" panose="02020603050405020304" pitchFamily="18" charset="0"/>
              </a:rPr>
              <a:t>Uniform Residential Landlord and Tenant Act</a:t>
            </a:r>
          </a:p>
        </p:txBody>
      </p:sp>
    </p:spTree>
    <p:custDataLst>
      <p:tags r:id="rId1"/>
    </p:custDataLst>
    <p:extLst>
      <p:ext uri="{BB962C8B-B14F-4D97-AF65-F5344CB8AC3E}">
        <p14:creationId xmlns:p14="http://schemas.microsoft.com/office/powerpoint/2010/main" val="73946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05506-F371-44D8-9215-1E9154276A63}"/>
              </a:ext>
            </a:extLst>
          </p:cNvPr>
          <p:cNvSpPr>
            <a:spLocks noGrp="1"/>
          </p:cNvSpPr>
          <p:nvPr>
            <p:ph type="ctrTitle"/>
          </p:nvPr>
        </p:nvSpPr>
        <p:spPr>
          <a:xfrm>
            <a:off x="1050941" y="1917915"/>
            <a:ext cx="7556346" cy="1918590"/>
          </a:xfrm>
        </p:spPr>
        <p:txBody>
          <a:bodyPr>
            <a:normAutofit/>
          </a:bodyPr>
          <a:lstStyle/>
          <a:p>
            <a:pPr marL="514350" indent="-514350">
              <a:buFont typeface="+mj-lt"/>
              <a:buAutoNum type="arabicPeriod" startAt="4"/>
            </a:pPr>
            <a:r>
              <a:rPr lang="en-US" sz="3200" dirty="0">
                <a:solidFill>
                  <a:schemeClr val="bg1"/>
                </a:solidFill>
                <a:latin typeface="Times New Roman" panose="02020603050405020304" pitchFamily="18" charset="0"/>
                <a:cs typeface="Times New Roman" panose="02020603050405020304" pitchFamily="18" charset="0"/>
              </a:rPr>
              <a:t>An owner acquires a new apartment building constructed in 1962 and asks what potential risks come with an older property.</a:t>
            </a:r>
          </a:p>
        </p:txBody>
      </p:sp>
      <p:sp>
        <p:nvSpPr>
          <p:cNvPr id="3" name="TextBox 2">
            <a:extLst>
              <a:ext uri="{FF2B5EF4-FFF2-40B4-BE49-F238E27FC236}">
                <a16:creationId xmlns:a16="http://schemas.microsoft.com/office/drawing/2014/main" id="{1C356D25-F879-4A52-AED5-AEF6005A2C00}"/>
              </a:ext>
            </a:extLst>
          </p:cNvPr>
          <p:cNvSpPr txBox="1"/>
          <p:nvPr/>
        </p:nvSpPr>
        <p:spPr>
          <a:xfrm>
            <a:off x="1600199" y="4273827"/>
            <a:ext cx="5536097" cy="815008"/>
          </a:xfrm>
          <a:prstGeom prst="rect">
            <a:avLst/>
          </a:prstGeom>
        </p:spPr>
        <p:txBody>
          <a:bodyPr vert="horz" wrap="square" lIns="0" tIns="0" rIns="0" bIns="0" rtlCol="0">
            <a:normAutofit fontScale="92500" lnSpcReduction="20000"/>
          </a:bodyPr>
          <a:lstStyle/>
          <a:p>
            <a:pPr marL="457200" indent="-457200" algn="l">
              <a:buFont typeface="Arial" panose="020B0604020202020204" pitchFamily="34" charset="0"/>
              <a:buChar char="•"/>
            </a:pPr>
            <a:r>
              <a:rPr lang="en-US" sz="3400" i="1" dirty="0">
                <a:solidFill>
                  <a:srgbClr val="85CFF5"/>
                </a:solidFill>
                <a:latin typeface="Times New Roman" panose="02020603050405020304" pitchFamily="18" charset="0"/>
                <a:cs typeface="Times New Roman" panose="02020603050405020304" pitchFamily="18" charset="0"/>
              </a:rPr>
              <a:t>Lead Based Paint Hazard Reduction Act</a:t>
            </a:r>
          </a:p>
        </p:txBody>
      </p:sp>
      <p:sp>
        <p:nvSpPr>
          <p:cNvPr id="4" name="TextBox 3">
            <a:extLst>
              <a:ext uri="{FF2B5EF4-FFF2-40B4-BE49-F238E27FC236}">
                <a16:creationId xmlns:a16="http://schemas.microsoft.com/office/drawing/2014/main" id="{11616B10-DB38-4F4B-8477-2E0BB7F3D32E}"/>
              </a:ext>
            </a:extLst>
          </p:cNvPr>
          <p:cNvSpPr txBox="1"/>
          <p:nvPr/>
        </p:nvSpPr>
        <p:spPr>
          <a:xfrm>
            <a:off x="1600198" y="5088835"/>
            <a:ext cx="5536097" cy="815008"/>
          </a:xfrm>
          <a:prstGeom prst="rect">
            <a:avLst/>
          </a:prstGeom>
        </p:spPr>
        <p:txBody>
          <a:bodyPr vert="horz" wrap="square" lIns="0" tIns="0" rIns="0" bIns="0" rtlCol="0">
            <a:normAutofit fontScale="92500"/>
          </a:bodyPr>
          <a:lstStyle/>
          <a:p>
            <a:pPr marL="457200" indent="-457200" algn="l">
              <a:buFont typeface="Arial" panose="020B0604020202020204" pitchFamily="34" charset="0"/>
              <a:buChar char="•"/>
            </a:pPr>
            <a:r>
              <a:rPr lang="en-US" sz="3400" i="1" dirty="0">
                <a:solidFill>
                  <a:srgbClr val="85CFF5"/>
                </a:solidFill>
                <a:latin typeface="Times New Roman" panose="02020603050405020304" pitchFamily="18" charset="0"/>
                <a:cs typeface="Times New Roman" panose="02020603050405020304" pitchFamily="18" charset="0"/>
              </a:rPr>
              <a:t>Americans with Disabilities Act</a:t>
            </a:r>
          </a:p>
        </p:txBody>
      </p:sp>
    </p:spTree>
    <p:custDataLst>
      <p:tags r:id="rId1"/>
    </p:custDataLst>
    <p:extLst>
      <p:ext uri="{BB962C8B-B14F-4D97-AF65-F5344CB8AC3E}">
        <p14:creationId xmlns:p14="http://schemas.microsoft.com/office/powerpoint/2010/main" val="214346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05506-F371-44D8-9215-1E9154276A63}"/>
              </a:ext>
            </a:extLst>
          </p:cNvPr>
          <p:cNvSpPr>
            <a:spLocks noGrp="1"/>
          </p:cNvSpPr>
          <p:nvPr>
            <p:ph type="ctrTitle"/>
          </p:nvPr>
        </p:nvSpPr>
        <p:spPr>
          <a:xfrm>
            <a:off x="1011184" y="2076941"/>
            <a:ext cx="7556346" cy="1918590"/>
          </a:xfrm>
        </p:spPr>
        <p:txBody>
          <a:bodyPr>
            <a:normAutofit/>
          </a:bodyPr>
          <a:lstStyle/>
          <a:p>
            <a:pPr marL="514350" indent="-514350">
              <a:buFont typeface="+mj-lt"/>
              <a:buAutoNum type="arabicPeriod" startAt="5"/>
            </a:pPr>
            <a:r>
              <a:rPr lang="en-US" sz="3200" dirty="0">
                <a:solidFill>
                  <a:schemeClr val="bg1"/>
                </a:solidFill>
                <a:latin typeface="Times New Roman" panose="02020603050405020304" pitchFamily="18" charset="0"/>
                <a:cs typeface="Times New Roman" panose="02020603050405020304" pitchFamily="18" charset="0"/>
              </a:rPr>
              <a:t>An applicant for an apartment has several sources of income, including employment and child support.</a:t>
            </a:r>
          </a:p>
        </p:txBody>
      </p:sp>
      <p:sp>
        <p:nvSpPr>
          <p:cNvPr id="3" name="TextBox 2">
            <a:extLst>
              <a:ext uri="{FF2B5EF4-FFF2-40B4-BE49-F238E27FC236}">
                <a16:creationId xmlns:a16="http://schemas.microsoft.com/office/drawing/2014/main" id="{1C356D25-F879-4A52-AED5-AEF6005A2C00}"/>
              </a:ext>
            </a:extLst>
          </p:cNvPr>
          <p:cNvSpPr txBox="1"/>
          <p:nvPr/>
        </p:nvSpPr>
        <p:spPr>
          <a:xfrm>
            <a:off x="1520685" y="4452732"/>
            <a:ext cx="5536097" cy="815008"/>
          </a:xfrm>
          <a:prstGeom prst="rect">
            <a:avLst/>
          </a:prstGeom>
        </p:spPr>
        <p:txBody>
          <a:bodyPr vert="horz" wrap="square" lIns="0" tIns="0" rIns="0" bIns="0" rtlCol="0">
            <a:normAutofit fontScale="92500"/>
          </a:bodyPr>
          <a:lstStyle/>
          <a:p>
            <a:pPr marL="457200" indent="-457200" algn="l">
              <a:buFont typeface="Arial" panose="020B0604020202020204" pitchFamily="34" charset="0"/>
              <a:buChar char="•"/>
            </a:pPr>
            <a:r>
              <a:rPr lang="en-US" sz="3400" i="1" dirty="0">
                <a:solidFill>
                  <a:srgbClr val="85CFF5"/>
                </a:solidFill>
                <a:latin typeface="Times New Roman" panose="02020603050405020304" pitchFamily="18" charset="0"/>
                <a:cs typeface="Times New Roman" panose="02020603050405020304" pitchFamily="18" charset="0"/>
              </a:rPr>
              <a:t>Equal Credit Opportunity Act</a:t>
            </a:r>
          </a:p>
        </p:txBody>
      </p:sp>
    </p:spTree>
    <p:custDataLst>
      <p:tags r:id="rId1"/>
    </p:custDataLst>
    <p:extLst>
      <p:ext uri="{BB962C8B-B14F-4D97-AF65-F5344CB8AC3E}">
        <p14:creationId xmlns:p14="http://schemas.microsoft.com/office/powerpoint/2010/main" val="48208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2A94BB-5EB4-465D-AD83-262D898DBE25}"/>
              </a:ext>
            </a:extLst>
          </p:cNvPr>
          <p:cNvSpPr>
            <a:spLocks noGrp="1"/>
          </p:cNvSpPr>
          <p:nvPr>
            <p:ph type="title"/>
          </p:nvPr>
        </p:nvSpPr>
        <p:spPr>
          <a:xfrm>
            <a:off x="785812" y="5237773"/>
            <a:ext cx="7886700" cy="578961"/>
          </a:xfrm>
        </p:spPr>
        <p:txBody>
          <a:bodyPr>
            <a:normAutofit/>
          </a:bodyPr>
          <a:lstStyle/>
          <a:p>
            <a:r>
              <a:rPr lang="en-US" sz="3200" dirty="0">
                <a:latin typeface="Times New Roman" panose="02020603050405020304" pitchFamily="18" charset="0"/>
                <a:cs typeface="Times New Roman" panose="02020603050405020304" pitchFamily="18" charset="0"/>
              </a:rPr>
              <a:t>Property Management Best Practices</a:t>
            </a:r>
          </a:p>
        </p:txBody>
      </p:sp>
      <p:sp>
        <p:nvSpPr>
          <p:cNvPr id="5" name="Text Placeholder 4">
            <a:extLst>
              <a:ext uri="{FF2B5EF4-FFF2-40B4-BE49-F238E27FC236}">
                <a16:creationId xmlns:a16="http://schemas.microsoft.com/office/drawing/2014/main" id="{7B2BF939-166F-47AE-B11E-0F62A811262B}"/>
              </a:ext>
            </a:extLst>
          </p:cNvPr>
          <p:cNvSpPr>
            <a:spLocks noGrp="1"/>
          </p:cNvSpPr>
          <p:nvPr>
            <p:ph type="body" sz="quarter" idx="10"/>
          </p:nvPr>
        </p:nvSpPr>
        <p:spPr>
          <a:xfrm>
            <a:off x="785812" y="4745896"/>
            <a:ext cx="4994672" cy="578961"/>
          </a:xfrm>
        </p:spPr>
        <p:txBody>
          <a:bodyPr>
            <a:normAutofit/>
          </a:bodyPr>
          <a:lstStyle/>
          <a:p>
            <a:r>
              <a:rPr lang="en-US" sz="2400" dirty="0">
                <a:latin typeface="Times New Roman" panose="02020603050405020304" pitchFamily="18" charset="0"/>
                <a:cs typeface="Times New Roman" panose="02020603050405020304" pitchFamily="18" charset="0"/>
              </a:rPr>
              <a:t>Lesson 4</a:t>
            </a:r>
          </a:p>
        </p:txBody>
      </p:sp>
    </p:spTree>
    <p:custDataLst>
      <p:tags r:id="rId1"/>
    </p:custDataLst>
    <p:extLst>
      <p:ext uri="{BB962C8B-B14F-4D97-AF65-F5344CB8AC3E}">
        <p14:creationId xmlns:p14="http://schemas.microsoft.com/office/powerpoint/2010/main" val="76408865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971828" y="3595209"/>
            <a:ext cx="7156493" cy="4351338"/>
          </a:xfrm>
        </p:spPr>
        <p:txBody>
          <a:bodyPr>
            <a:normAutofit/>
          </a:bodyPr>
          <a:lstStyle/>
          <a:p>
            <a:r>
              <a:rPr lang="en-US" sz="2400" dirty="0">
                <a:solidFill>
                  <a:schemeClr val="tx1"/>
                </a:solidFill>
                <a:latin typeface="Times New Roman" panose="02020603050405020304" pitchFamily="18" charset="0"/>
                <a:cs typeface="Times New Roman" panose="02020603050405020304" pitchFamily="18" charset="0"/>
              </a:rPr>
              <a:t>Policy and procedures</a:t>
            </a:r>
          </a:p>
          <a:p>
            <a:r>
              <a:rPr lang="en-US" sz="2400" dirty="0">
                <a:solidFill>
                  <a:schemeClr val="tx1"/>
                </a:solidFill>
                <a:latin typeface="Times New Roman" panose="02020603050405020304" pitchFamily="18" charset="0"/>
                <a:cs typeface="Times New Roman" panose="02020603050405020304" pitchFamily="18" charset="0"/>
              </a:rPr>
              <a:t>Effective management company and property teams</a:t>
            </a:r>
          </a:p>
          <a:p>
            <a:r>
              <a:rPr lang="en-US" sz="2400" dirty="0">
                <a:solidFill>
                  <a:schemeClr val="tx1"/>
                </a:solidFill>
                <a:latin typeface="Times New Roman" panose="02020603050405020304" pitchFamily="18" charset="0"/>
                <a:cs typeface="Times New Roman" panose="02020603050405020304" pitchFamily="18" charset="0"/>
              </a:rPr>
              <a:t>Best practices</a:t>
            </a:r>
          </a:p>
          <a:p>
            <a:r>
              <a:rPr lang="en-US" sz="2400" dirty="0">
                <a:solidFill>
                  <a:schemeClr val="tx1"/>
                </a:solidFill>
                <a:latin typeface="Times New Roman" panose="02020603050405020304" pitchFamily="18" charset="0"/>
                <a:cs typeface="Times New Roman" panose="02020603050405020304" pitchFamily="18" charset="0"/>
              </a:rPr>
              <a:t>Communication</a:t>
            </a:r>
          </a:p>
        </p:txBody>
      </p:sp>
      <p:sp>
        <p:nvSpPr>
          <p:cNvPr id="10" name="Freeform: Shape 9">
            <a:extLst>
              <a:ext uri="{FF2B5EF4-FFF2-40B4-BE49-F238E27FC236}">
                <a16:creationId xmlns:a16="http://schemas.microsoft.com/office/drawing/2014/main" id="{A0C246D0-0E2F-4A3E-8167-F8776C8F5361}"/>
              </a:ext>
            </a:extLst>
          </p:cNvPr>
          <p:cNvSpPr/>
          <p:nvPr/>
        </p:nvSpPr>
        <p:spPr>
          <a:xfrm>
            <a:off x="139231" y="1776053"/>
            <a:ext cx="1951151" cy="1325422"/>
          </a:xfrm>
          <a:custGeom>
            <a:avLst/>
            <a:gdLst>
              <a:gd name="connsiteX0" fmla="*/ 0 w 1533359"/>
              <a:gd name="connsiteY0" fmla="*/ 92002 h 920015"/>
              <a:gd name="connsiteX1" fmla="*/ 92002 w 1533359"/>
              <a:gd name="connsiteY1" fmla="*/ 0 h 920015"/>
              <a:gd name="connsiteX2" fmla="*/ 1441358 w 1533359"/>
              <a:gd name="connsiteY2" fmla="*/ 0 h 920015"/>
              <a:gd name="connsiteX3" fmla="*/ 1533360 w 1533359"/>
              <a:gd name="connsiteY3" fmla="*/ 92002 h 920015"/>
              <a:gd name="connsiteX4" fmla="*/ 1533359 w 1533359"/>
              <a:gd name="connsiteY4" fmla="*/ 828014 h 920015"/>
              <a:gd name="connsiteX5" fmla="*/ 1441357 w 1533359"/>
              <a:gd name="connsiteY5" fmla="*/ 920016 h 920015"/>
              <a:gd name="connsiteX6" fmla="*/ 92002 w 1533359"/>
              <a:gd name="connsiteY6" fmla="*/ 920015 h 920015"/>
              <a:gd name="connsiteX7" fmla="*/ 0 w 1533359"/>
              <a:gd name="connsiteY7" fmla="*/ 828013 h 920015"/>
              <a:gd name="connsiteX8" fmla="*/ 0 w 1533359"/>
              <a:gd name="connsiteY8" fmla="*/ 92002 h 92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359" h="920015">
                <a:moveTo>
                  <a:pt x="0" y="92002"/>
                </a:moveTo>
                <a:cubicBezTo>
                  <a:pt x="0" y="41191"/>
                  <a:pt x="41191" y="0"/>
                  <a:pt x="92002" y="0"/>
                </a:cubicBezTo>
                <a:lnTo>
                  <a:pt x="1441358" y="0"/>
                </a:lnTo>
                <a:cubicBezTo>
                  <a:pt x="1492169" y="0"/>
                  <a:pt x="1533360" y="41191"/>
                  <a:pt x="1533360" y="92002"/>
                </a:cubicBezTo>
                <a:cubicBezTo>
                  <a:pt x="1533360" y="337339"/>
                  <a:pt x="1533359" y="582677"/>
                  <a:pt x="1533359" y="828014"/>
                </a:cubicBezTo>
                <a:cubicBezTo>
                  <a:pt x="1533359" y="878825"/>
                  <a:pt x="1492168" y="920016"/>
                  <a:pt x="1441357" y="920016"/>
                </a:cubicBezTo>
                <a:lnTo>
                  <a:pt x="92002" y="920015"/>
                </a:lnTo>
                <a:cubicBezTo>
                  <a:pt x="41191" y="920015"/>
                  <a:pt x="0" y="878824"/>
                  <a:pt x="0" y="828013"/>
                </a:cubicBezTo>
                <a:lnTo>
                  <a:pt x="0" y="92002"/>
                </a:lnTo>
                <a:close/>
              </a:path>
            </a:pathLst>
          </a:custGeom>
          <a:solidFill>
            <a:srgbClr val="003F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0286" tIns="80286" rIns="80286" bIns="80286" numCol="1" spcCol="1270" anchor="ctr" anchorCtr="0">
            <a:noAutofit/>
          </a:bodyPr>
          <a:lstStyle/>
          <a:p>
            <a:pPr marL="0" lvl="0" indent="0" algn="ctr" defTabSz="6223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Policies and procedures</a:t>
            </a:r>
          </a:p>
        </p:txBody>
      </p:sp>
      <p:sp>
        <p:nvSpPr>
          <p:cNvPr id="12" name="Freeform: Shape 11">
            <a:extLst>
              <a:ext uri="{FF2B5EF4-FFF2-40B4-BE49-F238E27FC236}">
                <a16:creationId xmlns:a16="http://schemas.microsoft.com/office/drawing/2014/main" id="{CF169FEE-029A-4C50-919E-E62027D9577D}"/>
              </a:ext>
            </a:extLst>
          </p:cNvPr>
          <p:cNvSpPr/>
          <p:nvPr/>
        </p:nvSpPr>
        <p:spPr>
          <a:xfrm>
            <a:off x="2488366" y="1790675"/>
            <a:ext cx="1951151" cy="1325422"/>
          </a:xfrm>
          <a:custGeom>
            <a:avLst/>
            <a:gdLst>
              <a:gd name="connsiteX0" fmla="*/ 0 w 1533359"/>
              <a:gd name="connsiteY0" fmla="*/ 92002 h 920015"/>
              <a:gd name="connsiteX1" fmla="*/ 92002 w 1533359"/>
              <a:gd name="connsiteY1" fmla="*/ 0 h 920015"/>
              <a:gd name="connsiteX2" fmla="*/ 1441358 w 1533359"/>
              <a:gd name="connsiteY2" fmla="*/ 0 h 920015"/>
              <a:gd name="connsiteX3" fmla="*/ 1533360 w 1533359"/>
              <a:gd name="connsiteY3" fmla="*/ 92002 h 920015"/>
              <a:gd name="connsiteX4" fmla="*/ 1533359 w 1533359"/>
              <a:gd name="connsiteY4" fmla="*/ 828014 h 920015"/>
              <a:gd name="connsiteX5" fmla="*/ 1441357 w 1533359"/>
              <a:gd name="connsiteY5" fmla="*/ 920016 h 920015"/>
              <a:gd name="connsiteX6" fmla="*/ 92002 w 1533359"/>
              <a:gd name="connsiteY6" fmla="*/ 920015 h 920015"/>
              <a:gd name="connsiteX7" fmla="*/ 0 w 1533359"/>
              <a:gd name="connsiteY7" fmla="*/ 828013 h 920015"/>
              <a:gd name="connsiteX8" fmla="*/ 0 w 1533359"/>
              <a:gd name="connsiteY8" fmla="*/ 92002 h 92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359" h="920015">
                <a:moveTo>
                  <a:pt x="0" y="92002"/>
                </a:moveTo>
                <a:cubicBezTo>
                  <a:pt x="0" y="41191"/>
                  <a:pt x="41191" y="0"/>
                  <a:pt x="92002" y="0"/>
                </a:cubicBezTo>
                <a:lnTo>
                  <a:pt x="1441358" y="0"/>
                </a:lnTo>
                <a:cubicBezTo>
                  <a:pt x="1492169" y="0"/>
                  <a:pt x="1533360" y="41191"/>
                  <a:pt x="1533360" y="92002"/>
                </a:cubicBezTo>
                <a:cubicBezTo>
                  <a:pt x="1533360" y="337339"/>
                  <a:pt x="1533359" y="582677"/>
                  <a:pt x="1533359" y="828014"/>
                </a:cubicBezTo>
                <a:cubicBezTo>
                  <a:pt x="1533359" y="878825"/>
                  <a:pt x="1492168" y="920016"/>
                  <a:pt x="1441357" y="920016"/>
                </a:cubicBezTo>
                <a:lnTo>
                  <a:pt x="92002" y="920015"/>
                </a:lnTo>
                <a:cubicBezTo>
                  <a:pt x="41191" y="920015"/>
                  <a:pt x="0" y="878824"/>
                  <a:pt x="0" y="828013"/>
                </a:cubicBezTo>
                <a:lnTo>
                  <a:pt x="0" y="92002"/>
                </a:lnTo>
                <a:close/>
              </a:path>
            </a:pathLst>
          </a:custGeom>
          <a:solidFill>
            <a:srgbClr val="00587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0286" tIns="80286" rIns="80286" bIns="80286" numCol="1" spcCol="1270" anchor="ctr" anchorCtr="0">
            <a:noAutofit/>
          </a:bodyPr>
          <a:lstStyle/>
          <a:p>
            <a:pPr marL="0" lvl="0" indent="0" algn="ctr" defTabSz="622300">
              <a:lnSpc>
                <a:spcPct val="90000"/>
              </a:lnSpc>
              <a:spcBef>
                <a:spcPct val="0"/>
              </a:spcBef>
              <a:spcAft>
                <a:spcPct val="35000"/>
              </a:spcAft>
              <a:buNone/>
            </a:pPr>
            <a:r>
              <a:rPr lang="en-US" sz="2000" dirty="0">
                <a:latin typeface="Times New Roman" panose="02020603050405020304" pitchFamily="18" charset="0"/>
                <a:cs typeface="Times New Roman" panose="02020603050405020304" pitchFamily="18" charset="0"/>
              </a:rPr>
              <a:t>Effective t</a:t>
            </a:r>
            <a:r>
              <a:rPr lang="en-US" sz="2000" kern="1200" dirty="0">
                <a:latin typeface="Times New Roman" panose="02020603050405020304" pitchFamily="18" charset="0"/>
                <a:cs typeface="Times New Roman" panose="02020603050405020304" pitchFamily="18" charset="0"/>
              </a:rPr>
              <a:t>eams</a:t>
            </a:r>
          </a:p>
        </p:txBody>
      </p:sp>
      <p:sp>
        <p:nvSpPr>
          <p:cNvPr id="14" name="Freeform: Shape 13">
            <a:extLst>
              <a:ext uri="{FF2B5EF4-FFF2-40B4-BE49-F238E27FC236}">
                <a16:creationId xmlns:a16="http://schemas.microsoft.com/office/drawing/2014/main" id="{03D80D13-40D6-4411-8736-174E1915F874}"/>
              </a:ext>
            </a:extLst>
          </p:cNvPr>
          <p:cNvSpPr/>
          <p:nvPr/>
        </p:nvSpPr>
        <p:spPr>
          <a:xfrm>
            <a:off x="4823348" y="1776053"/>
            <a:ext cx="1951151" cy="1325422"/>
          </a:xfrm>
          <a:custGeom>
            <a:avLst/>
            <a:gdLst>
              <a:gd name="connsiteX0" fmla="*/ 0 w 1533359"/>
              <a:gd name="connsiteY0" fmla="*/ 92002 h 920015"/>
              <a:gd name="connsiteX1" fmla="*/ 92002 w 1533359"/>
              <a:gd name="connsiteY1" fmla="*/ 0 h 920015"/>
              <a:gd name="connsiteX2" fmla="*/ 1441358 w 1533359"/>
              <a:gd name="connsiteY2" fmla="*/ 0 h 920015"/>
              <a:gd name="connsiteX3" fmla="*/ 1533360 w 1533359"/>
              <a:gd name="connsiteY3" fmla="*/ 92002 h 920015"/>
              <a:gd name="connsiteX4" fmla="*/ 1533359 w 1533359"/>
              <a:gd name="connsiteY4" fmla="*/ 828014 h 920015"/>
              <a:gd name="connsiteX5" fmla="*/ 1441357 w 1533359"/>
              <a:gd name="connsiteY5" fmla="*/ 920016 h 920015"/>
              <a:gd name="connsiteX6" fmla="*/ 92002 w 1533359"/>
              <a:gd name="connsiteY6" fmla="*/ 920015 h 920015"/>
              <a:gd name="connsiteX7" fmla="*/ 0 w 1533359"/>
              <a:gd name="connsiteY7" fmla="*/ 828013 h 920015"/>
              <a:gd name="connsiteX8" fmla="*/ 0 w 1533359"/>
              <a:gd name="connsiteY8" fmla="*/ 92002 h 92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359" h="920015">
                <a:moveTo>
                  <a:pt x="0" y="92002"/>
                </a:moveTo>
                <a:cubicBezTo>
                  <a:pt x="0" y="41191"/>
                  <a:pt x="41191" y="0"/>
                  <a:pt x="92002" y="0"/>
                </a:cubicBezTo>
                <a:lnTo>
                  <a:pt x="1441358" y="0"/>
                </a:lnTo>
                <a:cubicBezTo>
                  <a:pt x="1492169" y="0"/>
                  <a:pt x="1533360" y="41191"/>
                  <a:pt x="1533360" y="92002"/>
                </a:cubicBezTo>
                <a:cubicBezTo>
                  <a:pt x="1533360" y="337339"/>
                  <a:pt x="1533359" y="582677"/>
                  <a:pt x="1533359" y="828014"/>
                </a:cubicBezTo>
                <a:cubicBezTo>
                  <a:pt x="1533359" y="878825"/>
                  <a:pt x="1492168" y="920016"/>
                  <a:pt x="1441357" y="920016"/>
                </a:cubicBezTo>
                <a:lnTo>
                  <a:pt x="92002" y="920015"/>
                </a:lnTo>
                <a:cubicBezTo>
                  <a:pt x="41191" y="920015"/>
                  <a:pt x="0" y="878824"/>
                  <a:pt x="0" y="828013"/>
                </a:cubicBezTo>
                <a:lnTo>
                  <a:pt x="0" y="92002"/>
                </a:lnTo>
                <a:close/>
              </a:path>
            </a:pathLst>
          </a:custGeom>
          <a:solidFill>
            <a:srgbClr val="0081A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946" tIns="81810" rIns="26946" bIns="80286" numCol="1" spcCol="1270" anchor="ctr" anchorCtr="0">
            <a:noAutofit/>
          </a:bodyPr>
          <a:lstStyle/>
          <a:p>
            <a:pPr marL="0" lvl="0" indent="0" algn="ctr" defTabSz="6223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Best practices</a:t>
            </a:r>
          </a:p>
        </p:txBody>
      </p:sp>
      <p:sp>
        <p:nvSpPr>
          <p:cNvPr id="16" name="Freeform: Shape 15">
            <a:extLst>
              <a:ext uri="{FF2B5EF4-FFF2-40B4-BE49-F238E27FC236}">
                <a16:creationId xmlns:a16="http://schemas.microsoft.com/office/drawing/2014/main" id="{59C8B6B1-A6E8-4CA9-B189-E37D7371CB6B}"/>
              </a:ext>
            </a:extLst>
          </p:cNvPr>
          <p:cNvSpPr/>
          <p:nvPr/>
        </p:nvSpPr>
        <p:spPr>
          <a:xfrm>
            <a:off x="7152746" y="1790675"/>
            <a:ext cx="1951151" cy="1325422"/>
          </a:xfrm>
          <a:custGeom>
            <a:avLst/>
            <a:gdLst>
              <a:gd name="connsiteX0" fmla="*/ 0 w 1533359"/>
              <a:gd name="connsiteY0" fmla="*/ 92002 h 920015"/>
              <a:gd name="connsiteX1" fmla="*/ 92002 w 1533359"/>
              <a:gd name="connsiteY1" fmla="*/ 0 h 920015"/>
              <a:gd name="connsiteX2" fmla="*/ 1441358 w 1533359"/>
              <a:gd name="connsiteY2" fmla="*/ 0 h 920015"/>
              <a:gd name="connsiteX3" fmla="*/ 1533360 w 1533359"/>
              <a:gd name="connsiteY3" fmla="*/ 92002 h 920015"/>
              <a:gd name="connsiteX4" fmla="*/ 1533359 w 1533359"/>
              <a:gd name="connsiteY4" fmla="*/ 828014 h 920015"/>
              <a:gd name="connsiteX5" fmla="*/ 1441357 w 1533359"/>
              <a:gd name="connsiteY5" fmla="*/ 920016 h 920015"/>
              <a:gd name="connsiteX6" fmla="*/ 92002 w 1533359"/>
              <a:gd name="connsiteY6" fmla="*/ 920015 h 920015"/>
              <a:gd name="connsiteX7" fmla="*/ 0 w 1533359"/>
              <a:gd name="connsiteY7" fmla="*/ 828013 h 920015"/>
              <a:gd name="connsiteX8" fmla="*/ 0 w 1533359"/>
              <a:gd name="connsiteY8" fmla="*/ 92002 h 92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359" h="920015">
                <a:moveTo>
                  <a:pt x="0" y="92002"/>
                </a:moveTo>
                <a:cubicBezTo>
                  <a:pt x="0" y="41191"/>
                  <a:pt x="41191" y="0"/>
                  <a:pt x="92002" y="0"/>
                </a:cubicBezTo>
                <a:lnTo>
                  <a:pt x="1441358" y="0"/>
                </a:lnTo>
                <a:cubicBezTo>
                  <a:pt x="1492169" y="0"/>
                  <a:pt x="1533360" y="41191"/>
                  <a:pt x="1533360" y="92002"/>
                </a:cubicBezTo>
                <a:cubicBezTo>
                  <a:pt x="1533360" y="337339"/>
                  <a:pt x="1533359" y="582677"/>
                  <a:pt x="1533359" y="828014"/>
                </a:cubicBezTo>
                <a:cubicBezTo>
                  <a:pt x="1533359" y="878825"/>
                  <a:pt x="1492168" y="920016"/>
                  <a:pt x="1441357" y="920016"/>
                </a:cubicBezTo>
                <a:lnTo>
                  <a:pt x="92002" y="920015"/>
                </a:lnTo>
                <a:cubicBezTo>
                  <a:pt x="41191" y="920015"/>
                  <a:pt x="0" y="878824"/>
                  <a:pt x="0" y="828013"/>
                </a:cubicBezTo>
                <a:lnTo>
                  <a:pt x="0" y="92002"/>
                </a:lnTo>
                <a:close/>
              </a:path>
            </a:pathLst>
          </a:custGeom>
          <a:solidFill>
            <a:srgbClr val="0097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0286" tIns="80286" rIns="80286" bIns="80286" numCol="1" spcCol="1270" anchor="ctr" anchorCtr="0">
            <a:noAutofit/>
          </a:bodyPr>
          <a:lstStyle/>
          <a:p>
            <a:pPr marL="0" lvl="0" indent="0" algn="ctr" defTabSz="6223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Communication</a:t>
            </a:r>
          </a:p>
        </p:txBody>
      </p:sp>
      <p:sp>
        <p:nvSpPr>
          <p:cNvPr id="8" name="TextBox 7">
            <a:extLst>
              <a:ext uri="{FF2B5EF4-FFF2-40B4-BE49-F238E27FC236}">
                <a16:creationId xmlns:a16="http://schemas.microsoft.com/office/drawing/2014/main" id="{A17AA22B-7776-49E9-A1EE-0D59FCDCADD0}"/>
              </a:ext>
            </a:extLst>
          </p:cNvPr>
          <p:cNvSpPr txBox="1"/>
          <p:nvPr/>
        </p:nvSpPr>
        <p:spPr>
          <a:xfrm>
            <a:off x="652744" y="865754"/>
            <a:ext cx="4697757" cy="380273"/>
          </a:xfrm>
          <a:prstGeom prst="rect">
            <a:avLst/>
          </a:prstGeom>
        </p:spPr>
        <p:txBody>
          <a:bodyPr/>
          <a:lstStyle>
            <a:lvl1pPr indent="0" defTabSz="685783">
              <a:lnSpc>
                <a:spcPct val="90000"/>
              </a:lnSpc>
              <a:spcBef>
                <a:spcPts val="750"/>
              </a:spcBef>
              <a:buClr>
                <a:srgbClr val="455080"/>
              </a:buClr>
              <a:buFont typeface="Arial" panose="020B0604020202020204" pitchFamily="34" charset="0"/>
              <a:buNone/>
              <a:defRPr sz="2200" baseline="0">
                <a:solidFill>
                  <a:srgbClr val="005870"/>
                </a:solidFill>
                <a:latin typeface="Cambria" panose="02040503050406030204" pitchFamily="18" charset="0"/>
              </a:defRPr>
            </a:lvl1pPr>
            <a:lvl2pPr marL="514337" indent="-171446" defTabSz="685783">
              <a:lnSpc>
                <a:spcPct val="90000"/>
              </a:lnSpc>
              <a:spcBef>
                <a:spcPts val="375"/>
              </a:spcBef>
              <a:buClr>
                <a:srgbClr val="455080"/>
              </a:buClr>
              <a:buFont typeface="Arial" panose="020B0604020202020204" pitchFamily="34" charset="0"/>
              <a:buChar char="•"/>
              <a:defRPr baseline="0">
                <a:solidFill>
                  <a:srgbClr val="707372"/>
                </a:solidFill>
                <a:latin typeface="Cambria" panose="02040503050406030204" pitchFamily="18" charset="0"/>
              </a:defRPr>
            </a:lvl2pPr>
            <a:lvl3pPr marL="857228" indent="-171446" defTabSz="685783">
              <a:lnSpc>
                <a:spcPct val="90000"/>
              </a:lnSpc>
              <a:spcBef>
                <a:spcPts val="375"/>
              </a:spcBef>
              <a:buSzPct val="100000"/>
              <a:buFont typeface="Arial" panose="020B0604020202020204" pitchFamily="34" charset="0"/>
              <a:buChar char="•"/>
              <a:defRPr sz="1425" baseline="0">
                <a:solidFill>
                  <a:srgbClr val="707372"/>
                </a:solidFill>
                <a:latin typeface="Cambria" panose="02040503050406030204" pitchFamily="18" charset="0"/>
              </a:defRPr>
            </a:lvl3pPr>
            <a:lvl4pPr marL="1200120" indent="-171446" defTabSz="685783">
              <a:lnSpc>
                <a:spcPct val="90000"/>
              </a:lnSpc>
              <a:spcBef>
                <a:spcPts val="375"/>
              </a:spcBef>
              <a:buFont typeface="Arial" panose="020B0604020202020204" pitchFamily="34" charset="0"/>
              <a:buChar char="•"/>
              <a:defRPr sz="1350">
                <a:solidFill>
                  <a:srgbClr val="707372"/>
                </a:solidFill>
                <a:latin typeface="Cambria" panose="02040503050406030204" pitchFamily="18" charset="0"/>
              </a:defRPr>
            </a:lvl4pPr>
            <a:lvl5pPr marL="1543012" indent="-171446" defTabSz="685783">
              <a:lnSpc>
                <a:spcPct val="90000"/>
              </a:lnSpc>
              <a:spcBef>
                <a:spcPts val="375"/>
              </a:spcBef>
              <a:buFont typeface="Arial" panose="020B0604020202020204" pitchFamily="34" charset="0"/>
              <a:buChar char="•"/>
              <a:defRPr sz="1350">
                <a:solidFill>
                  <a:srgbClr val="707372"/>
                </a:solidFill>
                <a:latin typeface="Cambria" panose="02040503050406030204" pitchFamily="18" charset="0"/>
              </a:defRPr>
            </a:lvl5pPr>
            <a:lvl6pPr marL="1885903" indent="-171446" defTabSz="685783">
              <a:lnSpc>
                <a:spcPct val="90000"/>
              </a:lnSpc>
              <a:spcBef>
                <a:spcPts val="375"/>
              </a:spcBef>
              <a:buFont typeface="Arial" panose="020B0604020202020204" pitchFamily="34" charset="0"/>
              <a:buChar char="•"/>
              <a:defRPr sz="1350"/>
            </a:lvl6pPr>
            <a:lvl7pPr marL="2228795" indent="-171446" defTabSz="685783">
              <a:lnSpc>
                <a:spcPct val="90000"/>
              </a:lnSpc>
              <a:spcBef>
                <a:spcPts val="375"/>
              </a:spcBef>
              <a:buFont typeface="Arial" panose="020B0604020202020204" pitchFamily="34" charset="0"/>
              <a:buChar char="•"/>
              <a:defRPr sz="1350"/>
            </a:lvl7pPr>
            <a:lvl8pPr marL="2571686" indent="-171446" defTabSz="685783">
              <a:lnSpc>
                <a:spcPct val="90000"/>
              </a:lnSpc>
              <a:spcBef>
                <a:spcPts val="375"/>
              </a:spcBef>
              <a:buFont typeface="Arial" panose="020B0604020202020204" pitchFamily="34" charset="0"/>
              <a:buChar char="•"/>
              <a:defRPr sz="1350"/>
            </a:lvl8pPr>
            <a:lvl9pPr marL="2914577" indent="-171446" defTabSz="685783">
              <a:lnSpc>
                <a:spcPct val="90000"/>
              </a:lnSpc>
              <a:spcBef>
                <a:spcPts val="375"/>
              </a:spcBef>
              <a:buFont typeface="Arial" panose="020B0604020202020204" pitchFamily="34" charset="0"/>
              <a:buChar char="•"/>
              <a:defRPr sz="1350"/>
            </a:lvl9pPr>
          </a:lstStyle>
          <a:p>
            <a:r>
              <a:rPr lang="en-US" dirty="0">
                <a:latin typeface="Times New Roman" panose="02020603050405020304" pitchFamily="18" charset="0"/>
                <a:cs typeface="Times New Roman" panose="02020603050405020304" pitchFamily="18" charset="0"/>
              </a:rPr>
              <a:t>Successful property management</a:t>
            </a:r>
          </a:p>
        </p:txBody>
      </p:sp>
      <p:sp>
        <p:nvSpPr>
          <p:cNvPr id="17" name="Arrow: Left-Right 16">
            <a:extLst>
              <a:ext uri="{FF2B5EF4-FFF2-40B4-BE49-F238E27FC236}">
                <a16:creationId xmlns:a16="http://schemas.microsoft.com/office/drawing/2014/main" id="{1AF6A2A4-23B4-474D-ABCE-6D15290CE8B6}"/>
              </a:ext>
            </a:extLst>
          </p:cNvPr>
          <p:cNvSpPr/>
          <p:nvPr/>
        </p:nvSpPr>
        <p:spPr>
          <a:xfrm>
            <a:off x="2062778" y="2284410"/>
            <a:ext cx="480821" cy="380273"/>
          </a:xfrm>
          <a:prstGeom prst="leftRightArrow">
            <a:avLst/>
          </a:prstGeom>
          <a:solidFill>
            <a:srgbClr val="7073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rrow: Left-Right 20">
            <a:extLst>
              <a:ext uri="{FF2B5EF4-FFF2-40B4-BE49-F238E27FC236}">
                <a16:creationId xmlns:a16="http://schemas.microsoft.com/office/drawing/2014/main" id="{5F46A007-3E0E-4342-9443-EEEE9A544C6D}"/>
              </a:ext>
            </a:extLst>
          </p:cNvPr>
          <p:cNvSpPr/>
          <p:nvPr/>
        </p:nvSpPr>
        <p:spPr>
          <a:xfrm>
            <a:off x="4391022" y="2284409"/>
            <a:ext cx="480822" cy="380273"/>
          </a:xfrm>
          <a:prstGeom prst="leftRightArrow">
            <a:avLst/>
          </a:prstGeom>
          <a:solidFill>
            <a:srgbClr val="7073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Arrow: Left-Right 22">
            <a:extLst>
              <a:ext uri="{FF2B5EF4-FFF2-40B4-BE49-F238E27FC236}">
                <a16:creationId xmlns:a16="http://schemas.microsoft.com/office/drawing/2014/main" id="{ACAD5C1B-A18F-4212-98CA-D65EA8887976}"/>
              </a:ext>
            </a:extLst>
          </p:cNvPr>
          <p:cNvSpPr/>
          <p:nvPr/>
        </p:nvSpPr>
        <p:spPr>
          <a:xfrm>
            <a:off x="6752728" y="2314748"/>
            <a:ext cx="480822" cy="380273"/>
          </a:xfrm>
          <a:prstGeom prst="leftRightArrow">
            <a:avLst/>
          </a:prstGeom>
          <a:solidFill>
            <a:srgbClr val="7073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870C0048-E0EC-409D-B7D5-9DAD1A8EB42C}"/>
              </a:ext>
            </a:extLst>
          </p:cNvPr>
          <p:cNvSpPr>
            <a:spLocks noGrp="1"/>
          </p:cNvSpPr>
          <p:nvPr>
            <p:ph type="sldNum" sz="quarter" idx="10"/>
          </p:nvPr>
        </p:nvSpPr>
        <p:spPr/>
        <p:txBody>
          <a:bodyPr/>
          <a:lstStyle/>
          <a:p>
            <a:fld id="{B9E1C8A5-9C65-4F56-8705-354FF305CE30}" type="slidenum">
              <a:rPr lang="en-US" smtClean="0"/>
              <a:pPr/>
              <a:t>156</a:t>
            </a:fld>
            <a:endParaRPr lang="en-US"/>
          </a:p>
        </p:txBody>
      </p:sp>
    </p:spTree>
    <p:custDataLst>
      <p:tags r:id="rId1"/>
    </p:custDataLst>
    <p:extLst>
      <p:ext uri="{BB962C8B-B14F-4D97-AF65-F5344CB8AC3E}">
        <p14:creationId xmlns:p14="http://schemas.microsoft.com/office/powerpoint/2010/main" val="296934863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text on a white background&#10;&#10;Description automatically generated">
            <a:extLst>
              <a:ext uri="{FF2B5EF4-FFF2-40B4-BE49-F238E27FC236}">
                <a16:creationId xmlns:a16="http://schemas.microsoft.com/office/drawing/2014/main" id="{2C08F9F0-9F4B-4153-8B37-77BE0288BA1A}"/>
              </a:ext>
            </a:extLst>
          </p:cNvPr>
          <p:cNvPicPr>
            <a:picLocks noChangeAspect="1"/>
          </p:cNvPicPr>
          <p:nvPr/>
        </p:nvPicPr>
        <p:blipFill rotWithShape="1">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255561" y="2584174"/>
            <a:ext cx="1672747" cy="1330160"/>
          </a:xfrm>
          <a:prstGeom prst="rect">
            <a:avLst/>
          </a:prstGeom>
        </p:spPr>
      </p:pic>
      <p:sp>
        <p:nvSpPr>
          <p:cNvPr id="6" name="TextBox 5">
            <a:extLst>
              <a:ext uri="{FF2B5EF4-FFF2-40B4-BE49-F238E27FC236}">
                <a16:creationId xmlns:a16="http://schemas.microsoft.com/office/drawing/2014/main" id="{AC090FA6-8BE7-42A2-8B03-D15C0DB63DEB}"/>
              </a:ext>
            </a:extLst>
          </p:cNvPr>
          <p:cNvSpPr txBox="1"/>
          <p:nvPr/>
        </p:nvSpPr>
        <p:spPr>
          <a:xfrm>
            <a:off x="-111522" y="3967344"/>
            <a:ext cx="2514596" cy="439005"/>
          </a:xfrm>
          <a:prstGeom prst="rect">
            <a:avLst/>
          </a:prstGeom>
        </p:spPr>
        <p:txBody>
          <a:bodyPr vert="horz" wrap="square" lIns="0" tIns="0" rIns="0" bIns="0" rtlCol="0">
            <a:normAutofit/>
          </a:bodyPr>
          <a:lstStyle/>
          <a:p>
            <a:pPr algn="ctr"/>
            <a:r>
              <a:rPr lang="en-US" dirty="0">
                <a:latin typeface="Times New Roman" panose="02020603050405020304" pitchFamily="18" charset="0"/>
                <a:cs typeface="Times New Roman" panose="02020603050405020304" pitchFamily="18" charset="0"/>
              </a:rPr>
              <a:t>Marketing and leasing</a:t>
            </a:r>
          </a:p>
        </p:txBody>
      </p:sp>
      <p:pic>
        <p:nvPicPr>
          <p:cNvPr id="12" name="Picture 11" descr="A picture containing text&#10;&#10;Description automatically generated">
            <a:extLst>
              <a:ext uri="{FF2B5EF4-FFF2-40B4-BE49-F238E27FC236}">
                <a16:creationId xmlns:a16="http://schemas.microsoft.com/office/drawing/2014/main" id="{A4FB75C4-EF06-46D6-8C42-05A38EAB50A2}"/>
              </a:ext>
            </a:extLst>
          </p:cNvPr>
          <p:cNvPicPr>
            <a:picLocks noChangeAspect="1"/>
          </p:cNvPicPr>
          <p:nvPr/>
        </p:nvPicPr>
        <p:blipFill rotWithShape="1">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2497056" y="2668436"/>
            <a:ext cx="1672748" cy="1463654"/>
          </a:xfrm>
          <a:prstGeom prst="rect">
            <a:avLst/>
          </a:prstGeom>
        </p:spPr>
      </p:pic>
      <p:sp>
        <p:nvSpPr>
          <p:cNvPr id="14" name="TextBox 13">
            <a:extLst>
              <a:ext uri="{FF2B5EF4-FFF2-40B4-BE49-F238E27FC236}">
                <a16:creationId xmlns:a16="http://schemas.microsoft.com/office/drawing/2014/main" id="{FA6D993D-B284-45D9-925E-6171DFA9B51D}"/>
              </a:ext>
            </a:extLst>
          </p:cNvPr>
          <p:cNvSpPr txBox="1"/>
          <p:nvPr/>
        </p:nvSpPr>
        <p:spPr>
          <a:xfrm>
            <a:off x="2421157" y="3978914"/>
            <a:ext cx="1943814" cy="439005"/>
          </a:xfrm>
          <a:prstGeom prst="rect">
            <a:avLst/>
          </a:prstGeom>
        </p:spPr>
        <p:txBody>
          <a:bodyPr vert="horz" wrap="square" lIns="0" tIns="0" rIns="0" bIns="0" rtlCol="0">
            <a:normAutofit/>
          </a:bodyPr>
          <a:lstStyle/>
          <a:p>
            <a:pPr algn="l"/>
            <a:r>
              <a:rPr lang="en-US" dirty="0">
                <a:latin typeface="Times New Roman" panose="02020603050405020304" pitchFamily="18" charset="0"/>
                <a:cs typeface="Times New Roman" panose="02020603050405020304" pitchFamily="18" charset="0"/>
              </a:rPr>
              <a:t>Conflict resolution</a:t>
            </a:r>
          </a:p>
        </p:txBody>
      </p:sp>
      <p:cxnSp>
        <p:nvCxnSpPr>
          <p:cNvPr id="16" name="Straight Connector 15">
            <a:extLst>
              <a:ext uri="{FF2B5EF4-FFF2-40B4-BE49-F238E27FC236}">
                <a16:creationId xmlns:a16="http://schemas.microsoft.com/office/drawing/2014/main" id="{F56BBE4D-7530-4BA6-B7BA-8C903FA32C28}"/>
              </a:ext>
            </a:extLst>
          </p:cNvPr>
          <p:cNvCxnSpPr/>
          <p:nvPr/>
        </p:nvCxnSpPr>
        <p:spPr>
          <a:xfrm>
            <a:off x="2303684" y="2586646"/>
            <a:ext cx="0" cy="1330160"/>
          </a:xfrm>
          <a:prstGeom prst="line">
            <a:avLst/>
          </a:prstGeom>
          <a:ln w="3175">
            <a:solidFill>
              <a:srgbClr val="0097C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425945BE-8110-482B-B89F-A90A7FAE199E}"/>
              </a:ext>
            </a:extLst>
          </p:cNvPr>
          <p:cNvCxnSpPr/>
          <p:nvPr/>
        </p:nvCxnSpPr>
        <p:spPr>
          <a:xfrm>
            <a:off x="4285459" y="2566768"/>
            <a:ext cx="0" cy="1330160"/>
          </a:xfrm>
          <a:prstGeom prst="line">
            <a:avLst/>
          </a:prstGeom>
          <a:ln w="3175">
            <a:solidFill>
              <a:srgbClr val="0097C0"/>
            </a:solidFill>
          </a:ln>
        </p:spPr>
        <p:style>
          <a:lnRef idx="1">
            <a:schemeClr val="accent2"/>
          </a:lnRef>
          <a:fillRef idx="0">
            <a:schemeClr val="accent2"/>
          </a:fillRef>
          <a:effectRef idx="0">
            <a:schemeClr val="accent2"/>
          </a:effectRef>
          <a:fontRef idx="minor">
            <a:schemeClr val="tx1"/>
          </a:fontRef>
        </p:style>
      </p:cxnSp>
      <p:pic>
        <p:nvPicPr>
          <p:cNvPr id="19" name="Picture 18" descr="A close up of a logo&#10;&#10;Description automatically generated">
            <a:extLst>
              <a:ext uri="{FF2B5EF4-FFF2-40B4-BE49-F238E27FC236}">
                <a16:creationId xmlns:a16="http://schemas.microsoft.com/office/drawing/2014/main" id="{CC47E8AF-7D84-47BD-8D73-5964AC0B7E39}"/>
              </a:ext>
            </a:extLst>
          </p:cNvPr>
          <p:cNvPicPr>
            <a:picLocks noChangeAspect="1"/>
          </p:cNvPicPr>
          <p:nvPr/>
        </p:nvPicPr>
        <p:blipFill rotWithShape="1">
          <a:blip r:embed="rId6"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4971337" y="2757033"/>
            <a:ext cx="1262316" cy="1157301"/>
          </a:xfrm>
          <a:prstGeom prst="rect">
            <a:avLst/>
          </a:prstGeom>
        </p:spPr>
      </p:pic>
      <p:sp>
        <p:nvSpPr>
          <p:cNvPr id="21" name="TextBox 20">
            <a:extLst>
              <a:ext uri="{FF2B5EF4-FFF2-40B4-BE49-F238E27FC236}">
                <a16:creationId xmlns:a16="http://schemas.microsoft.com/office/drawing/2014/main" id="{C7A5C43D-D0B0-49B0-8786-17EC69D11117}"/>
              </a:ext>
            </a:extLst>
          </p:cNvPr>
          <p:cNvSpPr txBox="1"/>
          <p:nvPr/>
        </p:nvSpPr>
        <p:spPr>
          <a:xfrm>
            <a:off x="4435272" y="3978914"/>
            <a:ext cx="2514591" cy="439005"/>
          </a:xfrm>
          <a:prstGeom prst="rect">
            <a:avLst/>
          </a:prstGeom>
        </p:spPr>
        <p:txBody>
          <a:bodyPr vert="horz" wrap="square" lIns="0" tIns="0" rIns="0" bIns="0" rtlCol="0">
            <a:normAutofit/>
          </a:bodyPr>
          <a:lstStyle/>
          <a:p>
            <a:pPr algn="l"/>
            <a:r>
              <a:rPr lang="en-US" dirty="0">
                <a:latin typeface="Times New Roman" panose="02020603050405020304" pitchFamily="18" charset="0"/>
                <a:cs typeface="Times New Roman" panose="02020603050405020304" pitchFamily="18" charset="0"/>
              </a:rPr>
              <a:t>Maintenance and repairs</a:t>
            </a:r>
          </a:p>
        </p:txBody>
      </p:sp>
      <p:cxnSp>
        <p:nvCxnSpPr>
          <p:cNvPr id="22" name="Straight Connector 21">
            <a:extLst>
              <a:ext uri="{FF2B5EF4-FFF2-40B4-BE49-F238E27FC236}">
                <a16:creationId xmlns:a16="http://schemas.microsoft.com/office/drawing/2014/main" id="{0B098586-DC28-41F7-95A4-F96AAFFBCD35}"/>
              </a:ext>
            </a:extLst>
          </p:cNvPr>
          <p:cNvCxnSpPr/>
          <p:nvPr/>
        </p:nvCxnSpPr>
        <p:spPr>
          <a:xfrm>
            <a:off x="6887810" y="2584174"/>
            <a:ext cx="0" cy="1330160"/>
          </a:xfrm>
          <a:prstGeom prst="line">
            <a:avLst/>
          </a:prstGeom>
          <a:ln w="3175">
            <a:solidFill>
              <a:srgbClr val="0097C0"/>
            </a:solidFill>
          </a:ln>
        </p:spPr>
        <p:style>
          <a:lnRef idx="1">
            <a:schemeClr val="accent2"/>
          </a:lnRef>
          <a:fillRef idx="0">
            <a:schemeClr val="accent2"/>
          </a:fillRef>
          <a:effectRef idx="0">
            <a:schemeClr val="accent2"/>
          </a:effectRef>
          <a:fontRef idx="minor">
            <a:schemeClr val="tx1"/>
          </a:fontRef>
        </p:style>
      </p:cxnSp>
      <p:pic>
        <p:nvPicPr>
          <p:cNvPr id="24" name="Picture 23" descr="A close up of text on a white background&#10;&#10;Description automatically generated">
            <a:extLst>
              <a:ext uri="{FF2B5EF4-FFF2-40B4-BE49-F238E27FC236}">
                <a16:creationId xmlns:a16="http://schemas.microsoft.com/office/drawing/2014/main" id="{58EA7512-2EFE-49D6-BCB8-1F84C3C0BABE}"/>
              </a:ext>
            </a:extLst>
          </p:cNvPr>
          <p:cNvPicPr>
            <a:picLocks noChangeAspect="1"/>
          </p:cNvPicPr>
          <p:nvPr/>
        </p:nvPicPr>
        <p:blipFill rotWithShape="1">
          <a:blip r:embed="rId7"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7386064" y="2821871"/>
            <a:ext cx="1189571" cy="1092463"/>
          </a:xfrm>
          <a:prstGeom prst="rect">
            <a:avLst/>
          </a:prstGeom>
        </p:spPr>
      </p:pic>
      <p:sp>
        <p:nvSpPr>
          <p:cNvPr id="26" name="TextBox 25">
            <a:extLst>
              <a:ext uri="{FF2B5EF4-FFF2-40B4-BE49-F238E27FC236}">
                <a16:creationId xmlns:a16="http://schemas.microsoft.com/office/drawing/2014/main" id="{FF20627D-AA95-40A2-AC35-E9E862A39240}"/>
              </a:ext>
            </a:extLst>
          </p:cNvPr>
          <p:cNvSpPr txBox="1"/>
          <p:nvPr/>
        </p:nvSpPr>
        <p:spPr>
          <a:xfrm>
            <a:off x="7020165" y="3978914"/>
            <a:ext cx="2514591" cy="439005"/>
          </a:xfrm>
          <a:prstGeom prst="rect">
            <a:avLst/>
          </a:prstGeom>
        </p:spPr>
        <p:txBody>
          <a:bodyPr vert="horz" wrap="square" lIns="0" tIns="0" rIns="0" bIns="0" rtlCol="0">
            <a:normAutofit/>
          </a:bodyPr>
          <a:lstStyle/>
          <a:p>
            <a:pPr algn="l"/>
            <a:r>
              <a:rPr lang="en-US" dirty="0">
                <a:latin typeface="Times New Roman" panose="02020603050405020304" pitchFamily="18" charset="0"/>
                <a:cs typeface="Times New Roman" panose="02020603050405020304" pitchFamily="18" charset="0"/>
              </a:rPr>
              <a:t>Accounting and taxes</a:t>
            </a:r>
          </a:p>
        </p:txBody>
      </p:sp>
      <p:sp>
        <p:nvSpPr>
          <p:cNvPr id="2" name="TextBox 1">
            <a:extLst>
              <a:ext uri="{FF2B5EF4-FFF2-40B4-BE49-F238E27FC236}">
                <a16:creationId xmlns:a16="http://schemas.microsoft.com/office/drawing/2014/main" id="{EB5A6530-EB74-4B20-AF53-C090CAEC5DC4}"/>
              </a:ext>
            </a:extLst>
          </p:cNvPr>
          <p:cNvSpPr txBox="1"/>
          <p:nvPr/>
        </p:nvSpPr>
        <p:spPr>
          <a:xfrm>
            <a:off x="512781" y="1703444"/>
            <a:ext cx="4647037" cy="439004"/>
          </a:xfrm>
          <a:prstGeom prst="rect">
            <a:avLst/>
          </a:prstGeom>
        </p:spPr>
        <p:txBody>
          <a:bodyPr/>
          <a:lstStyle>
            <a:defPPr>
              <a:defRPr lang="en-US"/>
            </a:defPPr>
            <a:lvl1pPr indent="0" defTabSz="685783">
              <a:lnSpc>
                <a:spcPct val="90000"/>
              </a:lnSpc>
              <a:spcBef>
                <a:spcPts val="750"/>
              </a:spcBef>
              <a:buClr>
                <a:srgbClr val="455080"/>
              </a:buClr>
              <a:buFont typeface="Arial" panose="020B0604020202020204" pitchFamily="34" charset="0"/>
              <a:buNone/>
              <a:defRPr sz="2200" baseline="0">
                <a:solidFill>
                  <a:srgbClr val="005870"/>
                </a:solidFill>
                <a:latin typeface="Cambria" panose="02040503050406030204" pitchFamily="18" charset="0"/>
              </a:defRPr>
            </a:lvl1pPr>
            <a:lvl2pPr marL="514337" indent="-171446" defTabSz="685783">
              <a:lnSpc>
                <a:spcPct val="90000"/>
              </a:lnSpc>
              <a:spcBef>
                <a:spcPts val="375"/>
              </a:spcBef>
              <a:buClr>
                <a:srgbClr val="455080"/>
              </a:buClr>
              <a:buFont typeface="Arial" panose="020B0604020202020204" pitchFamily="34" charset="0"/>
              <a:buChar char="•"/>
              <a:defRPr baseline="0">
                <a:solidFill>
                  <a:srgbClr val="707372"/>
                </a:solidFill>
                <a:latin typeface="Cambria" panose="02040503050406030204" pitchFamily="18" charset="0"/>
              </a:defRPr>
            </a:lvl2pPr>
            <a:lvl3pPr marL="857228" indent="-171446" defTabSz="685783">
              <a:lnSpc>
                <a:spcPct val="90000"/>
              </a:lnSpc>
              <a:spcBef>
                <a:spcPts val="375"/>
              </a:spcBef>
              <a:buSzPct val="100000"/>
              <a:buFont typeface="Arial" panose="020B0604020202020204" pitchFamily="34" charset="0"/>
              <a:buChar char="•"/>
              <a:defRPr sz="1425" baseline="0">
                <a:solidFill>
                  <a:srgbClr val="707372"/>
                </a:solidFill>
                <a:latin typeface="Cambria" panose="02040503050406030204" pitchFamily="18" charset="0"/>
              </a:defRPr>
            </a:lvl3pPr>
            <a:lvl4pPr marL="1200120" indent="-171446" defTabSz="685783">
              <a:lnSpc>
                <a:spcPct val="90000"/>
              </a:lnSpc>
              <a:spcBef>
                <a:spcPts val="375"/>
              </a:spcBef>
              <a:buFont typeface="Arial" panose="020B0604020202020204" pitchFamily="34" charset="0"/>
              <a:buChar char="•"/>
              <a:defRPr sz="1350">
                <a:solidFill>
                  <a:srgbClr val="707372"/>
                </a:solidFill>
                <a:latin typeface="Cambria" panose="02040503050406030204" pitchFamily="18" charset="0"/>
              </a:defRPr>
            </a:lvl4pPr>
            <a:lvl5pPr marL="1543012" indent="-171446" defTabSz="685783">
              <a:lnSpc>
                <a:spcPct val="90000"/>
              </a:lnSpc>
              <a:spcBef>
                <a:spcPts val="375"/>
              </a:spcBef>
              <a:buFont typeface="Arial" panose="020B0604020202020204" pitchFamily="34" charset="0"/>
              <a:buChar char="•"/>
              <a:defRPr sz="1350">
                <a:solidFill>
                  <a:srgbClr val="707372"/>
                </a:solidFill>
                <a:latin typeface="Cambria" panose="02040503050406030204" pitchFamily="18" charset="0"/>
              </a:defRPr>
            </a:lvl5pPr>
            <a:lvl6pPr marL="1885903" indent="-171446" defTabSz="685783">
              <a:lnSpc>
                <a:spcPct val="90000"/>
              </a:lnSpc>
              <a:spcBef>
                <a:spcPts val="375"/>
              </a:spcBef>
              <a:buFont typeface="Arial" panose="020B0604020202020204" pitchFamily="34" charset="0"/>
              <a:buChar char="•"/>
              <a:defRPr sz="1350"/>
            </a:lvl6pPr>
            <a:lvl7pPr marL="2228795" indent="-171446" defTabSz="685783">
              <a:lnSpc>
                <a:spcPct val="90000"/>
              </a:lnSpc>
              <a:spcBef>
                <a:spcPts val="375"/>
              </a:spcBef>
              <a:buFont typeface="Arial" panose="020B0604020202020204" pitchFamily="34" charset="0"/>
              <a:buChar char="•"/>
              <a:defRPr sz="1350"/>
            </a:lvl7pPr>
            <a:lvl8pPr marL="2571686" indent="-171446" defTabSz="685783">
              <a:lnSpc>
                <a:spcPct val="90000"/>
              </a:lnSpc>
              <a:spcBef>
                <a:spcPts val="375"/>
              </a:spcBef>
              <a:buFont typeface="Arial" panose="020B0604020202020204" pitchFamily="34" charset="0"/>
              <a:buChar char="•"/>
              <a:defRPr sz="1350"/>
            </a:lvl8pPr>
            <a:lvl9pPr marL="2914577" indent="-171446" defTabSz="685783">
              <a:lnSpc>
                <a:spcPct val="90000"/>
              </a:lnSpc>
              <a:spcBef>
                <a:spcPts val="375"/>
              </a:spcBef>
              <a:buFont typeface="Arial" panose="020B0604020202020204" pitchFamily="34" charset="0"/>
              <a:buChar char="•"/>
              <a:defRPr sz="1350"/>
            </a:lvl9pPr>
          </a:lstStyle>
          <a:p>
            <a:r>
              <a:rPr lang="en-US" dirty="0">
                <a:latin typeface="Times New Roman" panose="02020603050405020304" pitchFamily="18" charset="0"/>
                <a:cs typeface="Times New Roman" panose="02020603050405020304" pitchFamily="18" charset="0"/>
              </a:rPr>
              <a:t>Property management best practices</a:t>
            </a:r>
          </a:p>
        </p:txBody>
      </p:sp>
      <p:sp>
        <p:nvSpPr>
          <p:cNvPr id="3" name="Slide Number Placeholder 2">
            <a:extLst>
              <a:ext uri="{FF2B5EF4-FFF2-40B4-BE49-F238E27FC236}">
                <a16:creationId xmlns:a16="http://schemas.microsoft.com/office/drawing/2014/main" id="{972BAA31-CA48-4501-B517-635812FA94F5}"/>
              </a:ext>
            </a:extLst>
          </p:cNvPr>
          <p:cNvSpPr>
            <a:spLocks noGrp="1"/>
          </p:cNvSpPr>
          <p:nvPr>
            <p:ph type="sldNum" sz="quarter" idx="10"/>
          </p:nvPr>
        </p:nvSpPr>
        <p:spPr/>
        <p:txBody>
          <a:bodyPr/>
          <a:lstStyle/>
          <a:p>
            <a:fld id="{B9E1C8A5-9C65-4F56-8705-354FF305CE30}" type="slidenum">
              <a:rPr lang="en-US" smtClean="0"/>
              <a:pPr/>
              <a:t>157</a:t>
            </a:fld>
            <a:endParaRPr lang="en-US"/>
          </a:p>
        </p:txBody>
      </p:sp>
    </p:spTree>
    <p:custDataLst>
      <p:tags r:id="rId1"/>
    </p:custDataLst>
    <p:extLst>
      <p:ext uri="{BB962C8B-B14F-4D97-AF65-F5344CB8AC3E}">
        <p14:creationId xmlns:p14="http://schemas.microsoft.com/office/powerpoint/2010/main" val="34762901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text on a white background&#10;&#10;Description automatically generated">
            <a:extLst>
              <a:ext uri="{FF2B5EF4-FFF2-40B4-BE49-F238E27FC236}">
                <a16:creationId xmlns:a16="http://schemas.microsoft.com/office/drawing/2014/main" id="{44CD606C-100B-4039-9989-7AE851DB634C}"/>
              </a:ext>
            </a:extLst>
          </p:cNvPr>
          <p:cNvPicPr>
            <a:picLocks noChangeAspect="1"/>
          </p:cNvPicPr>
          <p:nvPr/>
        </p:nvPicPr>
        <p:blipFill rotWithShape="1">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732640" y="1606825"/>
            <a:ext cx="2528962" cy="2011018"/>
          </a:xfrm>
          <a:prstGeom prst="rect">
            <a:avLst/>
          </a:prstGeom>
        </p:spPr>
      </p:pic>
      <p:cxnSp>
        <p:nvCxnSpPr>
          <p:cNvPr id="6" name="Straight Connector 5">
            <a:extLst>
              <a:ext uri="{FF2B5EF4-FFF2-40B4-BE49-F238E27FC236}">
                <a16:creationId xmlns:a16="http://schemas.microsoft.com/office/drawing/2014/main" id="{9D80B703-9C26-40FA-B3C2-563852E5ED02}"/>
              </a:ext>
            </a:extLst>
          </p:cNvPr>
          <p:cNvCxnSpPr>
            <a:cxnSpLocks/>
          </p:cNvCxnSpPr>
          <p:nvPr/>
        </p:nvCxnSpPr>
        <p:spPr>
          <a:xfrm>
            <a:off x="4112605" y="1368286"/>
            <a:ext cx="0" cy="5092149"/>
          </a:xfrm>
          <a:prstGeom prst="line">
            <a:avLst/>
          </a:prstGeom>
          <a:ln w="3175">
            <a:solidFill>
              <a:srgbClr val="0097C0"/>
            </a:solidFill>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C989EF58-4257-44B6-A59A-EA7290429791}"/>
              </a:ext>
            </a:extLst>
          </p:cNvPr>
          <p:cNvSpPr txBox="1"/>
          <p:nvPr/>
        </p:nvSpPr>
        <p:spPr>
          <a:xfrm>
            <a:off x="4128406" y="2400182"/>
            <a:ext cx="4035284" cy="3838487"/>
          </a:xfrm>
          <a:prstGeom prst="rect">
            <a:avLst/>
          </a:prstGeom>
          <a:noFill/>
        </p:spPr>
        <p:txBody>
          <a:bodyPr wrap="square" rtlCol="0">
            <a:spAutoFit/>
          </a:bodyPr>
          <a:lstStyle/>
          <a:p>
            <a:pPr marL="682625" lvl="1" indent="-339725" defTabSz="685783">
              <a:spcBef>
                <a:spcPts val="300"/>
              </a:spcBef>
              <a:spcAft>
                <a:spcPts val="300"/>
              </a:spcAft>
              <a:buClr>
                <a:srgbClr val="455080"/>
              </a:buClr>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Conduct regional and neighborhood analyses</a:t>
            </a:r>
          </a:p>
          <a:p>
            <a:pPr marL="682625" lvl="1" indent="-339725" defTabSz="685783">
              <a:spcBef>
                <a:spcPts val="300"/>
              </a:spcBef>
              <a:spcAft>
                <a:spcPts val="300"/>
              </a:spcAft>
              <a:buClr>
                <a:srgbClr val="455080"/>
              </a:buClr>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Set rental rates according to analyses</a:t>
            </a:r>
          </a:p>
          <a:p>
            <a:pPr marL="682625" lvl="1" indent="-339725" defTabSz="685783">
              <a:spcBef>
                <a:spcPts val="300"/>
              </a:spcBef>
              <a:spcAft>
                <a:spcPts val="300"/>
              </a:spcAft>
              <a:buClr>
                <a:srgbClr val="455080"/>
              </a:buClr>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Create a marketing plan</a:t>
            </a:r>
          </a:p>
          <a:p>
            <a:pPr marL="682625" lvl="1" indent="-339725" defTabSz="685783">
              <a:spcBef>
                <a:spcPts val="300"/>
              </a:spcBef>
              <a:spcAft>
                <a:spcPts val="300"/>
              </a:spcAft>
              <a:buClr>
                <a:srgbClr val="455080"/>
              </a:buClr>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Create a leasing plan</a:t>
            </a:r>
          </a:p>
          <a:p>
            <a:pPr marL="682625" lvl="1" indent="-339725" defTabSz="685783">
              <a:spcBef>
                <a:spcPts val="300"/>
              </a:spcBef>
              <a:spcAft>
                <a:spcPts val="300"/>
              </a:spcAft>
              <a:buClr>
                <a:srgbClr val="455080"/>
              </a:buClr>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Develop leasing policies and procedures</a:t>
            </a:r>
          </a:p>
          <a:p>
            <a:pPr marL="514337" lvl="1" indent="-171446" defTabSz="685783">
              <a:lnSpc>
                <a:spcPct val="90000"/>
              </a:lnSpc>
              <a:spcBef>
                <a:spcPts val="375"/>
              </a:spcBef>
              <a:buClr>
                <a:srgbClr val="455080"/>
              </a:buClr>
              <a:buFont typeface="Arial" panose="020B0604020202020204" pitchFamily="34" charset="0"/>
              <a:buChar char="•"/>
            </a:pPr>
            <a:endParaRPr lang="en-US" sz="2400" dirty="0">
              <a:solidFill>
                <a:srgbClr val="414042"/>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solidFill>
                <a:srgbClr val="414042"/>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A4A67614-CF32-4252-89EE-C58A92E0B34F}"/>
              </a:ext>
            </a:extLst>
          </p:cNvPr>
          <p:cNvSpPr txBox="1"/>
          <p:nvPr/>
        </p:nvSpPr>
        <p:spPr>
          <a:xfrm>
            <a:off x="4571999" y="1914438"/>
            <a:ext cx="4035273" cy="328019"/>
          </a:xfrm>
          <a:prstGeom prst="rect">
            <a:avLst/>
          </a:prstGeom>
        </p:spPr>
        <p:txBody>
          <a:bodyPr vert="horz" wrap="square" lIns="0" tIns="0" rIns="0" bIns="0" rtlCol="0">
            <a:noAutofit/>
          </a:bodyPr>
          <a:lstStyle/>
          <a:p>
            <a:pPr algn="l"/>
            <a:r>
              <a:rPr lang="en-US" sz="2000" dirty="0">
                <a:solidFill>
                  <a:srgbClr val="005870"/>
                </a:solidFill>
                <a:latin typeface="Times New Roman" panose="02020603050405020304" pitchFamily="18" charset="0"/>
                <a:cs typeface="Times New Roman" panose="02020603050405020304" pitchFamily="18" charset="0"/>
              </a:rPr>
              <a:t>Marketing and leasing best practices</a:t>
            </a:r>
          </a:p>
        </p:txBody>
      </p:sp>
      <p:sp>
        <p:nvSpPr>
          <p:cNvPr id="3" name="Slide Number Placeholder 2">
            <a:extLst>
              <a:ext uri="{FF2B5EF4-FFF2-40B4-BE49-F238E27FC236}">
                <a16:creationId xmlns:a16="http://schemas.microsoft.com/office/drawing/2014/main" id="{9F9C6513-08D8-482C-9F87-3539099FF077}"/>
              </a:ext>
            </a:extLst>
          </p:cNvPr>
          <p:cNvSpPr>
            <a:spLocks noGrp="1"/>
          </p:cNvSpPr>
          <p:nvPr>
            <p:ph type="sldNum" sz="quarter" idx="10"/>
          </p:nvPr>
        </p:nvSpPr>
        <p:spPr/>
        <p:txBody>
          <a:bodyPr/>
          <a:lstStyle/>
          <a:p>
            <a:fld id="{B9E1C8A5-9C65-4F56-8705-354FF305CE30}" type="slidenum">
              <a:rPr lang="en-US" smtClean="0"/>
              <a:pPr/>
              <a:t>158</a:t>
            </a:fld>
            <a:endParaRPr lang="en-US"/>
          </a:p>
        </p:txBody>
      </p:sp>
    </p:spTree>
    <p:custDataLst>
      <p:tags r:id="rId1"/>
    </p:custDataLst>
    <p:extLst>
      <p:ext uri="{BB962C8B-B14F-4D97-AF65-F5344CB8AC3E}">
        <p14:creationId xmlns:p14="http://schemas.microsoft.com/office/powerpoint/2010/main" val="320199772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a:xfrm>
            <a:off x="874059" y="1195668"/>
            <a:ext cx="6815138" cy="552450"/>
          </a:xfrm>
          <a:prstGeom prst="rect">
            <a:avLst/>
          </a:prstGeom>
        </p:spPr>
        <p:txBody>
          <a:bodyPr/>
          <a:lstStyle/>
          <a:p>
            <a:pPr marL="0" indent="0">
              <a:buNone/>
            </a:pPr>
            <a:r>
              <a:rPr lang="en-US" sz="2200" dirty="0">
                <a:solidFill>
                  <a:srgbClr val="005870"/>
                </a:solidFill>
                <a:latin typeface="Times New Roman" panose="02020603050405020304" pitchFamily="18" charset="0"/>
                <a:cs typeface="Times New Roman" panose="02020603050405020304" pitchFamily="18" charset="0"/>
              </a:rPr>
              <a:t>What do you think?</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36646" y="1748118"/>
            <a:ext cx="7333295" cy="2501154"/>
          </a:xfrm>
          <a:prstGeom prst="rect">
            <a:avLst/>
          </a:prstGeom>
        </p:spPr>
      </p:pic>
      <p:sp>
        <p:nvSpPr>
          <p:cNvPr id="4" name="Rectangle 3"/>
          <p:cNvSpPr/>
          <p:nvPr/>
        </p:nvSpPr>
        <p:spPr>
          <a:xfrm>
            <a:off x="936646" y="4249272"/>
            <a:ext cx="7333295" cy="1909481"/>
          </a:xfrm>
          <a:prstGeom prst="rect">
            <a:avLst/>
          </a:prstGeom>
          <a:solidFill>
            <a:srgbClr val="0058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200" b="1" dirty="0">
                <a:solidFill>
                  <a:srgbClr val="85CFF5"/>
                </a:solidFill>
                <a:latin typeface="Times New Roman" panose="02020603050405020304" pitchFamily="18" charset="0"/>
                <a:cs typeface="Times New Roman" panose="02020603050405020304" pitchFamily="18" charset="0"/>
              </a:rPr>
              <a:t>Tenant/resident relations </a:t>
            </a:r>
            <a:r>
              <a:rPr lang="en-US" sz="2200" dirty="0">
                <a:latin typeface="Times New Roman" panose="02020603050405020304" pitchFamily="18" charset="0"/>
                <a:cs typeface="Times New Roman" panose="02020603050405020304" pitchFamily="18" charset="0"/>
              </a:rPr>
              <a:t>is a critical part of property management. One reason for this is that renewing a lease is more profitable than filling a vacancy.</a:t>
            </a:r>
          </a:p>
          <a:p>
            <a:r>
              <a:rPr lang="en-US" sz="2200" dirty="0">
                <a:latin typeface="Times New Roman" panose="02020603050405020304" pitchFamily="18" charset="0"/>
                <a:cs typeface="Times New Roman" panose="02020603050405020304" pitchFamily="18" charset="0"/>
              </a:rPr>
              <a:t>How can property management create a positive experience for tenants/residents  so that they renew their leases?</a:t>
            </a:r>
          </a:p>
        </p:txBody>
      </p:sp>
      <p:sp>
        <p:nvSpPr>
          <p:cNvPr id="5" name="Slide Number Placeholder 4">
            <a:extLst>
              <a:ext uri="{FF2B5EF4-FFF2-40B4-BE49-F238E27FC236}">
                <a16:creationId xmlns:a16="http://schemas.microsoft.com/office/drawing/2014/main" id="{37EFEC46-A3CD-4BCD-8A4F-B95CB116B33D}"/>
              </a:ext>
            </a:extLst>
          </p:cNvPr>
          <p:cNvSpPr>
            <a:spLocks noGrp="1"/>
          </p:cNvSpPr>
          <p:nvPr>
            <p:ph type="sldNum" sz="quarter" idx="10"/>
          </p:nvPr>
        </p:nvSpPr>
        <p:spPr/>
        <p:txBody>
          <a:bodyPr/>
          <a:lstStyle/>
          <a:p>
            <a:fld id="{B9E1C8A5-9C65-4F56-8705-354FF305CE30}" type="slidenum">
              <a:rPr lang="en-US" smtClean="0"/>
              <a:pPr/>
              <a:t>159</a:t>
            </a:fld>
            <a:endParaRPr lang="en-US"/>
          </a:p>
        </p:txBody>
      </p:sp>
    </p:spTree>
    <p:custDataLst>
      <p:tags r:id="rId1"/>
    </p:custDataLst>
    <p:extLst>
      <p:ext uri="{BB962C8B-B14F-4D97-AF65-F5344CB8AC3E}">
        <p14:creationId xmlns:p14="http://schemas.microsoft.com/office/powerpoint/2010/main" val="3798382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Case Study, Income</a:t>
            </a:r>
          </a:p>
        </p:txBody>
      </p:sp>
      <p:sp>
        <p:nvSpPr>
          <p:cNvPr id="5" name="Content Placeholder 4">
            <a:extLst>
              <a:ext uri="{FF2B5EF4-FFF2-40B4-BE49-F238E27FC236}">
                <a16:creationId xmlns:a16="http://schemas.microsoft.com/office/drawing/2014/main" id="{EDAB12F9-7057-6A4C-9CB1-7BD383BC4235}"/>
              </a:ext>
            </a:extLst>
          </p:cNvPr>
          <p:cNvSpPr>
            <a:spLocks noGrp="1"/>
          </p:cNvSpPr>
          <p:nvPr>
            <p:ph idx="1"/>
          </p:nvPr>
        </p:nvSpPr>
        <p:spPr/>
        <p:txBody>
          <a:bodyPr>
            <a:normAutofit/>
          </a:bodyPr>
          <a:lstStyle/>
          <a:p>
            <a:pPr lvl="0"/>
            <a:r>
              <a:rPr lang="en-US" sz="2400" dirty="0">
                <a:solidFill>
                  <a:schemeClr val="tx1"/>
                </a:solidFill>
                <a:latin typeface="Times New Roman" panose="02020603050405020304" pitchFamily="18" charset="0"/>
                <a:cs typeface="Times New Roman" panose="02020603050405020304" pitchFamily="18" charset="0"/>
              </a:rPr>
              <a:t>Apartment A – $500 / month </a:t>
            </a:r>
          </a:p>
          <a:p>
            <a:pPr lvl="0"/>
            <a:r>
              <a:rPr lang="en-US" sz="2400" dirty="0">
                <a:solidFill>
                  <a:schemeClr val="tx1"/>
                </a:solidFill>
                <a:latin typeface="Times New Roman" panose="02020603050405020304" pitchFamily="18" charset="0"/>
                <a:cs typeface="Times New Roman" panose="02020603050405020304" pitchFamily="18" charset="0"/>
              </a:rPr>
              <a:t>Apartment B – $475 / month </a:t>
            </a:r>
          </a:p>
          <a:p>
            <a:pPr lvl="0"/>
            <a:r>
              <a:rPr lang="en-US" sz="2400" dirty="0">
                <a:solidFill>
                  <a:schemeClr val="tx1"/>
                </a:solidFill>
                <a:latin typeface="Times New Roman" panose="02020603050405020304" pitchFamily="18" charset="0"/>
                <a:cs typeface="Times New Roman" panose="02020603050405020304" pitchFamily="18" charset="0"/>
              </a:rPr>
              <a:t>Apartment C – $550 / month</a:t>
            </a:r>
          </a:p>
          <a:p>
            <a:pPr lvl="0"/>
            <a:r>
              <a:rPr lang="en-US" sz="2400" dirty="0">
                <a:solidFill>
                  <a:schemeClr val="tx1"/>
                </a:solidFill>
                <a:latin typeface="Times New Roman" panose="02020603050405020304" pitchFamily="18" charset="0"/>
                <a:cs typeface="Times New Roman" panose="02020603050405020304" pitchFamily="18" charset="0"/>
              </a:rPr>
              <a:t>Apartment D – $600 / month</a:t>
            </a:r>
          </a:p>
          <a:p>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2792D2B8-0B77-4065-A4EE-A2CC8EE2C5C7}"/>
              </a:ext>
            </a:extLst>
          </p:cNvPr>
          <p:cNvSpPr>
            <a:spLocks noGrp="1"/>
          </p:cNvSpPr>
          <p:nvPr>
            <p:ph type="sldNum" sz="quarter" idx="10"/>
          </p:nvPr>
        </p:nvSpPr>
        <p:spPr/>
        <p:txBody>
          <a:bodyPr/>
          <a:lstStyle/>
          <a:p>
            <a:fld id="{B9E1C8A5-9C65-4F56-8705-354FF305CE30}" type="slidenum">
              <a:rPr lang="en-US" smtClean="0"/>
              <a:pPr/>
              <a:t>16</a:t>
            </a:fld>
            <a:endParaRPr lang="en-US"/>
          </a:p>
        </p:txBody>
      </p:sp>
    </p:spTree>
    <p:custDataLst>
      <p:tags r:id="rId1"/>
    </p:custDataLst>
    <p:extLst>
      <p:ext uri="{BB962C8B-B14F-4D97-AF65-F5344CB8AC3E}">
        <p14:creationId xmlns:p14="http://schemas.microsoft.com/office/powerpoint/2010/main" val="358068574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D80B703-9C26-40FA-B3C2-563852E5ED02}"/>
              </a:ext>
            </a:extLst>
          </p:cNvPr>
          <p:cNvCxnSpPr>
            <a:cxnSpLocks/>
          </p:cNvCxnSpPr>
          <p:nvPr/>
        </p:nvCxnSpPr>
        <p:spPr>
          <a:xfrm>
            <a:off x="4112605" y="1368286"/>
            <a:ext cx="0" cy="5092149"/>
          </a:xfrm>
          <a:prstGeom prst="line">
            <a:avLst/>
          </a:prstGeom>
          <a:ln w="3175">
            <a:solidFill>
              <a:srgbClr val="0097C0"/>
            </a:solidFill>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C989EF58-4257-44B6-A59A-EA7290429791}"/>
              </a:ext>
            </a:extLst>
          </p:cNvPr>
          <p:cNvSpPr txBox="1"/>
          <p:nvPr/>
        </p:nvSpPr>
        <p:spPr>
          <a:xfrm>
            <a:off x="4128405" y="2400182"/>
            <a:ext cx="4335647" cy="5386603"/>
          </a:xfrm>
          <a:prstGeom prst="rect">
            <a:avLst/>
          </a:prstGeom>
          <a:noFill/>
        </p:spPr>
        <p:txBody>
          <a:bodyPr wrap="square" rtlCol="0">
            <a:spAutoFit/>
          </a:bodyPr>
          <a:lstStyle/>
          <a:p>
            <a:pPr marL="514337" lvl="1" indent="-171446" defTabSz="685783">
              <a:spcBef>
                <a:spcPts val="300"/>
              </a:spcBef>
              <a:spcAft>
                <a:spcPts val="300"/>
              </a:spcAft>
              <a:buClr>
                <a:srgbClr val="455080"/>
              </a:buClr>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Anticipate conflicts</a:t>
            </a:r>
          </a:p>
          <a:p>
            <a:pPr marL="514337" lvl="1" indent="-171446" defTabSz="685783">
              <a:spcBef>
                <a:spcPts val="300"/>
              </a:spcBef>
              <a:spcAft>
                <a:spcPts val="300"/>
              </a:spcAft>
              <a:buClr>
                <a:srgbClr val="455080"/>
              </a:buClr>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Maintain respect and resolve</a:t>
            </a:r>
          </a:p>
          <a:p>
            <a:pPr marL="514337" lvl="1" indent="-171446" defTabSz="685783">
              <a:spcBef>
                <a:spcPts val="300"/>
              </a:spcBef>
              <a:spcAft>
                <a:spcPts val="300"/>
              </a:spcAft>
              <a:buClr>
                <a:srgbClr val="455080"/>
              </a:buClr>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Try to understand different perspectives</a:t>
            </a:r>
          </a:p>
          <a:p>
            <a:pPr marL="514337" lvl="1" indent="-171446" defTabSz="685783">
              <a:spcBef>
                <a:spcPts val="300"/>
              </a:spcBef>
              <a:spcAft>
                <a:spcPts val="300"/>
              </a:spcAft>
              <a:buClr>
                <a:srgbClr val="455080"/>
              </a:buClr>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Limit emotion and approach the situation critically</a:t>
            </a:r>
          </a:p>
          <a:p>
            <a:pPr marL="514337" lvl="1" indent="-171446" defTabSz="685783">
              <a:lnSpc>
                <a:spcPct val="90000"/>
              </a:lnSpc>
              <a:spcBef>
                <a:spcPts val="375"/>
              </a:spcBef>
              <a:buClr>
                <a:srgbClr val="455080"/>
              </a:buClr>
              <a:buFont typeface="Arial" panose="020B0604020202020204" pitchFamily="34" charset="0"/>
              <a:buChar char="•"/>
            </a:pPr>
            <a:endParaRPr lang="en-US" sz="2400" dirty="0">
              <a:solidFill>
                <a:srgbClr val="414042"/>
              </a:solidFill>
              <a:latin typeface="Times New Roman" panose="02020603050405020304" pitchFamily="18" charset="0"/>
              <a:cs typeface="Times New Roman" panose="02020603050405020304" pitchFamily="18" charset="0"/>
            </a:endParaRPr>
          </a:p>
          <a:p>
            <a:pPr marL="514337" lvl="1" indent="-171446" defTabSz="685783">
              <a:lnSpc>
                <a:spcPct val="90000"/>
              </a:lnSpc>
              <a:spcBef>
                <a:spcPts val="375"/>
              </a:spcBef>
              <a:buClr>
                <a:srgbClr val="455080"/>
              </a:buClr>
              <a:buFont typeface="Arial" panose="020B0604020202020204" pitchFamily="34" charset="0"/>
              <a:buChar char="•"/>
            </a:pPr>
            <a:endParaRPr lang="en-US" sz="2400" dirty="0">
              <a:solidFill>
                <a:srgbClr val="414042"/>
              </a:solidFill>
              <a:latin typeface="Times New Roman" panose="02020603050405020304" pitchFamily="18" charset="0"/>
              <a:cs typeface="Times New Roman" panose="02020603050405020304" pitchFamily="18" charset="0"/>
            </a:endParaRPr>
          </a:p>
          <a:p>
            <a:pPr marL="514337" lvl="1" indent="-171446" defTabSz="685783">
              <a:lnSpc>
                <a:spcPct val="90000"/>
              </a:lnSpc>
              <a:spcBef>
                <a:spcPts val="375"/>
              </a:spcBef>
              <a:buClr>
                <a:srgbClr val="455080"/>
              </a:buClr>
              <a:buFont typeface="Arial" panose="020B0604020202020204" pitchFamily="34" charset="0"/>
              <a:buChar char="•"/>
            </a:pPr>
            <a:endParaRPr lang="en-US" sz="2400" dirty="0">
              <a:solidFill>
                <a:srgbClr val="414042"/>
              </a:solidFill>
              <a:latin typeface="Times New Roman" panose="02020603050405020304" pitchFamily="18" charset="0"/>
              <a:cs typeface="Times New Roman" panose="02020603050405020304" pitchFamily="18" charset="0"/>
            </a:endParaRPr>
          </a:p>
          <a:p>
            <a:pPr marL="514337" lvl="1" indent="-171446" defTabSz="685783">
              <a:lnSpc>
                <a:spcPct val="90000"/>
              </a:lnSpc>
              <a:spcBef>
                <a:spcPts val="375"/>
              </a:spcBef>
              <a:buClr>
                <a:srgbClr val="455080"/>
              </a:buClr>
              <a:buFont typeface="Arial" panose="020B0604020202020204" pitchFamily="34" charset="0"/>
              <a:buChar char="•"/>
            </a:pPr>
            <a:endParaRPr lang="en-US" sz="2400" dirty="0">
              <a:solidFill>
                <a:srgbClr val="414042"/>
              </a:solidFill>
              <a:latin typeface="Times New Roman" panose="02020603050405020304" pitchFamily="18" charset="0"/>
              <a:cs typeface="Times New Roman" panose="02020603050405020304" pitchFamily="18" charset="0"/>
            </a:endParaRPr>
          </a:p>
          <a:p>
            <a:pPr marL="342891" lvl="1" defTabSz="685783">
              <a:lnSpc>
                <a:spcPct val="90000"/>
              </a:lnSpc>
              <a:spcBef>
                <a:spcPts val="375"/>
              </a:spcBef>
              <a:buClr>
                <a:srgbClr val="455080"/>
              </a:buClr>
            </a:pPr>
            <a:endParaRPr lang="en-US" sz="2400" dirty="0">
              <a:solidFill>
                <a:srgbClr val="414042"/>
              </a:solidFill>
              <a:latin typeface="Times New Roman" panose="02020603050405020304" pitchFamily="18" charset="0"/>
              <a:cs typeface="Times New Roman" panose="02020603050405020304" pitchFamily="18" charset="0"/>
            </a:endParaRPr>
          </a:p>
          <a:p>
            <a:pPr marL="514337" lvl="1" indent="-171446" defTabSz="685783">
              <a:lnSpc>
                <a:spcPct val="90000"/>
              </a:lnSpc>
              <a:spcBef>
                <a:spcPts val="375"/>
              </a:spcBef>
              <a:buClr>
                <a:srgbClr val="455080"/>
              </a:buClr>
              <a:buFont typeface="Arial" panose="020B0604020202020204" pitchFamily="34" charset="0"/>
              <a:buChar char="•"/>
            </a:pPr>
            <a:endParaRPr lang="en-US" sz="2400" dirty="0">
              <a:solidFill>
                <a:srgbClr val="414042"/>
              </a:solidFill>
              <a:latin typeface="Times New Roman" panose="02020603050405020304" pitchFamily="18" charset="0"/>
              <a:cs typeface="Times New Roman" panose="02020603050405020304" pitchFamily="18" charset="0"/>
            </a:endParaRPr>
          </a:p>
          <a:p>
            <a:pPr marL="514337" lvl="1" indent="-171446" defTabSz="685783">
              <a:lnSpc>
                <a:spcPct val="90000"/>
              </a:lnSpc>
              <a:spcBef>
                <a:spcPts val="375"/>
              </a:spcBef>
              <a:buClr>
                <a:srgbClr val="455080"/>
              </a:buClr>
              <a:buFont typeface="Arial" panose="020B0604020202020204" pitchFamily="34" charset="0"/>
              <a:buChar char="•"/>
            </a:pPr>
            <a:endParaRPr lang="en-US" sz="2400" dirty="0">
              <a:solidFill>
                <a:srgbClr val="414042"/>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solidFill>
                <a:srgbClr val="414042"/>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A4A67614-CF32-4252-89EE-C58A92E0B34F}"/>
              </a:ext>
            </a:extLst>
          </p:cNvPr>
          <p:cNvSpPr txBox="1"/>
          <p:nvPr/>
        </p:nvSpPr>
        <p:spPr>
          <a:xfrm>
            <a:off x="4571999" y="1914438"/>
            <a:ext cx="4335609" cy="485744"/>
          </a:xfrm>
          <a:prstGeom prst="rect">
            <a:avLst/>
          </a:prstGeom>
        </p:spPr>
        <p:txBody>
          <a:bodyPr vert="horz" wrap="square" lIns="0" tIns="0" rIns="0" bIns="0" rtlCol="0">
            <a:noAutofit/>
          </a:bodyPr>
          <a:lstStyle/>
          <a:p>
            <a:pPr algn="l"/>
            <a:r>
              <a:rPr lang="en-US" sz="2200" dirty="0">
                <a:solidFill>
                  <a:srgbClr val="005870"/>
                </a:solidFill>
                <a:latin typeface="Times New Roman" panose="02020603050405020304" pitchFamily="18" charset="0"/>
                <a:cs typeface="Times New Roman" panose="02020603050405020304" pitchFamily="18" charset="0"/>
              </a:rPr>
              <a:t>Conflict resolution best practices</a:t>
            </a:r>
          </a:p>
        </p:txBody>
      </p:sp>
      <p:pic>
        <p:nvPicPr>
          <p:cNvPr id="3" name="Picture 2" descr="A picture containing text&#10;&#10;Description automatically generated">
            <a:extLst>
              <a:ext uri="{FF2B5EF4-FFF2-40B4-BE49-F238E27FC236}">
                <a16:creationId xmlns:a16="http://schemas.microsoft.com/office/drawing/2014/main" id="{99D9279F-1397-48BE-AB1E-5CCB00A862F5}"/>
              </a:ext>
            </a:extLst>
          </p:cNvPr>
          <p:cNvPicPr>
            <a:picLocks noChangeAspect="1"/>
          </p:cNvPicPr>
          <p:nvPr/>
        </p:nvPicPr>
        <p:blipFill rotWithShape="1">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980308" y="1668355"/>
            <a:ext cx="2227987" cy="1949488"/>
          </a:xfrm>
          <a:prstGeom prst="rect">
            <a:avLst/>
          </a:prstGeom>
        </p:spPr>
      </p:pic>
      <p:sp>
        <p:nvSpPr>
          <p:cNvPr id="4" name="Slide Number Placeholder 3">
            <a:extLst>
              <a:ext uri="{FF2B5EF4-FFF2-40B4-BE49-F238E27FC236}">
                <a16:creationId xmlns:a16="http://schemas.microsoft.com/office/drawing/2014/main" id="{BD3E3D51-0D6A-4954-83DF-BE396E2F0C57}"/>
              </a:ext>
            </a:extLst>
          </p:cNvPr>
          <p:cNvSpPr>
            <a:spLocks noGrp="1"/>
          </p:cNvSpPr>
          <p:nvPr>
            <p:ph type="sldNum" sz="quarter" idx="10"/>
          </p:nvPr>
        </p:nvSpPr>
        <p:spPr/>
        <p:txBody>
          <a:bodyPr/>
          <a:lstStyle/>
          <a:p>
            <a:fld id="{B9E1C8A5-9C65-4F56-8705-354FF305CE30}" type="slidenum">
              <a:rPr lang="en-US" smtClean="0"/>
              <a:pPr/>
              <a:t>160</a:t>
            </a:fld>
            <a:endParaRPr lang="en-US"/>
          </a:p>
        </p:txBody>
      </p:sp>
    </p:spTree>
    <p:custDataLst>
      <p:tags r:id="rId1"/>
    </p:custDataLst>
    <p:extLst>
      <p:ext uri="{BB962C8B-B14F-4D97-AF65-F5344CB8AC3E}">
        <p14:creationId xmlns:p14="http://schemas.microsoft.com/office/powerpoint/2010/main" val="260909312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prstGeom prst="rect">
            <a:avLst/>
          </a:prstGeom>
        </p:spPr>
        <p:txBody>
          <a:bodyPr/>
          <a:lstStyle/>
          <a:p>
            <a:r>
              <a:rPr lang="en-US" sz="2200" dirty="0">
                <a:solidFill>
                  <a:srgbClr val="005870"/>
                </a:solidFill>
                <a:latin typeface="Times New Roman" panose="02020603050405020304" pitchFamily="18" charset="0"/>
                <a:cs typeface="Times New Roman" panose="02020603050405020304" pitchFamily="18" charset="0"/>
              </a:rPr>
              <a:t>Approaches to conflict resolution</a:t>
            </a:r>
          </a:p>
        </p:txBody>
      </p:sp>
      <p:grpSp>
        <p:nvGrpSpPr>
          <p:cNvPr id="5" name="Group 4"/>
          <p:cNvGrpSpPr/>
          <p:nvPr/>
        </p:nvGrpSpPr>
        <p:grpSpPr>
          <a:xfrm>
            <a:off x="1219346" y="1386499"/>
            <a:ext cx="6352881" cy="4180854"/>
            <a:chOff x="733278" y="1371600"/>
            <a:chExt cx="6658122" cy="4381734"/>
          </a:xfrm>
        </p:grpSpPr>
        <p:sp>
          <p:nvSpPr>
            <p:cNvPr id="6" name="TextBox 5"/>
            <p:cNvSpPr txBox="1"/>
            <p:nvPr/>
          </p:nvSpPr>
          <p:spPr>
            <a:xfrm>
              <a:off x="2895600" y="5334000"/>
              <a:ext cx="2514601" cy="419334"/>
            </a:xfrm>
            <a:prstGeom prst="rect">
              <a:avLst/>
            </a:prstGeom>
            <a:noFill/>
          </p:spPr>
          <p:txBody>
            <a:bodyPr wrap="square" rtlCol="0">
              <a:spAutoFit/>
            </a:bodyPr>
            <a:lstStyle/>
            <a:p>
              <a:r>
                <a:rPr lang="en-US" sz="2000" b="1" dirty="0">
                  <a:solidFill>
                    <a:srgbClr val="000000"/>
                  </a:solidFill>
                  <a:latin typeface="+mj-lt"/>
                  <a:cs typeface="Arial" pitchFamily="34" charset="0"/>
                </a:rPr>
                <a:t>Cooperativeness</a:t>
              </a:r>
            </a:p>
          </p:txBody>
        </p:sp>
        <p:cxnSp>
          <p:nvCxnSpPr>
            <p:cNvPr id="7" name="Straight Arrow Connector 6"/>
            <p:cNvCxnSpPr/>
            <p:nvPr/>
          </p:nvCxnSpPr>
          <p:spPr bwMode="auto">
            <a:xfrm>
              <a:off x="1295400" y="5257800"/>
              <a:ext cx="6096000" cy="1588"/>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8" name="Straight Arrow Connector 7"/>
            <p:cNvCxnSpPr/>
            <p:nvPr/>
          </p:nvCxnSpPr>
          <p:spPr bwMode="auto">
            <a:xfrm rot="5400000" flipH="1" flipV="1">
              <a:off x="-648494" y="3314700"/>
              <a:ext cx="3886994" cy="794"/>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9" name="TextBox 8"/>
            <p:cNvSpPr txBox="1"/>
            <p:nvPr/>
          </p:nvSpPr>
          <p:spPr>
            <a:xfrm rot="16200000">
              <a:off x="-314355" y="2952633"/>
              <a:ext cx="2514599" cy="419334"/>
            </a:xfrm>
            <a:prstGeom prst="rect">
              <a:avLst/>
            </a:prstGeom>
            <a:noFill/>
          </p:spPr>
          <p:txBody>
            <a:bodyPr wrap="square" rtlCol="0">
              <a:spAutoFit/>
            </a:bodyPr>
            <a:lstStyle/>
            <a:p>
              <a:r>
                <a:rPr lang="en-US" sz="2000" b="1" dirty="0">
                  <a:solidFill>
                    <a:srgbClr val="000000"/>
                  </a:solidFill>
                  <a:latin typeface="+mj-lt"/>
                  <a:cs typeface="Arial" pitchFamily="34" charset="0"/>
                </a:rPr>
                <a:t>Assertiveness</a:t>
              </a:r>
            </a:p>
          </p:txBody>
        </p:sp>
        <p:cxnSp>
          <p:nvCxnSpPr>
            <p:cNvPr id="10" name="Straight Connector 9"/>
            <p:cNvCxnSpPr/>
            <p:nvPr/>
          </p:nvCxnSpPr>
          <p:spPr bwMode="auto">
            <a:xfrm>
              <a:off x="1295400" y="3334870"/>
              <a:ext cx="6019800" cy="1793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1" name="Straight Connector 10"/>
            <p:cNvCxnSpPr/>
            <p:nvPr/>
          </p:nvCxnSpPr>
          <p:spPr bwMode="auto">
            <a:xfrm rot="5400000" flipH="1" flipV="1">
              <a:off x="2362200" y="3352800"/>
              <a:ext cx="3810000" cy="1588"/>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2" name="Straight Connector 11"/>
            <p:cNvCxnSpPr/>
            <p:nvPr/>
          </p:nvCxnSpPr>
          <p:spPr bwMode="auto">
            <a:xfrm flipV="1">
              <a:off x="1295400" y="1447800"/>
              <a:ext cx="6019800" cy="8965"/>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3" name="Straight Connector 12"/>
            <p:cNvCxnSpPr/>
            <p:nvPr/>
          </p:nvCxnSpPr>
          <p:spPr bwMode="auto">
            <a:xfrm rot="5400000" flipH="1" flipV="1">
              <a:off x="5409406" y="3378900"/>
              <a:ext cx="3810000" cy="1588"/>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14" name="Oval 13"/>
            <p:cNvSpPr/>
            <p:nvPr/>
          </p:nvSpPr>
          <p:spPr bwMode="auto">
            <a:xfrm>
              <a:off x="2540000" y="4038600"/>
              <a:ext cx="2032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1" u="none" strike="noStrike" cap="none" normalizeH="0" baseline="0" dirty="0">
                <a:ln>
                  <a:noFill/>
                </a:ln>
                <a:solidFill>
                  <a:srgbClr val="000000"/>
                </a:solidFill>
                <a:effectLst/>
                <a:latin typeface="+mj-lt"/>
                <a:cs typeface="Arial" pitchFamily="34" charset="0"/>
              </a:endParaRPr>
            </a:p>
          </p:txBody>
        </p:sp>
        <p:sp>
          <p:nvSpPr>
            <p:cNvPr id="15" name="TextBox 14"/>
            <p:cNvSpPr txBox="1"/>
            <p:nvPr/>
          </p:nvSpPr>
          <p:spPr>
            <a:xfrm>
              <a:off x="1447800" y="4191000"/>
              <a:ext cx="2514601" cy="419334"/>
            </a:xfrm>
            <a:prstGeom prst="rect">
              <a:avLst/>
            </a:prstGeom>
            <a:noFill/>
          </p:spPr>
          <p:txBody>
            <a:bodyPr wrap="square" rtlCol="0">
              <a:spAutoFit/>
            </a:bodyPr>
            <a:lstStyle/>
            <a:p>
              <a:pPr algn="ctr"/>
              <a:r>
                <a:rPr lang="en-US" sz="2000" b="1" dirty="0">
                  <a:solidFill>
                    <a:srgbClr val="000000"/>
                  </a:solidFill>
                  <a:latin typeface="+mj-lt"/>
                  <a:cs typeface="Arial" pitchFamily="34" charset="0"/>
                </a:rPr>
                <a:t>Avoiding</a:t>
              </a:r>
            </a:p>
          </p:txBody>
        </p:sp>
        <p:sp>
          <p:nvSpPr>
            <p:cNvPr id="16" name="Oval 15"/>
            <p:cNvSpPr/>
            <p:nvPr/>
          </p:nvSpPr>
          <p:spPr bwMode="auto">
            <a:xfrm>
              <a:off x="2540000" y="2114490"/>
              <a:ext cx="2032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1" u="none" strike="noStrike" cap="none" normalizeH="0" baseline="0" dirty="0">
                <a:ln>
                  <a:noFill/>
                </a:ln>
                <a:solidFill>
                  <a:srgbClr val="000000"/>
                </a:solidFill>
                <a:effectLst/>
                <a:latin typeface="+mj-lt"/>
                <a:cs typeface="Arial" pitchFamily="34" charset="0"/>
              </a:endParaRPr>
            </a:p>
          </p:txBody>
        </p:sp>
        <p:sp>
          <p:nvSpPr>
            <p:cNvPr id="17" name="TextBox 16"/>
            <p:cNvSpPr txBox="1"/>
            <p:nvPr/>
          </p:nvSpPr>
          <p:spPr>
            <a:xfrm>
              <a:off x="1447800" y="2266889"/>
              <a:ext cx="2514601" cy="419334"/>
            </a:xfrm>
            <a:prstGeom prst="rect">
              <a:avLst/>
            </a:prstGeom>
            <a:noFill/>
          </p:spPr>
          <p:txBody>
            <a:bodyPr wrap="square" rtlCol="0">
              <a:spAutoFit/>
            </a:bodyPr>
            <a:lstStyle/>
            <a:p>
              <a:pPr algn="ctr"/>
              <a:r>
                <a:rPr lang="en-US" sz="2000" b="1" dirty="0">
                  <a:solidFill>
                    <a:srgbClr val="000000"/>
                  </a:solidFill>
                  <a:latin typeface="+mj-lt"/>
                  <a:cs typeface="Arial" pitchFamily="34" charset="0"/>
                </a:rPr>
                <a:t>Adversarial</a:t>
              </a:r>
            </a:p>
          </p:txBody>
        </p:sp>
        <p:sp>
          <p:nvSpPr>
            <p:cNvPr id="18" name="Oval 17"/>
            <p:cNvSpPr/>
            <p:nvPr/>
          </p:nvSpPr>
          <p:spPr bwMode="auto">
            <a:xfrm>
              <a:off x="5664200" y="2114490"/>
              <a:ext cx="2032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1" u="none" strike="noStrike" cap="none" normalizeH="0" baseline="0" dirty="0">
                <a:ln>
                  <a:noFill/>
                </a:ln>
                <a:solidFill>
                  <a:srgbClr val="000000"/>
                </a:solidFill>
                <a:effectLst/>
                <a:latin typeface="+mj-lt"/>
                <a:cs typeface="Arial" pitchFamily="34" charset="0"/>
              </a:endParaRPr>
            </a:p>
          </p:txBody>
        </p:sp>
        <p:sp>
          <p:nvSpPr>
            <p:cNvPr id="19" name="TextBox 18"/>
            <p:cNvSpPr txBox="1"/>
            <p:nvPr/>
          </p:nvSpPr>
          <p:spPr>
            <a:xfrm>
              <a:off x="4572000" y="2266889"/>
              <a:ext cx="2514601" cy="419334"/>
            </a:xfrm>
            <a:prstGeom prst="rect">
              <a:avLst/>
            </a:prstGeom>
            <a:noFill/>
          </p:spPr>
          <p:txBody>
            <a:bodyPr wrap="square" rtlCol="0">
              <a:spAutoFit/>
            </a:bodyPr>
            <a:lstStyle/>
            <a:p>
              <a:pPr algn="ctr"/>
              <a:r>
                <a:rPr lang="en-US" sz="2000" b="1" dirty="0">
                  <a:solidFill>
                    <a:srgbClr val="000000"/>
                  </a:solidFill>
                  <a:latin typeface="+mj-lt"/>
                  <a:cs typeface="Arial" pitchFamily="34" charset="0"/>
                </a:rPr>
                <a:t>Collaborative</a:t>
              </a:r>
            </a:p>
          </p:txBody>
        </p:sp>
        <p:sp>
          <p:nvSpPr>
            <p:cNvPr id="20" name="Oval 19"/>
            <p:cNvSpPr/>
            <p:nvPr/>
          </p:nvSpPr>
          <p:spPr bwMode="auto">
            <a:xfrm>
              <a:off x="5664200" y="4038600"/>
              <a:ext cx="2032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1" u="none" strike="noStrike" cap="none" normalizeH="0" baseline="0" dirty="0">
                <a:ln>
                  <a:noFill/>
                </a:ln>
                <a:solidFill>
                  <a:srgbClr val="000000"/>
                </a:solidFill>
                <a:effectLst/>
                <a:latin typeface="+mj-lt"/>
                <a:cs typeface="Arial" pitchFamily="34" charset="0"/>
              </a:endParaRPr>
            </a:p>
          </p:txBody>
        </p:sp>
        <p:sp>
          <p:nvSpPr>
            <p:cNvPr id="21" name="TextBox 20"/>
            <p:cNvSpPr txBox="1"/>
            <p:nvPr/>
          </p:nvSpPr>
          <p:spPr>
            <a:xfrm>
              <a:off x="4572000" y="4191000"/>
              <a:ext cx="2514601" cy="419334"/>
            </a:xfrm>
            <a:prstGeom prst="rect">
              <a:avLst/>
            </a:prstGeom>
            <a:noFill/>
          </p:spPr>
          <p:txBody>
            <a:bodyPr wrap="square" rtlCol="0">
              <a:spAutoFit/>
            </a:bodyPr>
            <a:lstStyle/>
            <a:p>
              <a:pPr algn="ctr"/>
              <a:r>
                <a:rPr lang="en-US" sz="2000" b="1" dirty="0">
                  <a:solidFill>
                    <a:srgbClr val="000000"/>
                  </a:solidFill>
                  <a:latin typeface="+mj-lt"/>
                  <a:cs typeface="Arial" pitchFamily="34" charset="0"/>
                </a:rPr>
                <a:t>Accommodating</a:t>
              </a:r>
            </a:p>
          </p:txBody>
        </p:sp>
        <p:sp>
          <p:nvSpPr>
            <p:cNvPr id="22" name="Oval 21"/>
            <p:cNvSpPr/>
            <p:nvPr/>
          </p:nvSpPr>
          <p:spPr bwMode="auto">
            <a:xfrm>
              <a:off x="4153647" y="3276600"/>
              <a:ext cx="2032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1" u="none" strike="noStrike" cap="none" normalizeH="0" baseline="0" dirty="0">
                <a:ln>
                  <a:noFill/>
                </a:ln>
                <a:solidFill>
                  <a:srgbClr val="000000"/>
                </a:solidFill>
                <a:effectLst/>
                <a:latin typeface="+mj-lt"/>
                <a:cs typeface="Arial" pitchFamily="34" charset="0"/>
              </a:endParaRPr>
            </a:p>
          </p:txBody>
        </p:sp>
        <p:sp>
          <p:nvSpPr>
            <p:cNvPr id="23" name="TextBox 22"/>
            <p:cNvSpPr txBox="1"/>
            <p:nvPr/>
          </p:nvSpPr>
          <p:spPr>
            <a:xfrm>
              <a:off x="3061447" y="3429000"/>
              <a:ext cx="2514601" cy="419334"/>
            </a:xfrm>
            <a:prstGeom prst="rect">
              <a:avLst/>
            </a:prstGeom>
            <a:noFill/>
          </p:spPr>
          <p:txBody>
            <a:bodyPr wrap="square" rtlCol="0">
              <a:spAutoFit/>
            </a:bodyPr>
            <a:lstStyle/>
            <a:p>
              <a:pPr algn="ctr"/>
              <a:r>
                <a:rPr lang="en-US" sz="2000" b="1" dirty="0">
                  <a:solidFill>
                    <a:srgbClr val="000000"/>
                  </a:solidFill>
                  <a:latin typeface="+mj-lt"/>
                  <a:cs typeface="Arial" pitchFamily="34" charset="0"/>
                </a:rPr>
                <a:t>Compromising</a:t>
              </a:r>
            </a:p>
          </p:txBody>
        </p:sp>
      </p:grpSp>
      <p:sp>
        <p:nvSpPr>
          <p:cNvPr id="2" name="Slide Number Placeholder 1">
            <a:extLst>
              <a:ext uri="{FF2B5EF4-FFF2-40B4-BE49-F238E27FC236}">
                <a16:creationId xmlns:a16="http://schemas.microsoft.com/office/drawing/2014/main" id="{1348E773-BB75-4F05-964C-A27DBDDF1C71}"/>
              </a:ext>
            </a:extLst>
          </p:cNvPr>
          <p:cNvSpPr>
            <a:spLocks noGrp="1"/>
          </p:cNvSpPr>
          <p:nvPr>
            <p:ph type="sldNum" sz="quarter" idx="10"/>
          </p:nvPr>
        </p:nvSpPr>
        <p:spPr/>
        <p:txBody>
          <a:bodyPr/>
          <a:lstStyle/>
          <a:p>
            <a:fld id="{B9E1C8A5-9C65-4F56-8705-354FF305CE30}" type="slidenum">
              <a:rPr lang="en-US" smtClean="0"/>
              <a:pPr/>
              <a:t>161</a:t>
            </a:fld>
            <a:endParaRPr lang="en-US"/>
          </a:p>
        </p:txBody>
      </p:sp>
    </p:spTree>
    <p:custDataLst>
      <p:tags r:id="rId1"/>
    </p:custDataLst>
    <p:extLst>
      <p:ext uri="{BB962C8B-B14F-4D97-AF65-F5344CB8AC3E}">
        <p14:creationId xmlns:p14="http://schemas.microsoft.com/office/powerpoint/2010/main" val="40920844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36469" y="845299"/>
            <a:ext cx="8791575" cy="304800"/>
          </a:xfrm>
          <a:prstGeom prst="rect">
            <a:avLst/>
          </a:prstGeom>
        </p:spPr>
        <p:txBody>
          <a:bodyPr/>
          <a:lstStyle/>
          <a:p>
            <a:r>
              <a:rPr lang="en-US" sz="2200" dirty="0">
                <a:solidFill>
                  <a:srgbClr val="005870"/>
                </a:solidFill>
                <a:latin typeface="Times New Roman" panose="02020603050405020304" pitchFamily="18" charset="0"/>
                <a:cs typeface="Times New Roman" panose="02020603050405020304" pitchFamily="18" charset="0"/>
              </a:rPr>
              <a:t>Conflict resolution steps</a:t>
            </a:r>
          </a:p>
        </p:txBody>
      </p:sp>
      <p:graphicFrame>
        <p:nvGraphicFramePr>
          <p:cNvPr id="24" name="Diagram 23"/>
          <p:cNvGraphicFramePr/>
          <p:nvPr>
            <p:extLst>
              <p:ext uri="{D42A27DB-BD31-4B8C-83A1-F6EECF244321}">
                <p14:modId xmlns:p14="http://schemas.microsoft.com/office/powerpoint/2010/main" val="3605806503"/>
              </p:ext>
            </p:extLst>
          </p:nvPr>
        </p:nvGraphicFramePr>
        <p:xfrm>
          <a:off x="491571" y="1546719"/>
          <a:ext cx="9081373" cy="43135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a:extLst>
              <a:ext uri="{FF2B5EF4-FFF2-40B4-BE49-F238E27FC236}">
                <a16:creationId xmlns:a16="http://schemas.microsoft.com/office/drawing/2014/main" id="{C822723B-9FF1-491B-9866-02750D190423}"/>
              </a:ext>
            </a:extLst>
          </p:cNvPr>
          <p:cNvSpPr>
            <a:spLocks noGrp="1"/>
          </p:cNvSpPr>
          <p:nvPr>
            <p:ph type="sldNum" sz="quarter" idx="10"/>
          </p:nvPr>
        </p:nvSpPr>
        <p:spPr/>
        <p:txBody>
          <a:bodyPr/>
          <a:lstStyle/>
          <a:p>
            <a:fld id="{B9E1C8A5-9C65-4F56-8705-354FF305CE30}" type="slidenum">
              <a:rPr lang="en-US" smtClean="0"/>
              <a:pPr/>
              <a:t>162</a:t>
            </a:fld>
            <a:endParaRPr lang="en-US"/>
          </a:p>
        </p:txBody>
      </p:sp>
    </p:spTree>
    <p:custDataLst>
      <p:tags r:id="rId1"/>
    </p:custDataLst>
    <p:extLst>
      <p:ext uri="{BB962C8B-B14F-4D97-AF65-F5344CB8AC3E}">
        <p14:creationId xmlns:p14="http://schemas.microsoft.com/office/powerpoint/2010/main" val="268594875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D80B703-9C26-40FA-B3C2-563852E5ED02}"/>
              </a:ext>
            </a:extLst>
          </p:cNvPr>
          <p:cNvCxnSpPr>
            <a:cxnSpLocks/>
          </p:cNvCxnSpPr>
          <p:nvPr/>
        </p:nvCxnSpPr>
        <p:spPr>
          <a:xfrm>
            <a:off x="3333899" y="387124"/>
            <a:ext cx="0" cy="5092149"/>
          </a:xfrm>
          <a:prstGeom prst="line">
            <a:avLst/>
          </a:prstGeom>
          <a:ln w="3175">
            <a:solidFill>
              <a:srgbClr val="0097C0"/>
            </a:solidFill>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C989EF58-4257-44B6-A59A-EA7290429791}"/>
              </a:ext>
            </a:extLst>
          </p:cNvPr>
          <p:cNvSpPr txBox="1"/>
          <p:nvPr/>
        </p:nvSpPr>
        <p:spPr>
          <a:xfrm>
            <a:off x="3725787" y="1626094"/>
            <a:ext cx="4757177" cy="5260927"/>
          </a:xfrm>
          <a:prstGeom prst="rect">
            <a:avLst/>
          </a:prstGeom>
          <a:noFill/>
        </p:spPr>
        <p:txBody>
          <a:bodyPr wrap="square" rtlCol="0">
            <a:spAutoFit/>
          </a:bodyPr>
          <a:lstStyle/>
          <a:p>
            <a:pPr marL="682625" lvl="1" indent="-339725" defTabSz="685783">
              <a:lnSpc>
                <a:spcPct val="90000"/>
              </a:lnSpc>
              <a:spcBef>
                <a:spcPts val="375"/>
              </a:spcBef>
              <a:buClr>
                <a:srgbClr val="455080"/>
              </a:buClr>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Make the connection between maintenance and risk management</a:t>
            </a:r>
          </a:p>
          <a:p>
            <a:pPr marL="682625" lvl="1" indent="-339725" defTabSz="685783">
              <a:lnSpc>
                <a:spcPct val="90000"/>
              </a:lnSpc>
              <a:spcBef>
                <a:spcPts val="375"/>
              </a:spcBef>
              <a:buClr>
                <a:srgbClr val="455080"/>
              </a:buClr>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Develop a maintenance plan</a:t>
            </a:r>
          </a:p>
          <a:p>
            <a:pPr marL="682625" lvl="1" indent="-339725" defTabSz="685783">
              <a:lnSpc>
                <a:spcPct val="90000"/>
              </a:lnSpc>
              <a:spcBef>
                <a:spcPts val="375"/>
              </a:spcBef>
              <a:buClr>
                <a:srgbClr val="455080"/>
              </a:buClr>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Conduct inspections</a:t>
            </a:r>
          </a:p>
          <a:p>
            <a:pPr marL="682625" lvl="1" indent="-339725" defTabSz="685783">
              <a:lnSpc>
                <a:spcPct val="90000"/>
              </a:lnSpc>
              <a:spcBef>
                <a:spcPts val="375"/>
              </a:spcBef>
              <a:buClr>
                <a:srgbClr val="455080"/>
              </a:buClr>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Keep a maintenance log</a:t>
            </a:r>
          </a:p>
          <a:p>
            <a:pPr marL="682625" lvl="1" indent="-339725" defTabSz="685783">
              <a:lnSpc>
                <a:spcPct val="90000"/>
              </a:lnSpc>
              <a:spcBef>
                <a:spcPts val="375"/>
              </a:spcBef>
              <a:buClr>
                <a:srgbClr val="455080"/>
              </a:buClr>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Have a system for receiving and handling maintenance requests</a:t>
            </a:r>
          </a:p>
          <a:p>
            <a:pPr marL="682625" lvl="1" indent="-339725" defTabSz="685783">
              <a:lnSpc>
                <a:spcPct val="90000"/>
              </a:lnSpc>
              <a:spcBef>
                <a:spcPts val="375"/>
              </a:spcBef>
              <a:buClr>
                <a:srgbClr val="455080"/>
              </a:buClr>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Know when to use contractors</a:t>
            </a:r>
          </a:p>
          <a:p>
            <a:pPr marL="682625" lvl="1" indent="-339725" defTabSz="685783">
              <a:lnSpc>
                <a:spcPct val="90000"/>
              </a:lnSpc>
              <a:spcBef>
                <a:spcPts val="375"/>
              </a:spcBef>
              <a:buClr>
                <a:srgbClr val="455080"/>
              </a:buClr>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Maintain records (e.g., warranties)</a:t>
            </a:r>
          </a:p>
          <a:p>
            <a:pPr marL="682625" lvl="1" indent="-339725" defTabSz="685783">
              <a:lnSpc>
                <a:spcPct val="90000"/>
              </a:lnSpc>
              <a:spcBef>
                <a:spcPts val="375"/>
              </a:spcBef>
              <a:buClr>
                <a:srgbClr val="455080"/>
              </a:buClr>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Participate in capital planning</a:t>
            </a:r>
          </a:p>
          <a:p>
            <a:pPr marL="514337" lvl="1" indent="-171446" defTabSz="685783">
              <a:lnSpc>
                <a:spcPct val="90000"/>
              </a:lnSpc>
              <a:spcBef>
                <a:spcPts val="375"/>
              </a:spcBef>
              <a:buClr>
                <a:srgbClr val="455080"/>
              </a:buClr>
              <a:buFont typeface="Arial" panose="020B0604020202020204" pitchFamily="34" charset="0"/>
              <a:buChar char="•"/>
            </a:pPr>
            <a:endParaRPr lang="en-US" sz="2200" dirty="0">
              <a:solidFill>
                <a:srgbClr val="414042"/>
              </a:solidFill>
              <a:latin typeface="Times New Roman" panose="02020603050405020304" pitchFamily="18" charset="0"/>
              <a:cs typeface="Times New Roman" panose="02020603050405020304" pitchFamily="18" charset="0"/>
            </a:endParaRPr>
          </a:p>
          <a:p>
            <a:pPr marL="514337" lvl="1" indent="-171446" defTabSz="685783">
              <a:lnSpc>
                <a:spcPct val="90000"/>
              </a:lnSpc>
              <a:spcBef>
                <a:spcPts val="375"/>
              </a:spcBef>
              <a:buClr>
                <a:srgbClr val="455080"/>
              </a:buClr>
              <a:buFont typeface="Arial" panose="020B0604020202020204" pitchFamily="34" charset="0"/>
              <a:buChar char="•"/>
            </a:pPr>
            <a:endParaRPr lang="en-US" sz="2200" dirty="0">
              <a:solidFill>
                <a:srgbClr val="414042"/>
              </a:solidFill>
              <a:latin typeface="Times New Roman" panose="02020603050405020304" pitchFamily="18" charset="0"/>
              <a:cs typeface="Times New Roman" panose="02020603050405020304" pitchFamily="18" charset="0"/>
            </a:endParaRPr>
          </a:p>
          <a:p>
            <a:pPr marL="514337" lvl="1" indent="-171446" defTabSz="685783">
              <a:lnSpc>
                <a:spcPct val="90000"/>
              </a:lnSpc>
              <a:spcBef>
                <a:spcPts val="375"/>
              </a:spcBef>
              <a:buClr>
                <a:srgbClr val="455080"/>
              </a:buClr>
              <a:buFont typeface="Arial" panose="020B0604020202020204" pitchFamily="34" charset="0"/>
              <a:buChar char="•"/>
            </a:pPr>
            <a:endParaRPr lang="en-US" sz="2200" dirty="0">
              <a:solidFill>
                <a:srgbClr val="414042"/>
              </a:solidFill>
              <a:latin typeface="Times New Roman" panose="02020603050405020304" pitchFamily="18" charset="0"/>
              <a:cs typeface="Times New Roman" panose="02020603050405020304" pitchFamily="18" charset="0"/>
            </a:endParaRPr>
          </a:p>
          <a:p>
            <a:pPr marL="514337" lvl="1" indent="-171446" defTabSz="685783">
              <a:lnSpc>
                <a:spcPct val="90000"/>
              </a:lnSpc>
              <a:spcBef>
                <a:spcPts val="375"/>
              </a:spcBef>
              <a:buClr>
                <a:srgbClr val="455080"/>
              </a:buClr>
              <a:buFont typeface="Arial" panose="020B0604020202020204" pitchFamily="34" charset="0"/>
              <a:buChar char="•"/>
            </a:pPr>
            <a:endParaRPr lang="en-US" sz="2200" dirty="0">
              <a:solidFill>
                <a:srgbClr val="414042"/>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200" dirty="0">
              <a:solidFill>
                <a:srgbClr val="414042"/>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A4A67614-CF32-4252-89EE-C58A92E0B34F}"/>
              </a:ext>
            </a:extLst>
          </p:cNvPr>
          <p:cNvSpPr txBox="1"/>
          <p:nvPr/>
        </p:nvSpPr>
        <p:spPr>
          <a:xfrm>
            <a:off x="4158344" y="745897"/>
            <a:ext cx="3892062" cy="416170"/>
          </a:xfrm>
          <a:prstGeom prst="rect">
            <a:avLst/>
          </a:prstGeom>
        </p:spPr>
        <p:txBody>
          <a:bodyPr vert="horz" wrap="square" lIns="0" tIns="0" rIns="0" bIns="0" rtlCol="0">
            <a:noAutofit/>
          </a:bodyPr>
          <a:lstStyle/>
          <a:p>
            <a:pPr algn="l"/>
            <a:r>
              <a:rPr lang="en-US" sz="2200" dirty="0">
                <a:solidFill>
                  <a:srgbClr val="005870"/>
                </a:solidFill>
                <a:latin typeface="Times New Roman" panose="02020603050405020304" pitchFamily="18" charset="0"/>
                <a:cs typeface="Times New Roman" panose="02020603050405020304" pitchFamily="18" charset="0"/>
              </a:rPr>
              <a:t>Maintenance and repairs best practices</a:t>
            </a:r>
          </a:p>
        </p:txBody>
      </p:sp>
      <p:pic>
        <p:nvPicPr>
          <p:cNvPr id="3" name="Picture 2" descr="A close up of a logo&#10;&#10;Description automatically generated">
            <a:extLst>
              <a:ext uri="{FF2B5EF4-FFF2-40B4-BE49-F238E27FC236}">
                <a16:creationId xmlns:a16="http://schemas.microsoft.com/office/drawing/2014/main" id="{FCB149AF-DDEA-4250-BBD1-CCFB67EDB2A4}"/>
              </a:ext>
            </a:extLst>
          </p:cNvPr>
          <p:cNvPicPr>
            <a:picLocks noChangeAspect="1"/>
          </p:cNvPicPr>
          <p:nvPr/>
        </p:nvPicPr>
        <p:blipFill rotWithShape="1">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980310" y="699520"/>
            <a:ext cx="2021306" cy="1853149"/>
          </a:xfrm>
          <a:prstGeom prst="rect">
            <a:avLst/>
          </a:prstGeom>
        </p:spPr>
      </p:pic>
      <p:sp>
        <p:nvSpPr>
          <p:cNvPr id="4" name="Slide Number Placeholder 3">
            <a:extLst>
              <a:ext uri="{FF2B5EF4-FFF2-40B4-BE49-F238E27FC236}">
                <a16:creationId xmlns:a16="http://schemas.microsoft.com/office/drawing/2014/main" id="{A752DADE-60FC-4AEC-B95F-1A726EE2F963}"/>
              </a:ext>
            </a:extLst>
          </p:cNvPr>
          <p:cNvSpPr>
            <a:spLocks noGrp="1"/>
          </p:cNvSpPr>
          <p:nvPr>
            <p:ph type="sldNum" sz="quarter" idx="10"/>
          </p:nvPr>
        </p:nvSpPr>
        <p:spPr/>
        <p:txBody>
          <a:bodyPr/>
          <a:lstStyle/>
          <a:p>
            <a:fld id="{B9E1C8A5-9C65-4F56-8705-354FF305CE30}" type="slidenum">
              <a:rPr lang="en-US" smtClean="0"/>
              <a:pPr/>
              <a:t>163</a:t>
            </a:fld>
            <a:endParaRPr lang="en-US"/>
          </a:p>
        </p:txBody>
      </p:sp>
    </p:spTree>
    <p:custDataLst>
      <p:tags r:id="rId1"/>
    </p:custDataLst>
    <p:extLst>
      <p:ext uri="{BB962C8B-B14F-4D97-AF65-F5344CB8AC3E}">
        <p14:creationId xmlns:p14="http://schemas.microsoft.com/office/powerpoint/2010/main" val="152530161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140957645"/>
              </p:ext>
            </p:extLst>
          </p:nvPr>
        </p:nvGraphicFramePr>
        <p:xfrm>
          <a:off x="239486" y="438476"/>
          <a:ext cx="8486665" cy="59810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8A1B971A-4951-464A-9EDD-954836A365AB}"/>
              </a:ext>
            </a:extLst>
          </p:cNvPr>
          <p:cNvSpPr txBox="1"/>
          <p:nvPr/>
        </p:nvSpPr>
        <p:spPr>
          <a:xfrm>
            <a:off x="417849" y="438476"/>
            <a:ext cx="3892062" cy="416170"/>
          </a:xfrm>
          <a:prstGeom prst="rect">
            <a:avLst/>
          </a:prstGeom>
        </p:spPr>
        <p:txBody>
          <a:bodyPr vert="horz" wrap="square" lIns="0" tIns="0" rIns="0" bIns="0" rtlCol="0">
            <a:noAutofit/>
          </a:bodyPr>
          <a:lstStyle>
            <a:defPPr>
              <a:defRPr lang="en-US"/>
            </a:defPPr>
            <a:lvl1pPr>
              <a:defRPr sz="2200">
                <a:solidFill>
                  <a:srgbClr val="005870"/>
                </a:solidFill>
              </a:defRPr>
            </a:lvl1pPr>
          </a:lstStyle>
          <a:p>
            <a:r>
              <a:rPr lang="en-US" dirty="0">
                <a:latin typeface="Times New Roman" panose="02020603050405020304" pitchFamily="18" charset="0"/>
                <a:cs typeface="Times New Roman" panose="02020603050405020304" pitchFamily="18" charset="0"/>
              </a:rPr>
              <a:t>Types of maintenance</a:t>
            </a:r>
          </a:p>
        </p:txBody>
      </p:sp>
      <p:sp>
        <p:nvSpPr>
          <p:cNvPr id="2" name="Slide Number Placeholder 1">
            <a:extLst>
              <a:ext uri="{FF2B5EF4-FFF2-40B4-BE49-F238E27FC236}">
                <a16:creationId xmlns:a16="http://schemas.microsoft.com/office/drawing/2014/main" id="{5941374C-7E05-47DE-90ED-F8D31CF29F30}"/>
              </a:ext>
            </a:extLst>
          </p:cNvPr>
          <p:cNvSpPr>
            <a:spLocks noGrp="1"/>
          </p:cNvSpPr>
          <p:nvPr>
            <p:ph type="sldNum" sz="quarter" idx="10"/>
          </p:nvPr>
        </p:nvSpPr>
        <p:spPr/>
        <p:txBody>
          <a:bodyPr/>
          <a:lstStyle/>
          <a:p>
            <a:fld id="{B9E1C8A5-9C65-4F56-8705-354FF305CE30}" type="slidenum">
              <a:rPr lang="en-US" smtClean="0"/>
              <a:pPr/>
              <a:t>164</a:t>
            </a:fld>
            <a:endParaRPr lang="en-US"/>
          </a:p>
        </p:txBody>
      </p:sp>
    </p:spTree>
    <p:custDataLst>
      <p:tags r:id="rId1"/>
    </p:custDataLst>
    <p:extLst>
      <p:ext uri="{BB962C8B-B14F-4D97-AF65-F5344CB8AC3E}">
        <p14:creationId xmlns:p14="http://schemas.microsoft.com/office/powerpoint/2010/main" val="113341238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D80B703-9C26-40FA-B3C2-563852E5ED02}"/>
              </a:ext>
            </a:extLst>
          </p:cNvPr>
          <p:cNvCxnSpPr>
            <a:cxnSpLocks/>
          </p:cNvCxnSpPr>
          <p:nvPr/>
        </p:nvCxnSpPr>
        <p:spPr>
          <a:xfrm>
            <a:off x="3525752" y="509272"/>
            <a:ext cx="0" cy="5092149"/>
          </a:xfrm>
          <a:prstGeom prst="line">
            <a:avLst/>
          </a:prstGeom>
          <a:ln w="3175">
            <a:solidFill>
              <a:srgbClr val="0097C0"/>
            </a:solidFill>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C989EF58-4257-44B6-A59A-EA7290429791}"/>
              </a:ext>
            </a:extLst>
          </p:cNvPr>
          <p:cNvSpPr txBox="1"/>
          <p:nvPr/>
        </p:nvSpPr>
        <p:spPr>
          <a:xfrm>
            <a:off x="3739490" y="871425"/>
            <a:ext cx="4476755" cy="6400214"/>
          </a:xfrm>
          <a:prstGeom prst="rect">
            <a:avLst/>
          </a:prstGeom>
          <a:noFill/>
        </p:spPr>
        <p:txBody>
          <a:bodyPr wrap="square" rtlCol="0">
            <a:spAutoFit/>
          </a:bodyPr>
          <a:lstStyle/>
          <a:p>
            <a:pPr marL="514337" lvl="1" indent="-171446" defTabSz="685783">
              <a:spcBef>
                <a:spcPts val="300"/>
              </a:spcBef>
              <a:spcAft>
                <a:spcPts val="300"/>
              </a:spcAft>
              <a:buClr>
                <a:srgbClr val="455080"/>
              </a:buClr>
              <a:buFont typeface="Arial" panose="020B0604020202020204" pitchFamily="34" charset="0"/>
              <a:buChar char="•"/>
            </a:pPr>
            <a:r>
              <a:rPr lang="en-US" sz="2200" dirty="0">
                <a:solidFill>
                  <a:srgbClr val="414042"/>
                </a:solidFill>
                <a:latin typeface="Times New Roman" panose="02020603050405020304" pitchFamily="18" charset="0"/>
                <a:cs typeface="Times New Roman" panose="02020603050405020304" pitchFamily="18" charset="0"/>
              </a:rPr>
              <a:t>Prepare an annual operating budget for the property</a:t>
            </a:r>
          </a:p>
          <a:p>
            <a:pPr marL="514337" lvl="1" indent="-171446" defTabSz="685783">
              <a:spcBef>
                <a:spcPts val="300"/>
              </a:spcBef>
              <a:spcAft>
                <a:spcPts val="300"/>
              </a:spcAft>
              <a:buClr>
                <a:srgbClr val="455080"/>
              </a:buClr>
              <a:buFont typeface="Arial" panose="020B0604020202020204" pitchFamily="34" charset="0"/>
              <a:buChar char="•"/>
            </a:pPr>
            <a:r>
              <a:rPr lang="en-US" sz="2200" dirty="0">
                <a:solidFill>
                  <a:srgbClr val="414042"/>
                </a:solidFill>
                <a:latin typeface="Times New Roman" panose="02020603050405020304" pitchFamily="18" charset="0"/>
                <a:cs typeface="Times New Roman" panose="02020603050405020304" pitchFamily="18" charset="0"/>
              </a:rPr>
              <a:t>Benchmark and track income and expenses</a:t>
            </a:r>
          </a:p>
          <a:p>
            <a:pPr marL="514337" lvl="1" indent="-171446" defTabSz="685783">
              <a:spcBef>
                <a:spcPts val="300"/>
              </a:spcBef>
              <a:spcAft>
                <a:spcPts val="300"/>
              </a:spcAft>
              <a:buClr>
                <a:srgbClr val="455080"/>
              </a:buClr>
              <a:buFont typeface="Arial" panose="020B0604020202020204" pitchFamily="34" charset="0"/>
              <a:buChar char="•"/>
            </a:pPr>
            <a:r>
              <a:rPr lang="en-US" sz="2200" dirty="0">
                <a:solidFill>
                  <a:srgbClr val="414042"/>
                </a:solidFill>
                <a:latin typeface="Times New Roman" panose="02020603050405020304" pitchFamily="18" charset="0"/>
                <a:cs typeface="Times New Roman" panose="02020603050405020304" pitchFamily="18" charset="0"/>
              </a:rPr>
              <a:t>Receive and disburse funds in a timely manner</a:t>
            </a:r>
          </a:p>
          <a:p>
            <a:pPr marL="514337" lvl="1" indent="-171446" defTabSz="685783">
              <a:spcBef>
                <a:spcPts val="300"/>
              </a:spcBef>
              <a:spcAft>
                <a:spcPts val="300"/>
              </a:spcAft>
              <a:buClr>
                <a:srgbClr val="455080"/>
              </a:buClr>
              <a:buFont typeface="Arial" panose="020B0604020202020204" pitchFamily="34" charset="0"/>
              <a:buChar char="•"/>
            </a:pPr>
            <a:r>
              <a:rPr lang="en-US" sz="2200" dirty="0">
                <a:solidFill>
                  <a:srgbClr val="414042"/>
                </a:solidFill>
                <a:latin typeface="Times New Roman" panose="02020603050405020304" pitchFamily="18" charset="0"/>
                <a:cs typeface="Times New Roman" panose="02020603050405020304" pitchFamily="18" charset="0"/>
              </a:rPr>
              <a:t>Have financial controls in place to prevent malfeasance</a:t>
            </a:r>
          </a:p>
          <a:p>
            <a:pPr marL="514337" lvl="1" indent="-171446" defTabSz="685783">
              <a:spcBef>
                <a:spcPts val="300"/>
              </a:spcBef>
              <a:spcAft>
                <a:spcPts val="300"/>
              </a:spcAft>
              <a:buClr>
                <a:srgbClr val="455080"/>
              </a:buClr>
              <a:buFont typeface="Arial" panose="020B0604020202020204" pitchFamily="34" charset="0"/>
              <a:buChar char="•"/>
            </a:pPr>
            <a:r>
              <a:rPr lang="en-US" sz="2200" dirty="0">
                <a:solidFill>
                  <a:srgbClr val="414042"/>
                </a:solidFill>
                <a:latin typeface="Times New Roman" panose="02020603050405020304" pitchFamily="18" charset="0"/>
                <a:cs typeface="Times New Roman" panose="02020603050405020304" pitchFamily="18" charset="0"/>
              </a:rPr>
              <a:t>Know when owner approval is necessary for expenses</a:t>
            </a:r>
          </a:p>
          <a:p>
            <a:pPr marL="514337" lvl="1" indent="-171446" defTabSz="685783">
              <a:spcBef>
                <a:spcPts val="300"/>
              </a:spcBef>
              <a:spcAft>
                <a:spcPts val="300"/>
              </a:spcAft>
              <a:buClr>
                <a:srgbClr val="455080"/>
              </a:buClr>
              <a:buFont typeface="Arial" panose="020B0604020202020204" pitchFamily="34" charset="0"/>
              <a:buChar char="•"/>
            </a:pPr>
            <a:r>
              <a:rPr lang="en-US" sz="2200" dirty="0">
                <a:solidFill>
                  <a:srgbClr val="414042"/>
                </a:solidFill>
                <a:latin typeface="Times New Roman" panose="02020603050405020304" pitchFamily="18" charset="0"/>
                <a:cs typeface="Times New Roman" panose="02020603050405020304" pitchFamily="18" charset="0"/>
              </a:rPr>
              <a:t>Report to owner regularly</a:t>
            </a:r>
          </a:p>
          <a:p>
            <a:pPr marL="514337" lvl="1" indent="-171446" defTabSz="685783">
              <a:spcBef>
                <a:spcPts val="300"/>
              </a:spcBef>
              <a:spcAft>
                <a:spcPts val="300"/>
              </a:spcAft>
              <a:buClr>
                <a:srgbClr val="455080"/>
              </a:buClr>
              <a:buFont typeface="Arial" panose="020B0604020202020204" pitchFamily="34" charset="0"/>
              <a:buChar char="•"/>
            </a:pPr>
            <a:r>
              <a:rPr lang="en-US" sz="2200" dirty="0">
                <a:solidFill>
                  <a:srgbClr val="414042"/>
                </a:solidFill>
                <a:latin typeface="Times New Roman" panose="02020603050405020304" pitchFamily="18" charset="0"/>
                <a:cs typeface="Times New Roman" panose="02020603050405020304" pitchFamily="18" charset="0"/>
              </a:rPr>
              <a:t>Assist owner with tax obligations (but refer to tax attorney)</a:t>
            </a:r>
          </a:p>
          <a:p>
            <a:pPr marL="514337" lvl="1" indent="-171446" defTabSz="685783">
              <a:lnSpc>
                <a:spcPct val="90000"/>
              </a:lnSpc>
              <a:spcBef>
                <a:spcPts val="375"/>
              </a:spcBef>
              <a:buClr>
                <a:srgbClr val="455080"/>
              </a:buClr>
              <a:buFont typeface="Arial" panose="020B0604020202020204" pitchFamily="34" charset="0"/>
              <a:buChar char="•"/>
            </a:pPr>
            <a:endParaRPr lang="en-US" sz="2200" dirty="0">
              <a:solidFill>
                <a:srgbClr val="414042"/>
              </a:solidFill>
              <a:latin typeface="Times New Roman" panose="02020603050405020304" pitchFamily="18" charset="0"/>
              <a:cs typeface="Times New Roman" panose="02020603050405020304" pitchFamily="18" charset="0"/>
            </a:endParaRPr>
          </a:p>
          <a:p>
            <a:pPr marL="514337" lvl="1" indent="-171446" defTabSz="685783">
              <a:lnSpc>
                <a:spcPct val="90000"/>
              </a:lnSpc>
              <a:spcBef>
                <a:spcPts val="375"/>
              </a:spcBef>
              <a:buClr>
                <a:srgbClr val="455080"/>
              </a:buClr>
              <a:buFont typeface="Arial" panose="020B0604020202020204" pitchFamily="34" charset="0"/>
              <a:buChar char="•"/>
            </a:pPr>
            <a:endParaRPr lang="en-US" sz="2200" dirty="0">
              <a:solidFill>
                <a:srgbClr val="414042"/>
              </a:solidFill>
              <a:latin typeface="Times New Roman" panose="02020603050405020304" pitchFamily="18" charset="0"/>
              <a:cs typeface="Times New Roman" panose="02020603050405020304" pitchFamily="18" charset="0"/>
            </a:endParaRPr>
          </a:p>
          <a:p>
            <a:pPr marL="514337" lvl="1" indent="-171446" defTabSz="685783">
              <a:lnSpc>
                <a:spcPct val="90000"/>
              </a:lnSpc>
              <a:spcBef>
                <a:spcPts val="375"/>
              </a:spcBef>
              <a:buClr>
                <a:srgbClr val="455080"/>
              </a:buClr>
              <a:buFont typeface="Arial" panose="020B0604020202020204" pitchFamily="34" charset="0"/>
              <a:buChar char="•"/>
            </a:pPr>
            <a:endParaRPr lang="en-US" sz="2200" dirty="0">
              <a:solidFill>
                <a:srgbClr val="414042"/>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200" dirty="0">
              <a:solidFill>
                <a:srgbClr val="414042"/>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A4A67614-CF32-4252-89EE-C58A92E0B34F}"/>
              </a:ext>
            </a:extLst>
          </p:cNvPr>
          <p:cNvSpPr txBox="1"/>
          <p:nvPr/>
        </p:nvSpPr>
        <p:spPr>
          <a:xfrm>
            <a:off x="3929670" y="385681"/>
            <a:ext cx="4335645" cy="485744"/>
          </a:xfrm>
          <a:prstGeom prst="rect">
            <a:avLst/>
          </a:prstGeom>
        </p:spPr>
        <p:txBody>
          <a:bodyPr vert="horz" wrap="square" lIns="0" tIns="0" rIns="0" bIns="0" rtlCol="0">
            <a:noAutofit/>
          </a:bodyPr>
          <a:lstStyle/>
          <a:p>
            <a:pPr algn="l"/>
            <a:r>
              <a:rPr lang="en-US" sz="2200" dirty="0">
                <a:solidFill>
                  <a:srgbClr val="003F50"/>
                </a:solidFill>
                <a:latin typeface="Times New Roman" panose="02020603050405020304" pitchFamily="18" charset="0"/>
                <a:cs typeface="Times New Roman" panose="02020603050405020304" pitchFamily="18" charset="0"/>
              </a:rPr>
              <a:t>Accounting</a:t>
            </a:r>
            <a:r>
              <a:rPr lang="en-US" sz="2200" dirty="0">
                <a:solidFill>
                  <a:srgbClr val="005870"/>
                </a:solidFill>
                <a:latin typeface="Times New Roman" panose="02020603050405020304" pitchFamily="18" charset="0"/>
                <a:cs typeface="Times New Roman" panose="02020603050405020304" pitchFamily="18" charset="0"/>
              </a:rPr>
              <a:t> and taxes best practices</a:t>
            </a:r>
          </a:p>
        </p:txBody>
      </p:sp>
      <p:pic>
        <p:nvPicPr>
          <p:cNvPr id="3" name="Picture 2" descr="A close up of text on a white background&#10;&#10;Description automatically generated">
            <a:extLst>
              <a:ext uri="{FF2B5EF4-FFF2-40B4-BE49-F238E27FC236}">
                <a16:creationId xmlns:a16="http://schemas.microsoft.com/office/drawing/2014/main" id="{1AB16046-D4BA-4B9E-B7DC-EB28F1E6726A}"/>
              </a:ext>
            </a:extLst>
          </p:cNvPr>
          <p:cNvPicPr>
            <a:picLocks noChangeAspect="1"/>
          </p:cNvPicPr>
          <p:nvPr/>
        </p:nvPicPr>
        <p:blipFill rotWithShape="1">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140292" y="778681"/>
            <a:ext cx="1981543" cy="1819784"/>
          </a:xfrm>
          <a:prstGeom prst="rect">
            <a:avLst/>
          </a:prstGeom>
        </p:spPr>
      </p:pic>
      <p:sp>
        <p:nvSpPr>
          <p:cNvPr id="4" name="Slide Number Placeholder 3">
            <a:extLst>
              <a:ext uri="{FF2B5EF4-FFF2-40B4-BE49-F238E27FC236}">
                <a16:creationId xmlns:a16="http://schemas.microsoft.com/office/drawing/2014/main" id="{C0BF818F-0B09-46ED-8D7C-3A12A363727D}"/>
              </a:ext>
            </a:extLst>
          </p:cNvPr>
          <p:cNvSpPr>
            <a:spLocks noGrp="1"/>
          </p:cNvSpPr>
          <p:nvPr>
            <p:ph type="sldNum" sz="quarter" idx="10"/>
          </p:nvPr>
        </p:nvSpPr>
        <p:spPr/>
        <p:txBody>
          <a:bodyPr/>
          <a:lstStyle/>
          <a:p>
            <a:fld id="{B9E1C8A5-9C65-4F56-8705-354FF305CE30}" type="slidenum">
              <a:rPr lang="en-US" smtClean="0"/>
              <a:pPr/>
              <a:t>165</a:t>
            </a:fld>
            <a:endParaRPr lang="en-US"/>
          </a:p>
        </p:txBody>
      </p:sp>
    </p:spTree>
    <p:custDataLst>
      <p:tags r:id="rId1"/>
    </p:custDataLst>
    <p:extLst>
      <p:ext uri="{BB962C8B-B14F-4D97-AF65-F5344CB8AC3E}">
        <p14:creationId xmlns:p14="http://schemas.microsoft.com/office/powerpoint/2010/main" val="210156534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780DCC5-818A-F243-855F-A6BE616CAC5E}"/>
              </a:ext>
            </a:extLst>
          </p:cNvPr>
          <p:cNvSpPr>
            <a:spLocks noGrp="1"/>
          </p:cNvSpPr>
          <p:nvPr>
            <p:ph type="ctrTitle"/>
          </p:nvPr>
        </p:nvSpPr>
        <p:spPr/>
        <p:txBody>
          <a:bodyPr/>
          <a:lstStyle/>
          <a:p>
            <a:r>
              <a:rPr lang="en-US" dirty="0">
                <a:solidFill>
                  <a:srgbClr val="005870"/>
                </a:solidFill>
                <a:latin typeface="Times New Roman" panose="02020603050405020304" pitchFamily="18" charset="0"/>
                <a:cs typeface="Times New Roman" panose="02020603050405020304" pitchFamily="18" charset="0"/>
              </a:rPr>
              <a:t>Key takeaways</a:t>
            </a:r>
          </a:p>
        </p:txBody>
      </p:sp>
      <p:sp>
        <p:nvSpPr>
          <p:cNvPr id="2" name="Subtitle 1">
            <a:extLst>
              <a:ext uri="{FF2B5EF4-FFF2-40B4-BE49-F238E27FC236}">
                <a16:creationId xmlns:a16="http://schemas.microsoft.com/office/drawing/2014/main" id="{3029EACA-9F9E-4778-8E6A-2793B7F8DD5D}"/>
              </a:ext>
            </a:extLst>
          </p:cNvPr>
          <p:cNvSpPr>
            <a:spLocks noGrp="1"/>
          </p:cNvSpPr>
          <p:nvPr>
            <p:ph type="subTitle" idx="1"/>
          </p:nvPr>
        </p:nvSpPr>
        <p:spPr>
          <a:xfrm>
            <a:off x="467832" y="3130966"/>
            <a:ext cx="3976575" cy="298034"/>
          </a:xfrm>
        </p:spPr>
        <p:txBody>
          <a:bodyPr/>
          <a:lstStyle/>
          <a:p>
            <a:r>
              <a:rPr lang="en-US" dirty="0">
                <a:solidFill>
                  <a:srgbClr val="003F50"/>
                </a:solidFill>
                <a:latin typeface="Times New Roman" panose="02020603050405020304" pitchFamily="18" charset="0"/>
                <a:cs typeface="Times New Roman" panose="02020603050405020304" pitchFamily="18" charset="0"/>
              </a:rPr>
              <a:t>Part 2</a:t>
            </a:r>
          </a:p>
        </p:txBody>
      </p:sp>
      <p:pic>
        <p:nvPicPr>
          <p:cNvPr id="7" name="Picture Placeholder 6">
            <a:extLst>
              <a:ext uri="{FF2B5EF4-FFF2-40B4-BE49-F238E27FC236}">
                <a16:creationId xmlns:a16="http://schemas.microsoft.com/office/drawing/2014/main" id="{3A9FB313-1097-2C46-A631-5921E5FC3C8D}"/>
              </a:ext>
            </a:extLst>
          </p:cNvPr>
          <p:cNvPicPr>
            <a:picLocks noGrp="1"/>
          </p:cNvPicPr>
          <p:nvPr>
            <p:ph type="pic" sz="quarter" idx="10"/>
          </p:nvPr>
        </p:nvPicPr>
        <p:blipFill>
          <a:blip r:embed="rId4" cstate="screen">
            <a:extLst>
              <a:ext uri="{28A0092B-C50C-407E-A947-70E740481C1C}">
                <a14:useLocalDpi xmlns:a14="http://schemas.microsoft.com/office/drawing/2010/main"/>
              </a:ext>
            </a:extLst>
          </a:blip>
          <a:srcRect/>
          <a:stretch/>
        </p:blipFill>
        <p:spPr/>
      </p:pic>
      <p:sp>
        <p:nvSpPr>
          <p:cNvPr id="6" name="Freeform: Shape 5">
            <a:extLst>
              <a:ext uri="{FF2B5EF4-FFF2-40B4-BE49-F238E27FC236}">
                <a16:creationId xmlns:a16="http://schemas.microsoft.com/office/drawing/2014/main" id="{1DAF9771-AAA5-4CBF-AEFE-549482C40CAF}"/>
              </a:ext>
            </a:extLst>
          </p:cNvPr>
          <p:cNvSpPr/>
          <p:nvPr/>
        </p:nvSpPr>
        <p:spPr>
          <a:xfrm rot="10800000">
            <a:off x="4568805" y="3656843"/>
            <a:ext cx="4346592" cy="2987890"/>
          </a:xfrm>
          <a:custGeom>
            <a:avLst/>
            <a:gdLst>
              <a:gd name="connsiteX0" fmla="*/ 0 w 2087828"/>
              <a:gd name="connsiteY0" fmla="*/ 0 h 1132858"/>
              <a:gd name="connsiteX1" fmla="*/ 0 w 2087828"/>
              <a:gd name="connsiteY1" fmla="*/ 1132858 h 1132858"/>
              <a:gd name="connsiteX2" fmla="*/ 2087828 w 2087828"/>
              <a:gd name="connsiteY2" fmla="*/ 0 h 1132858"/>
              <a:gd name="connsiteX3" fmla="*/ 0 w 2087828"/>
              <a:gd name="connsiteY3" fmla="*/ 0 h 1132858"/>
              <a:gd name="connsiteX0" fmla="*/ 0 w 2087828"/>
              <a:gd name="connsiteY0" fmla="*/ 0 h 1132858"/>
              <a:gd name="connsiteX1" fmla="*/ 0 w 2087828"/>
              <a:gd name="connsiteY1" fmla="*/ 1132858 h 1132858"/>
              <a:gd name="connsiteX2" fmla="*/ 1657299 w 2087828"/>
              <a:gd name="connsiteY2" fmla="*/ 243996 h 1132858"/>
              <a:gd name="connsiteX3" fmla="*/ 2087828 w 2087828"/>
              <a:gd name="connsiteY3" fmla="*/ 0 h 1132858"/>
              <a:gd name="connsiteX4" fmla="*/ 0 w 2087828"/>
              <a:gd name="connsiteY4" fmla="*/ 0 h 1132858"/>
              <a:gd name="connsiteX0" fmla="*/ 0 w 2087828"/>
              <a:gd name="connsiteY0" fmla="*/ 4430 h 1137288"/>
              <a:gd name="connsiteX1" fmla="*/ 0 w 2087828"/>
              <a:gd name="connsiteY1" fmla="*/ 1137288 h 1137288"/>
              <a:gd name="connsiteX2" fmla="*/ 1657299 w 2087828"/>
              <a:gd name="connsiteY2" fmla="*/ 248426 h 1137288"/>
              <a:gd name="connsiteX3" fmla="*/ 2087828 w 2087828"/>
              <a:gd name="connsiteY3" fmla="*/ 4430 h 1137288"/>
              <a:gd name="connsiteX4" fmla="*/ 1657299 w 2087828"/>
              <a:gd name="connsiteY4" fmla="*/ 0 h 1137288"/>
              <a:gd name="connsiteX5" fmla="*/ 0 w 2087828"/>
              <a:gd name="connsiteY5" fmla="*/ 4430 h 1137288"/>
              <a:gd name="connsiteX0" fmla="*/ 0 w 1657299"/>
              <a:gd name="connsiteY0" fmla="*/ 4430 h 1137288"/>
              <a:gd name="connsiteX1" fmla="*/ 0 w 1657299"/>
              <a:gd name="connsiteY1" fmla="*/ 1137288 h 1137288"/>
              <a:gd name="connsiteX2" fmla="*/ 1657299 w 1657299"/>
              <a:gd name="connsiteY2" fmla="*/ 248426 h 1137288"/>
              <a:gd name="connsiteX3" fmla="*/ 1657299 w 1657299"/>
              <a:gd name="connsiteY3" fmla="*/ 0 h 1137288"/>
              <a:gd name="connsiteX4" fmla="*/ 0 w 1657299"/>
              <a:gd name="connsiteY4" fmla="*/ 4430 h 1137288"/>
              <a:gd name="connsiteX0" fmla="*/ 0 w 1657299"/>
              <a:gd name="connsiteY0" fmla="*/ 4430 h 1137288"/>
              <a:gd name="connsiteX1" fmla="*/ 0 w 1657299"/>
              <a:gd name="connsiteY1" fmla="*/ 1137288 h 1137288"/>
              <a:gd name="connsiteX2" fmla="*/ 1652432 w 1657299"/>
              <a:gd name="connsiteY2" fmla="*/ 225482 h 1137288"/>
              <a:gd name="connsiteX3" fmla="*/ 1657299 w 1657299"/>
              <a:gd name="connsiteY3" fmla="*/ 0 h 1137288"/>
              <a:gd name="connsiteX4" fmla="*/ 0 w 1657299"/>
              <a:gd name="connsiteY4" fmla="*/ 4430 h 1137288"/>
              <a:gd name="connsiteX0" fmla="*/ 0 w 1652432"/>
              <a:gd name="connsiteY0" fmla="*/ 0 h 1132858"/>
              <a:gd name="connsiteX1" fmla="*/ 0 w 1652432"/>
              <a:gd name="connsiteY1" fmla="*/ 1132858 h 1132858"/>
              <a:gd name="connsiteX2" fmla="*/ 1652432 w 1652432"/>
              <a:gd name="connsiteY2" fmla="*/ 221052 h 1132858"/>
              <a:gd name="connsiteX3" fmla="*/ 1647565 w 1652432"/>
              <a:gd name="connsiteY3" fmla="*/ 11561 h 1132858"/>
              <a:gd name="connsiteX4" fmla="*/ 0 w 1652432"/>
              <a:gd name="connsiteY4" fmla="*/ 0 h 1132858"/>
              <a:gd name="connsiteX0" fmla="*/ 0 w 1652432"/>
              <a:gd name="connsiteY0" fmla="*/ 3040 h 1135898"/>
              <a:gd name="connsiteX1" fmla="*/ 0 w 1652432"/>
              <a:gd name="connsiteY1" fmla="*/ 1135898 h 1135898"/>
              <a:gd name="connsiteX2" fmla="*/ 1652432 w 1652432"/>
              <a:gd name="connsiteY2" fmla="*/ 224092 h 1135898"/>
              <a:gd name="connsiteX3" fmla="*/ 1652432 w 1652432"/>
              <a:gd name="connsiteY3" fmla="*/ 0 h 1135898"/>
              <a:gd name="connsiteX4" fmla="*/ 0 w 1652432"/>
              <a:gd name="connsiteY4" fmla="*/ 3040 h 1135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432" h="1135898">
                <a:moveTo>
                  <a:pt x="0" y="3040"/>
                </a:moveTo>
                <a:lnTo>
                  <a:pt x="0" y="1135898"/>
                </a:lnTo>
                <a:lnTo>
                  <a:pt x="1652432" y="224092"/>
                </a:lnTo>
                <a:lnTo>
                  <a:pt x="1652432" y="0"/>
                </a:lnTo>
                <a:lnTo>
                  <a:pt x="0" y="3040"/>
                </a:lnTo>
                <a:close/>
              </a:path>
            </a:pathLst>
          </a:custGeom>
          <a:solidFill>
            <a:srgbClr val="85CFF5">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3" name="Slide Number Placeholder 2">
            <a:extLst>
              <a:ext uri="{FF2B5EF4-FFF2-40B4-BE49-F238E27FC236}">
                <a16:creationId xmlns:a16="http://schemas.microsoft.com/office/drawing/2014/main" id="{97D7551C-3338-4436-9FFA-77C1C2D0F92E}"/>
              </a:ext>
            </a:extLst>
          </p:cNvPr>
          <p:cNvSpPr>
            <a:spLocks noGrp="1"/>
          </p:cNvSpPr>
          <p:nvPr>
            <p:ph type="sldNum" sz="quarter" idx="11"/>
          </p:nvPr>
        </p:nvSpPr>
        <p:spPr/>
        <p:txBody>
          <a:bodyPr/>
          <a:lstStyle/>
          <a:p>
            <a:fld id="{B9E1C8A5-9C65-4F56-8705-354FF305CE30}" type="slidenum">
              <a:rPr lang="en-US" smtClean="0"/>
              <a:pPr/>
              <a:t>166</a:t>
            </a:fld>
            <a:endParaRPr lang="en-US"/>
          </a:p>
        </p:txBody>
      </p:sp>
    </p:spTree>
    <p:custDataLst>
      <p:tags r:id="rId1"/>
    </p:custDataLst>
    <p:extLst>
      <p:ext uri="{BB962C8B-B14F-4D97-AF65-F5344CB8AC3E}">
        <p14:creationId xmlns:p14="http://schemas.microsoft.com/office/powerpoint/2010/main" val="366402862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F4461B8-C215-7842-8ECB-53A0D2CACC54}"/>
              </a:ext>
            </a:extLst>
          </p:cNvPr>
          <p:cNvSpPr>
            <a:spLocks noGrp="1"/>
          </p:cNvSpPr>
          <p:nvPr>
            <p:ph type="body" sz="quarter" idx="10"/>
          </p:nvPr>
        </p:nvSpPr>
        <p:spPr>
          <a:xfrm>
            <a:off x="1199470" y="4412827"/>
            <a:ext cx="4994672" cy="578961"/>
          </a:xfrm>
        </p:spPr>
        <p:txBody>
          <a:bodyPr>
            <a:noAutofit/>
          </a:bodyPr>
          <a:lstStyle/>
          <a:p>
            <a:pPr marL="0" indent="0">
              <a:buNone/>
            </a:pPr>
            <a:r>
              <a:rPr lang="en-US" sz="3200" dirty="0">
                <a:latin typeface="Times New Roman" panose="02020603050405020304" pitchFamily="18" charset="0"/>
                <a:cs typeface="Times New Roman" panose="02020603050405020304" pitchFamily="18" charset="0"/>
              </a:rPr>
              <a:t>Case Study</a:t>
            </a:r>
          </a:p>
        </p:txBody>
      </p:sp>
      <p:sp>
        <p:nvSpPr>
          <p:cNvPr id="2" name="Title 1"/>
          <p:cNvSpPr>
            <a:spLocks noGrp="1"/>
          </p:cNvSpPr>
          <p:nvPr>
            <p:ph type="title"/>
          </p:nvPr>
        </p:nvSpPr>
        <p:spPr>
          <a:xfrm>
            <a:off x="1257300" y="4991788"/>
            <a:ext cx="7886700" cy="578961"/>
          </a:xfrm>
        </p:spPr>
        <p:txBody>
          <a:bodyPr>
            <a:noAutofit/>
          </a:bodyPr>
          <a:lstStyle/>
          <a:p>
            <a:r>
              <a:rPr lang="en-US" sz="4200" dirty="0">
                <a:latin typeface="Times New Roman" panose="02020603050405020304" pitchFamily="18" charset="0"/>
                <a:cs typeface="Times New Roman" panose="02020603050405020304" pitchFamily="18" charset="0"/>
              </a:rPr>
              <a:t>Part 2: Property Management</a:t>
            </a:r>
          </a:p>
        </p:txBody>
      </p:sp>
    </p:spTree>
    <p:custDataLst>
      <p:tags r:id="rId1"/>
    </p:custDataLst>
    <p:extLst>
      <p:ext uri="{BB962C8B-B14F-4D97-AF65-F5344CB8AC3E}">
        <p14:creationId xmlns:p14="http://schemas.microsoft.com/office/powerpoint/2010/main" val="219616430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39725" y="665163"/>
            <a:ext cx="8804275" cy="720725"/>
          </a:xfrm>
        </p:spPr>
        <p:txBody>
          <a:bodyPr>
            <a:normAutofit/>
          </a:bodyPr>
          <a:lstStyle/>
          <a:p>
            <a:r>
              <a:rPr lang="en-US" dirty="0">
                <a:latin typeface="Times New Roman" panose="02020603050405020304" pitchFamily="18" charset="0"/>
                <a:cs typeface="Times New Roman" panose="02020603050405020304" pitchFamily="18" charset="0"/>
              </a:rPr>
              <a:t>Case study instructions</a:t>
            </a:r>
          </a:p>
        </p:txBody>
      </p:sp>
      <p:graphicFrame>
        <p:nvGraphicFramePr>
          <p:cNvPr id="6" name="Content Placeholder 5">
            <a:extLst>
              <a:ext uri="{FF2B5EF4-FFF2-40B4-BE49-F238E27FC236}">
                <a16:creationId xmlns:a16="http://schemas.microsoft.com/office/drawing/2014/main" id="{D44928F6-CCF2-48EE-A1FA-919C8C4B55D1}"/>
              </a:ext>
            </a:extLst>
          </p:cNvPr>
          <p:cNvGraphicFramePr>
            <a:graphicFrameLocks noGrp="1"/>
          </p:cNvGraphicFramePr>
          <p:nvPr>
            <p:ph idx="4294967295"/>
            <p:extLst>
              <p:ext uri="{D42A27DB-BD31-4B8C-83A1-F6EECF244321}">
                <p14:modId xmlns:p14="http://schemas.microsoft.com/office/powerpoint/2010/main" val="3872028461"/>
              </p:ext>
            </p:extLst>
          </p:nvPr>
        </p:nvGraphicFramePr>
        <p:xfrm>
          <a:off x="798512" y="1538288"/>
          <a:ext cx="7886700"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7FDEC4DB-A38A-42CD-AC08-F082101D5D14}"/>
              </a:ext>
            </a:extLst>
          </p:cNvPr>
          <p:cNvSpPr>
            <a:spLocks noGrp="1"/>
          </p:cNvSpPr>
          <p:nvPr>
            <p:ph type="sldNum" sz="quarter" idx="10"/>
          </p:nvPr>
        </p:nvSpPr>
        <p:spPr/>
        <p:txBody>
          <a:bodyPr/>
          <a:lstStyle/>
          <a:p>
            <a:fld id="{B9E1C8A5-9C65-4F56-8705-354FF305CE30}" type="slidenum">
              <a:rPr lang="en-US" smtClean="0"/>
              <a:pPr/>
              <a:t>168</a:t>
            </a:fld>
            <a:endParaRPr lang="en-US"/>
          </a:p>
        </p:txBody>
      </p:sp>
    </p:spTree>
    <p:custDataLst>
      <p:tags r:id="rId1"/>
    </p:custDataLst>
    <p:extLst>
      <p:ext uri="{BB962C8B-B14F-4D97-AF65-F5344CB8AC3E}">
        <p14:creationId xmlns:p14="http://schemas.microsoft.com/office/powerpoint/2010/main" val="81482819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914C2-1BBE-1046-AAFE-191E729DE63F}"/>
              </a:ext>
            </a:extLst>
          </p:cNvPr>
          <p:cNvSpPr>
            <a:spLocks noGrp="1"/>
          </p:cNvSpPr>
          <p:nvPr>
            <p:ph type="ctrTitle"/>
          </p:nvPr>
        </p:nvSpPr>
        <p:spPr>
          <a:xfrm>
            <a:off x="290984" y="2620355"/>
            <a:ext cx="8415693" cy="2486134"/>
          </a:xfrm>
          <a:prstGeom prst="rect">
            <a:avLst/>
          </a:prstGeom>
        </p:spPr>
        <p:txBody>
          <a:bodyPr/>
          <a:lstStyle/>
          <a:p>
            <a:r>
              <a:rPr lang="en-US" dirty="0">
                <a:solidFill>
                  <a:schemeClr val="bg1"/>
                </a:solidFill>
                <a:latin typeface="Times New Roman" panose="02020603050405020304" pitchFamily="18" charset="0"/>
                <a:cs typeface="Times New Roman" panose="02020603050405020304" pitchFamily="18" charset="0"/>
              </a:rPr>
              <a:t>Part 3</a:t>
            </a:r>
            <a:br>
              <a:rPr lang="en-US" dirty="0">
                <a:solidFill>
                  <a:schemeClr val="bg1"/>
                </a:solidFill>
                <a:latin typeface="Times New Roman" panose="02020603050405020304" pitchFamily="18" charset="0"/>
                <a:cs typeface="Times New Roman" panose="02020603050405020304" pitchFamily="18" charset="0"/>
              </a:rPr>
            </a:br>
            <a:r>
              <a:rPr lang="en-US" sz="3600" dirty="0">
                <a:solidFill>
                  <a:schemeClr val="bg1"/>
                </a:solidFill>
                <a:latin typeface="Times New Roman" panose="02020603050405020304" pitchFamily="18" charset="0"/>
                <a:cs typeface="Times New Roman" panose="02020603050405020304" pitchFamily="18" charset="0"/>
              </a:rPr>
              <a:t>Louisiana Real Estate Commission Update</a:t>
            </a:r>
          </a:p>
        </p:txBody>
      </p:sp>
    </p:spTree>
    <p:custDataLst>
      <p:tags r:id="rId1"/>
    </p:custDataLst>
    <p:extLst>
      <p:ext uri="{BB962C8B-B14F-4D97-AF65-F5344CB8AC3E}">
        <p14:creationId xmlns:p14="http://schemas.microsoft.com/office/powerpoint/2010/main" val="2456570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Case Study, Expense</a:t>
            </a:r>
          </a:p>
        </p:txBody>
      </p:sp>
      <p:sp>
        <p:nvSpPr>
          <p:cNvPr id="4" name="Content Placeholder 3">
            <a:extLst>
              <a:ext uri="{FF2B5EF4-FFF2-40B4-BE49-F238E27FC236}">
                <a16:creationId xmlns:a16="http://schemas.microsoft.com/office/drawing/2014/main" id="{6857B7DD-A20C-1745-B442-7BA58A4A1D9C}"/>
              </a:ext>
            </a:extLst>
          </p:cNvPr>
          <p:cNvSpPr>
            <a:spLocks noGrp="1"/>
          </p:cNvSpPr>
          <p:nvPr>
            <p:ph idx="1"/>
          </p:nvPr>
        </p:nvSpPr>
        <p:spPr>
          <a:xfrm>
            <a:off x="628648" y="1386499"/>
            <a:ext cx="8175541" cy="4351338"/>
          </a:xfrm>
        </p:spPr>
        <p:txBody>
          <a:bodyPr>
            <a:normAutofit/>
          </a:bodyPr>
          <a:lstStyle/>
          <a:p>
            <a:pPr marL="0" indent="0">
              <a:lnSpc>
                <a:spcPct val="100000"/>
              </a:lnSpc>
              <a:spcBef>
                <a:spcPts val="300"/>
              </a:spcBef>
              <a:spcAft>
                <a:spcPts val="300"/>
              </a:spcAft>
              <a:buNone/>
            </a:pPr>
            <a:r>
              <a:rPr lang="en-US" sz="2400" dirty="0">
                <a:solidFill>
                  <a:schemeClr val="tx1"/>
                </a:solidFill>
                <a:latin typeface="Times New Roman" panose="02020603050405020304" pitchFamily="18" charset="0"/>
                <a:cs typeface="Times New Roman" panose="02020603050405020304" pitchFamily="18" charset="0"/>
              </a:rPr>
              <a:t>Insurance – $1,800 / year</a:t>
            </a:r>
            <a:br>
              <a:rPr lang="en-US" sz="2400" dirty="0">
                <a:solidFill>
                  <a:schemeClr val="tx1"/>
                </a:solidFill>
                <a:latin typeface="Times New Roman" panose="02020603050405020304" pitchFamily="18" charset="0"/>
                <a:cs typeface="Times New Roman" panose="02020603050405020304" pitchFamily="18" charset="0"/>
              </a:rPr>
            </a:br>
            <a:r>
              <a:rPr lang="en-US" sz="2400" dirty="0">
                <a:solidFill>
                  <a:schemeClr val="tx1"/>
                </a:solidFill>
                <a:latin typeface="Times New Roman" panose="02020603050405020304" pitchFamily="18" charset="0"/>
                <a:cs typeface="Times New Roman" panose="02020603050405020304" pitchFamily="18" charset="0"/>
              </a:rPr>
              <a:t>Taxes – $1,500 / year</a:t>
            </a:r>
            <a:br>
              <a:rPr lang="en-US" sz="2400" dirty="0">
                <a:solidFill>
                  <a:schemeClr val="tx1"/>
                </a:solidFill>
                <a:latin typeface="Times New Roman" panose="02020603050405020304" pitchFamily="18" charset="0"/>
                <a:cs typeface="Times New Roman" panose="02020603050405020304" pitchFamily="18" charset="0"/>
              </a:rPr>
            </a:br>
            <a:r>
              <a:rPr lang="en-US" sz="2400" dirty="0">
                <a:solidFill>
                  <a:schemeClr val="tx1"/>
                </a:solidFill>
                <a:latin typeface="Times New Roman" panose="02020603050405020304" pitchFamily="18" charset="0"/>
                <a:cs typeface="Times New Roman" panose="02020603050405020304" pitchFamily="18" charset="0"/>
              </a:rPr>
              <a:t>Landscaping – $150 / month.</a:t>
            </a:r>
            <a:br>
              <a:rPr lang="en-US" sz="2400" dirty="0">
                <a:solidFill>
                  <a:schemeClr val="tx1"/>
                </a:solidFill>
                <a:latin typeface="Times New Roman" panose="02020603050405020304" pitchFamily="18" charset="0"/>
                <a:cs typeface="Times New Roman" panose="02020603050405020304" pitchFamily="18" charset="0"/>
              </a:rPr>
            </a:br>
            <a:r>
              <a:rPr lang="en-US" sz="2400" dirty="0">
                <a:solidFill>
                  <a:schemeClr val="tx1"/>
                </a:solidFill>
                <a:latin typeface="Times New Roman" panose="02020603050405020304" pitchFamily="18" charset="0"/>
                <a:cs typeface="Times New Roman" panose="02020603050405020304" pitchFamily="18" charset="0"/>
              </a:rPr>
              <a:t>Association Fees – $200 / month.</a:t>
            </a:r>
            <a:br>
              <a:rPr lang="en-US" sz="2400" dirty="0">
                <a:solidFill>
                  <a:schemeClr val="tx1"/>
                </a:solidFill>
                <a:latin typeface="Times New Roman" panose="02020603050405020304" pitchFamily="18" charset="0"/>
                <a:cs typeface="Times New Roman" panose="02020603050405020304" pitchFamily="18" charset="0"/>
              </a:rPr>
            </a:br>
            <a:r>
              <a:rPr lang="en-US" sz="2400" dirty="0">
                <a:solidFill>
                  <a:schemeClr val="tx1"/>
                </a:solidFill>
                <a:latin typeface="Times New Roman" panose="02020603050405020304" pitchFamily="18" charset="0"/>
                <a:cs typeface="Times New Roman" panose="02020603050405020304" pitchFamily="18" charset="0"/>
              </a:rPr>
              <a:t>Property Management – 10% / month.</a:t>
            </a:r>
            <a:br>
              <a:rPr lang="en-US" sz="2400" dirty="0">
                <a:solidFill>
                  <a:schemeClr val="tx1"/>
                </a:solidFill>
                <a:latin typeface="Times New Roman" panose="02020603050405020304" pitchFamily="18" charset="0"/>
                <a:cs typeface="Times New Roman" panose="02020603050405020304" pitchFamily="18" charset="0"/>
              </a:rPr>
            </a:br>
            <a:r>
              <a:rPr lang="en-US" sz="2400" dirty="0">
                <a:solidFill>
                  <a:schemeClr val="tx1"/>
                </a:solidFill>
                <a:latin typeface="Times New Roman" panose="02020603050405020304" pitchFamily="18" charset="0"/>
                <a:cs typeface="Times New Roman" panose="02020603050405020304" pitchFamily="18" charset="0"/>
              </a:rPr>
              <a:t>All tenants are required to pay their own unit’s utility expenses. </a:t>
            </a:r>
          </a:p>
          <a:p>
            <a:pPr marL="0" indent="0">
              <a:lnSpc>
                <a:spcPct val="110000"/>
              </a:lnSpc>
              <a:spcBef>
                <a:spcPts val="400"/>
              </a:spcBef>
              <a:spcAft>
                <a:spcPts val="400"/>
              </a:spcAft>
              <a:buNone/>
            </a:pP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3A78B07F-1FA4-497A-B526-82A4C45622E0}"/>
              </a:ext>
            </a:extLst>
          </p:cNvPr>
          <p:cNvSpPr>
            <a:spLocks noGrp="1"/>
          </p:cNvSpPr>
          <p:nvPr>
            <p:ph type="sldNum" sz="quarter" idx="10"/>
          </p:nvPr>
        </p:nvSpPr>
        <p:spPr/>
        <p:txBody>
          <a:bodyPr/>
          <a:lstStyle/>
          <a:p>
            <a:fld id="{B9E1C8A5-9C65-4F56-8705-354FF305CE30}" type="slidenum">
              <a:rPr lang="en-US" smtClean="0"/>
              <a:pPr/>
              <a:t>17</a:t>
            </a:fld>
            <a:endParaRPr lang="en-US"/>
          </a:p>
        </p:txBody>
      </p:sp>
    </p:spTree>
    <p:custDataLst>
      <p:tags r:id="rId1"/>
    </p:custDataLst>
    <p:extLst>
      <p:ext uri="{BB962C8B-B14F-4D97-AF65-F5344CB8AC3E}">
        <p14:creationId xmlns:p14="http://schemas.microsoft.com/office/powerpoint/2010/main" val="12155671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284B04-46B1-4406-BC64-61799E6AE725}"/>
              </a:ext>
            </a:extLst>
          </p:cNvPr>
          <p:cNvSpPr/>
          <p:nvPr/>
        </p:nvSpPr>
        <p:spPr>
          <a:xfrm>
            <a:off x="59633" y="655983"/>
            <a:ext cx="1292087" cy="437322"/>
          </a:xfrm>
          <a:prstGeom prst="rect">
            <a:avLst/>
          </a:prstGeom>
          <a:noFill/>
          <a:ln w="57150">
            <a:solidFill>
              <a:srgbClr val="70737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D90F7BC-0D4E-49F3-94A2-82E4008FD69E}"/>
              </a:ext>
            </a:extLst>
          </p:cNvPr>
          <p:cNvSpPr/>
          <p:nvPr/>
        </p:nvSpPr>
        <p:spPr>
          <a:xfrm>
            <a:off x="1523998" y="655983"/>
            <a:ext cx="1292087" cy="437322"/>
          </a:xfrm>
          <a:prstGeom prst="rect">
            <a:avLst/>
          </a:prstGeom>
          <a:noFill/>
          <a:ln w="57150">
            <a:solidFill>
              <a:srgbClr val="70737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FB21A4EA-BAE2-4754-A7AD-470AD40BF0DB}"/>
              </a:ext>
            </a:extLst>
          </p:cNvPr>
          <p:cNvSpPr/>
          <p:nvPr/>
        </p:nvSpPr>
        <p:spPr>
          <a:xfrm>
            <a:off x="3008242" y="655983"/>
            <a:ext cx="640080" cy="437322"/>
          </a:xfrm>
          <a:prstGeom prst="rect">
            <a:avLst/>
          </a:prstGeom>
          <a:noFill/>
          <a:ln w="57150">
            <a:solidFill>
              <a:srgbClr val="70737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54F86DC-BAA7-48D7-8AF4-B9C1E2DBD641}"/>
              </a:ext>
            </a:extLst>
          </p:cNvPr>
          <p:cNvSpPr/>
          <p:nvPr/>
        </p:nvSpPr>
        <p:spPr>
          <a:xfrm>
            <a:off x="3803373" y="655983"/>
            <a:ext cx="1188720" cy="437322"/>
          </a:xfrm>
          <a:prstGeom prst="rect">
            <a:avLst/>
          </a:prstGeom>
          <a:noFill/>
          <a:ln w="57150">
            <a:solidFill>
              <a:srgbClr val="70737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1D9A710-852E-4F71-85B4-4FA87CF94D1B}"/>
              </a:ext>
            </a:extLst>
          </p:cNvPr>
          <p:cNvSpPr/>
          <p:nvPr/>
        </p:nvSpPr>
        <p:spPr>
          <a:xfrm>
            <a:off x="5155093" y="655983"/>
            <a:ext cx="969264" cy="437322"/>
          </a:xfrm>
          <a:prstGeom prst="rect">
            <a:avLst/>
          </a:prstGeom>
          <a:noFill/>
          <a:ln w="57150">
            <a:solidFill>
              <a:srgbClr val="70737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08F3FBB-FDBA-42B2-AC57-1CB648F0A20A}"/>
              </a:ext>
            </a:extLst>
          </p:cNvPr>
          <p:cNvSpPr/>
          <p:nvPr/>
        </p:nvSpPr>
        <p:spPr>
          <a:xfrm>
            <a:off x="6288154" y="655983"/>
            <a:ext cx="1463040" cy="437322"/>
          </a:xfrm>
          <a:prstGeom prst="rect">
            <a:avLst/>
          </a:prstGeom>
          <a:noFill/>
          <a:ln w="57150">
            <a:solidFill>
              <a:srgbClr val="70737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EEEB500-B96A-4FF1-9262-DF0762661554}"/>
              </a:ext>
            </a:extLst>
          </p:cNvPr>
          <p:cNvSpPr/>
          <p:nvPr/>
        </p:nvSpPr>
        <p:spPr>
          <a:xfrm>
            <a:off x="7434465" y="0"/>
            <a:ext cx="1143000" cy="437322"/>
          </a:xfrm>
          <a:prstGeom prst="rect">
            <a:avLst/>
          </a:prstGeom>
          <a:noFill/>
          <a:ln w="57150">
            <a:solidFill>
              <a:srgbClr val="70737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ight Brace 16">
            <a:extLst>
              <a:ext uri="{FF2B5EF4-FFF2-40B4-BE49-F238E27FC236}">
                <a16:creationId xmlns:a16="http://schemas.microsoft.com/office/drawing/2014/main" id="{7C21CEE1-35DF-40FC-B43E-22245245CAE2}"/>
              </a:ext>
            </a:extLst>
          </p:cNvPr>
          <p:cNvSpPr/>
          <p:nvPr/>
        </p:nvSpPr>
        <p:spPr>
          <a:xfrm>
            <a:off x="2345635" y="4492487"/>
            <a:ext cx="79513" cy="2166730"/>
          </a:xfrm>
          <a:prstGeom prst="rightBrace">
            <a:avLst/>
          </a:prstGeom>
          <a:ln>
            <a:solidFill>
              <a:srgbClr val="70737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9ACE7594-39AF-4FD4-A53A-5DF39E69DF58}"/>
              </a:ext>
            </a:extLst>
          </p:cNvPr>
          <p:cNvSpPr/>
          <p:nvPr/>
        </p:nvSpPr>
        <p:spPr>
          <a:xfrm>
            <a:off x="7889015" y="655983"/>
            <a:ext cx="1016446" cy="437322"/>
          </a:xfrm>
          <a:prstGeom prst="rect">
            <a:avLst/>
          </a:prstGeom>
          <a:noFill/>
          <a:ln w="57150">
            <a:solidFill>
              <a:srgbClr val="70737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8990913-7EB8-4B2A-BE64-1A83696F00D0}"/>
              </a:ext>
            </a:extLst>
          </p:cNvPr>
          <p:cNvSpPr/>
          <p:nvPr/>
        </p:nvSpPr>
        <p:spPr>
          <a:xfrm>
            <a:off x="3008242" y="3834006"/>
            <a:ext cx="2537796" cy="2735606"/>
          </a:xfrm>
          <a:prstGeom prst="rect">
            <a:avLst/>
          </a:prstGeom>
          <a:no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07372"/>
              </a:solidFill>
            </a:endParaRPr>
          </a:p>
        </p:txBody>
      </p:sp>
      <p:sp>
        <p:nvSpPr>
          <p:cNvPr id="2" name="TextBox 1">
            <a:extLst>
              <a:ext uri="{FF2B5EF4-FFF2-40B4-BE49-F238E27FC236}">
                <a16:creationId xmlns:a16="http://schemas.microsoft.com/office/drawing/2014/main" id="{BEAE2C26-2C8C-4810-ADEB-11FEF107A247}"/>
              </a:ext>
            </a:extLst>
          </p:cNvPr>
          <p:cNvSpPr txBox="1"/>
          <p:nvPr/>
        </p:nvSpPr>
        <p:spPr>
          <a:xfrm>
            <a:off x="6944285" y="6107947"/>
            <a:ext cx="2123360" cy="461665"/>
          </a:xfrm>
          <a:prstGeom prst="rect">
            <a:avLst/>
          </a:prstGeom>
          <a:noFill/>
        </p:spPr>
        <p:txBody>
          <a:bodyPr wrap="square" rtlCol="0">
            <a:spAutoFit/>
          </a:bodyPr>
          <a:lstStyle/>
          <a:p>
            <a:pPr algn="ctr"/>
            <a:r>
              <a:rPr lang="en-US" sz="2400" dirty="0">
                <a:solidFill>
                  <a:srgbClr val="003F50"/>
                </a:solidFill>
                <a:latin typeface="Cambria" panose="02040503050406030204" pitchFamily="18" charset="0"/>
                <a:ea typeface="Cambria" panose="02040503050406030204" pitchFamily="18" charset="0"/>
              </a:rPr>
              <a:t>lrec.gov</a:t>
            </a:r>
          </a:p>
        </p:txBody>
      </p:sp>
      <p:sp>
        <p:nvSpPr>
          <p:cNvPr id="3" name="Slide Number Placeholder 2">
            <a:extLst>
              <a:ext uri="{FF2B5EF4-FFF2-40B4-BE49-F238E27FC236}">
                <a16:creationId xmlns:a16="http://schemas.microsoft.com/office/drawing/2014/main" id="{39759465-AFB4-43D2-88D1-E2AC6607C62C}"/>
              </a:ext>
            </a:extLst>
          </p:cNvPr>
          <p:cNvSpPr>
            <a:spLocks noGrp="1"/>
          </p:cNvSpPr>
          <p:nvPr>
            <p:ph type="sldNum" sz="quarter" idx="4"/>
          </p:nvPr>
        </p:nvSpPr>
        <p:spPr/>
        <p:txBody>
          <a:bodyPr/>
          <a:lstStyle/>
          <a:p>
            <a:fld id="{17551207-A236-4A9D-BC9F-F0969A974D7F}" type="slidenum">
              <a:rPr lang="en-US" smtClean="0"/>
              <a:pPr/>
              <a:t>170</a:t>
            </a:fld>
            <a:endParaRPr lang="en-US"/>
          </a:p>
        </p:txBody>
      </p:sp>
    </p:spTree>
    <p:custDataLst>
      <p:tags r:id="rId1"/>
    </p:custDataLst>
    <p:extLst>
      <p:ext uri="{BB962C8B-B14F-4D97-AF65-F5344CB8AC3E}">
        <p14:creationId xmlns:p14="http://schemas.microsoft.com/office/powerpoint/2010/main" val="397111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xit" presetSubtype="0" fill="hold" grpId="1" nodeType="with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xit" presetSubtype="0" fill="hold" grpId="1"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xit" presetSubtype="0" fill="hold" grpId="1" nodeType="withEffect">
                                  <p:stCondLst>
                                    <p:cond delay="0"/>
                                  </p:stCondLst>
                                  <p:childTnLst>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xit" presetSubtype="0" fill="hold" grpId="1" nodeType="withEffect">
                                  <p:stCondLst>
                                    <p:cond delay="0"/>
                                  </p:stCondLst>
                                  <p:childTnLst>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xit" presetSubtype="0" fill="hold" grpId="1" nodeType="with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10" presetClass="exit" presetSubtype="0" fill="hold" grpId="1" nodeType="with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par>
                                <p:cTn id="61" presetID="10" presetClass="exit" presetSubtype="0" fill="hold" grpId="1" nodeType="withEffect">
                                  <p:stCondLst>
                                    <p:cond delay="0"/>
                                  </p:stCondLst>
                                  <p:childTnLst>
                                    <p:animEffect transition="out" filter="fade">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cTn>
                              </p:par>
                              <p:par>
                                <p:cTn id="69" presetID="10" presetClass="exit" presetSubtype="0" fill="hold" grpId="1" nodeType="with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500"/>
                                        <p:tgtEl>
                                          <p:spTgt spid="20"/>
                                        </p:tgtEl>
                                      </p:cBhvr>
                                    </p:animEffect>
                                  </p:childTnLst>
                                </p:cTn>
                              </p:par>
                              <p:par>
                                <p:cTn id="77" presetID="10" presetClass="exit" presetSubtype="0" fill="hold" grpId="1" nodeType="withEffect">
                                  <p:stCondLst>
                                    <p:cond delay="0"/>
                                  </p:stCondLst>
                                  <p:childTnLst>
                                    <p:animEffect transition="out" filter="fade">
                                      <p:cBhvr>
                                        <p:cTn id="78" dur="500"/>
                                        <p:tgtEl>
                                          <p:spTgt spid="17"/>
                                        </p:tgtEl>
                                      </p:cBhvr>
                                    </p:animEffect>
                                    <p:set>
                                      <p:cBhvr>
                                        <p:cTn id="7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8" grpId="0" animBg="1"/>
      <p:bldP spid="8" grpId="1" animBg="1"/>
      <p:bldP spid="10" grpId="0" animBg="1"/>
      <p:bldP spid="10" grpId="1" animBg="1"/>
      <p:bldP spid="12" grpId="0" animBg="1"/>
      <p:bldP spid="12" grpId="1" animBg="1"/>
      <p:bldP spid="14" grpId="0" animBg="1"/>
      <p:bldP spid="14" grpId="1" animBg="1"/>
      <p:bldP spid="16" grpId="0" animBg="1"/>
      <p:bldP spid="16" grpId="1" animBg="1"/>
      <p:bldP spid="17" grpId="0" animBg="1"/>
      <p:bldP spid="17" grpId="1" animBg="1"/>
      <p:bldP spid="19" grpId="0" animBg="1"/>
      <p:bldP spid="19" grpId="1" animBg="1"/>
      <p:bldP spid="20"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ight Brace 1">
            <a:extLst>
              <a:ext uri="{FF2B5EF4-FFF2-40B4-BE49-F238E27FC236}">
                <a16:creationId xmlns:a16="http://schemas.microsoft.com/office/drawing/2014/main" id="{99E8B377-F982-4B0B-B5C2-FE235C557393}"/>
              </a:ext>
            </a:extLst>
          </p:cNvPr>
          <p:cNvSpPr/>
          <p:nvPr/>
        </p:nvSpPr>
        <p:spPr>
          <a:xfrm>
            <a:off x="2595015" y="3328706"/>
            <a:ext cx="189747" cy="3383822"/>
          </a:xfrm>
          <a:prstGeom prst="rightBrace">
            <a:avLst/>
          </a:prstGeom>
          <a:ln>
            <a:solidFill>
              <a:srgbClr val="70737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 name="Rectangle 2">
            <a:extLst>
              <a:ext uri="{FF2B5EF4-FFF2-40B4-BE49-F238E27FC236}">
                <a16:creationId xmlns:a16="http://schemas.microsoft.com/office/drawing/2014/main" id="{85BC4212-DF18-4FBF-8F5F-7070AA42045E}"/>
              </a:ext>
            </a:extLst>
          </p:cNvPr>
          <p:cNvSpPr/>
          <p:nvPr/>
        </p:nvSpPr>
        <p:spPr>
          <a:xfrm>
            <a:off x="593935" y="4749551"/>
            <a:ext cx="1879101" cy="383558"/>
          </a:xfrm>
          <a:prstGeom prst="rect">
            <a:avLst/>
          </a:prstGeom>
          <a:noFill/>
          <a:ln w="57150">
            <a:solidFill>
              <a:srgbClr val="70737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0D3A1B4-DFE5-4B38-BD16-150AD6330211}"/>
              </a:ext>
            </a:extLst>
          </p:cNvPr>
          <p:cNvSpPr txBox="1"/>
          <p:nvPr/>
        </p:nvSpPr>
        <p:spPr>
          <a:xfrm>
            <a:off x="7020640" y="6047833"/>
            <a:ext cx="2123360" cy="461665"/>
          </a:xfrm>
          <a:prstGeom prst="rect">
            <a:avLst/>
          </a:prstGeom>
          <a:noFill/>
        </p:spPr>
        <p:txBody>
          <a:bodyPr wrap="square" rtlCol="0">
            <a:spAutoFit/>
          </a:bodyPr>
          <a:lstStyle/>
          <a:p>
            <a:pPr algn="ctr"/>
            <a:r>
              <a:rPr lang="en-US" sz="2400" dirty="0">
                <a:solidFill>
                  <a:srgbClr val="B31983"/>
                </a:solidFill>
                <a:latin typeface="Cambria" panose="02040503050406030204" pitchFamily="18" charset="0"/>
                <a:ea typeface="Cambria" panose="02040503050406030204" pitchFamily="18" charset="0"/>
              </a:rPr>
              <a:t>lrec.gov</a:t>
            </a:r>
          </a:p>
        </p:txBody>
      </p:sp>
      <p:sp>
        <p:nvSpPr>
          <p:cNvPr id="4" name="Slide Number Placeholder 3">
            <a:extLst>
              <a:ext uri="{FF2B5EF4-FFF2-40B4-BE49-F238E27FC236}">
                <a16:creationId xmlns:a16="http://schemas.microsoft.com/office/drawing/2014/main" id="{E2D6228E-882B-44D2-BFEB-033387C7807B}"/>
              </a:ext>
            </a:extLst>
          </p:cNvPr>
          <p:cNvSpPr>
            <a:spLocks noGrp="1"/>
          </p:cNvSpPr>
          <p:nvPr>
            <p:ph type="sldNum" sz="quarter" idx="4"/>
          </p:nvPr>
        </p:nvSpPr>
        <p:spPr/>
        <p:txBody>
          <a:bodyPr/>
          <a:lstStyle/>
          <a:p>
            <a:fld id="{17551207-A236-4A9D-BC9F-F0969A974D7F}" type="slidenum">
              <a:rPr lang="en-US" smtClean="0"/>
              <a:pPr/>
              <a:t>171</a:t>
            </a:fld>
            <a:endParaRPr lang="en-US"/>
          </a:p>
        </p:txBody>
      </p:sp>
    </p:spTree>
    <p:custDataLst>
      <p:tags r:id="rId1"/>
    </p:custDataLst>
    <p:extLst>
      <p:ext uri="{BB962C8B-B14F-4D97-AF65-F5344CB8AC3E}">
        <p14:creationId xmlns:p14="http://schemas.microsoft.com/office/powerpoint/2010/main" val="2991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xit" presetSubtype="0" fill="hold" grpId="0"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BF195E-F24C-4C03-9354-291C09B7F47A}"/>
              </a:ext>
            </a:extLst>
          </p:cNvPr>
          <p:cNvSpPr/>
          <p:nvPr/>
        </p:nvSpPr>
        <p:spPr>
          <a:xfrm>
            <a:off x="2755245" y="4832677"/>
            <a:ext cx="6243282" cy="466687"/>
          </a:xfrm>
          <a:prstGeom prst="rect">
            <a:avLst/>
          </a:prstGeom>
          <a:noFill/>
          <a:ln w="57150">
            <a:solidFill>
              <a:srgbClr val="70737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7DB48C9-ECD1-4DE7-BB4E-8AA4EE42F403}"/>
              </a:ext>
            </a:extLst>
          </p:cNvPr>
          <p:cNvSpPr txBox="1"/>
          <p:nvPr/>
        </p:nvSpPr>
        <p:spPr>
          <a:xfrm>
            <a:off x="7020640" y="6089395"/>
            <a:ext cx="2123360" cy="461665"/>
          </a:xfrm>
          <a:prstGeom prst="rect">
            <a:avLst/>
          </a:prstGeom>
          <a:noFill/>
        </p:spPr>
        <p:txBody>
          <a:bodyPr wrap="square" rtlCol="0">
            <a:spAutoFit/>
          </a:bodyPr>
          <a:lstStyle/>
          <a:p>
            <a:pPr algn="ctr"/>
            <a:r>
              <a:rPr lang="en-US" sz="2400" dirty="0">
                <a:solidFill>
                  <a:srgbClr val="B31983"/>
                </a:solidFill>
                <a:latin typeface="Cambria" panose="02040503050406030204" pitchFamily="18" charset="0"/>
                <a:ea typeface="Cambria" panose="02040503050406030204" pitchFamily="18" charset="0"/>
              </a:rPr>
              <a:t>lrec.gov</a:t>
            </a:r>
          </a:p>
        </p:txBody>
      </p:sp>
      <p:sp>
        <p:nvSpPr>
          <p:cNvPr id="3" name="Slide Number Placeholder 2">
            <a:extLst>
              <a:ext uri="{FF2B5EF4-FFF2-40B4-BE49-F238E27FC236}">
                <a16:creationId xmlns:a16="http://schemas.microsoft.com/office/drawing/2014/main" id="{E58F0CFF-39CF-4DF0-8836-6AF94206B283}"/>
              </a:ext>
            </a:extLst>
          </p:cNvPr>
          <p:cNvSpPr>
            <a:spLocks noGrp="1"/>
          </p:cNvSpPr>
          <p:nvPr>
            <p:ph type="sldNum" sz="quarter" idx="4"/>
          </p:nvPr>
        </p:nvSpPr>
        <p:spPr/>
        <p:txBody>
          <a:bodyPr/>
          <a:lstStyle/>
          <a:p>
            <a:fld id="{17551207-A236-4A9D-BC9F-F0969A974D7F}" type="slidenum">
              <a:rPr lang="en-US" smtClean="0"/>
              <a:pPr/>
              <a:t>172</a:t>
            </a:fld>
            <a:endParaRPr lang="en-US"/>
          </a:p>
        </p:txBody>
      </p:sp>
    </p:spTree>
    <p:custDataLst>
      <p:tags r:id="rId1"/>
    </p:custDataLst>
    <p:extLst>
      <p:ext uri="{BB962C8B-B14F-4D97-AF65-F5344CB8AC3E}">
        <p14:creationId xmlns:p14="http://schemas.microsoft.com/office/powerpoint/2010/main" val="71831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FB65B81C-643C-4E26-94BA-A7136125641B}"/>
              </a:ext>
            </a:extLst>
          </p:cNvPr>
          <p:cNvPicPr>
            <a:picLocks noChangeAspect="1"/>
          </p:cNvPicPr>
          <p:nvPr/>
        </p:nvPicPr>
        <p:blipFill>
          <a:blip r:embed="rId4"/>
          <a:stretch>
            <a:fillRect/>
          </a:stretch>
        </p:blipFill>
        <p:spPr>
          <a:xfrm>
            <a:off x="493159" y="1856434"/>
            <a:ext cx="8157682" cy="3145131"/>
          </a:xfrm>
          <a:prstGeom prst="rect">
            <a:avLst/>
          </a:prstGeom>
        </p:spPr>
      </p:pic>
      <p:sp>
        <p:nvSpPr>
          <p:cNvPr id="7" name="TextBox 6">
            <a:extLst>
              <a:ext uri="{FF2B5EF4-FFF2-40B4-BE49-F238E27FC236}">
                <a16:creationId xmlns:a16="http://schemas.microsoft.com/office/drawing/2014/main" id="{B61BC669-9D90-4EA6-BB55-9CC5439579D4}"/>
              </a:ext>
            </a:extLst>
          </p:cNvPr>
          <p:cNvSpPr txBox="1"/>
          <p:nvPr/>
        </p:nvSpPr>
        <p:spPr>
          <a:xfrm>
            <a:off x="6792040" y="5881579"/>
            <a:ext cx="2123360" cy="461665"/>
          </a:xfrm>
          <a:prstGeom prst="rect">
            <a:avLst/>
          </a:prstGeom>
          <a:noFill/>
        </p:spPr>
        <p:txBody>
          <a:bodyPr wrap="square" rtlCol="0">
            <a:spAutoFit/>
          </a:bodyPr>
          <a:lstStyle/>
          <a:p>
            <a:pPr algn="ctr"/>
            <a:r>
              <a:rPr lang="en-US" sz="2400" dirty="0">
                <a:solidFill>
                  <a:srgbClr val="B31983"/>
                </a:solidFill>
              </a:rPr>
              <a:t>lrec.gov</a:t>
            </a:r>
          </a:p>
        </p:txBody>
      </p:sp>
      <p:sp>
        <p:nvSpPr>
          <p:cNvPr id="2" name="Slide Number Placeholder 1">
            <a:extLst>
              <a:ext uri="{FF2B5EF4-FFF2-40B4-BE49-F238E27FC236}">
                <a16:creationId xmlns:a16="http://schemas.microsoft.com/office/drawing/2014/main" id="{BA820161-AC0F-4AFF-BC6C-35A490E09010}"/>
              </a:ext>
            </a:extLst>
          </p:cNvPr>
          <p:cNvSpPr>
            <a:spLocks noGrp="1"/>
          </p:cNvSpPr>
          <p:nvPr>
            <p:ph type="sldNum" sz="quarter" idx="10"/>
          </p:nvPr>
        </p:nvSpPr>
        <p:spPr/>
        <p:txBody>
          <a:bodyPr/>
          <a:lstStyle/>
          <a:p>
            <a:fld id="{B9E1C8A5-9C65-4F56-8705-354FF305CE30}" type="slidenum">
              <a:rPr lang="en-US" smtClean="0"/>
              <a:pPr/>
              <a:t>173</a:t>
            </a:fld>
            <a:endParaRPr lang="en-US"/>
          </a:p>
        </p:txBody>
      </p:sp>
    </p:spTree>
    <p:custDataLst>
      <p:tags r:id="rId1"/>
    </p:custDataLst>
    <p:extLst>
      <p:ext uri="{BB962C8B-B14F-4D97-AF65-F5344CB8AC3E}">
        <p14:creationId xmlns:p14="http://schemas.microsoft.com/office/powerpoint/2010/main" val="300506345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62D275-E344-4F10-8276-50A7BBDC05F9}"/>
              </a:ext>
            </a:extLst>
          </p:cNvPr>
          <p:cNvSpPr/>
          <p:nvPr/>
        </p:nvSpPr>
        <p:spPr>
          <a:xfrm>
            <a:off x="2734463" y="1881660"/>
            <a:ext cx="2648028" cy="466686"/>
          </a:xfrm>
          <a:prstGeom prst="rect">
            <a:avLst/>
          </a:prstGeom>
          <a:noFill/>
          <a:ln w="57150">
            <a:solidFill>
              <a:srgbClr val="70737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72CF7F85-E061-44EA-884B-692958C0338C}"/>
              </a:ext>
            </a:extLst>
          </p:cNvPr>
          <p:cNvSpPr>
            <a:spLocks noGrp="1"/>
          </p:cNvSpPr>
          <p:nvPr>
            <p:ph type="sldNum" sz="quarter" idx="4"/>
          </p:nvPr>
        </p:nvSpPr>
        <p:spPr/>
        <p:txBody>
          <a:bodyPr/>
          <a:lstStyle/>
          <a:p>
            <a:fld id="{17551207-A236-4A9D-BC9F-F0969A974D7F}" type="slidenum">
              <a:rPr lang="en-US" smtClean="0"/>
              <a:pPr/>
              <a:t>174</a:t>
            </a:fld>
            <a:endParaRPr lang="en-US" dirty="0"/>
          </a:p>
        </p:txBody>
      </p:sp>
    </p:spTree>
    <p:custDataLst>
      <p:tags r:id="rId1"/>
    </p:custDataLst>
    <p:extLst>
      <p:ext uri="{BB962C8B-B14F-4D97-AF65-F5344CB8AC3E}">
        <p14:creationId xmlns:p14="http://schemas.microsoft.com/office/powerpoint/2010/main" val="37732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5E8E34B-676D-4EAD-B141-4EBB88D86676}"/>
              </a:ext>
            </a:extLst>
          </p:cNvPr>
          <p:cNvSpPr>
            <a:spLocks noGrp="1"/>
          </p:cNvSpPr>
          <p:nvPr>
            <p:ph type="subTitle" idx="1"/>
          </p:nvPr>
        </p:nvSpPr>
        <p:spPr>
          <a:xfrm>
            <a:off x="975122" y="4359402"/>
            <a:ext cx="6858000" cy="898398"/>
          </a:xfrm>
        </p:spPr>
        <p:txBody>
          <a:bodyPr>
            <a:noAutofit/>
          </a:bodyPr>
          <a:lstStyle/>
          <a:p>
            <a:r>
              <a:rPr lang="en-US" sz="5400" dirty="0">
                <a:solidFill>
                  <a:srgbClr val="336F8D"/>
                </a:solidFill>
              </a:rPr>
              <a:t>MyLREC Portal</a:t>
            </a:r>
          </a:p>
        </p:txBody>
      </p:sp>
      <p:pic>
        <p:nvPicPr>
          <p:cNvPr id="5" name="Picture 4">
            <a:extLst>
              <a:ext uri="{FF2B5EF4-FFF2-40B4-BE49-F238E27FC236}">
                <a16:creationId xmlns:a16="http://schemas.microsoft.com/office/drawing/2014/main" id="{1E556007-E17C-4C1E-BB99-6CF2A77329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3833" y="1424177"/>
            <a:ext cx="2340579" cy="2340579"/>
          </a:xfrm>
          <a:prstGeom prst="rect">
            <a:avLst/>
          </a:prstGeom>
        </p:spPr>
      </p:pic>
    </p:spTree>
    <p:extLst>
      <p:ext uri="{BB962C8B-B14F-4D97-AF65-F5344CB8AC3E}">
        <p14:creationId xmlns:p14="http://schemas.microsoft.com/office/powerpoint/2010/main" val="83115283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BB11E-685E-4CEE-A700-6A34BFBEF7CA}"/>
              </a:ext>
            </a:extLst>
          </p:cNvPr>
          <p:cNvSpPr>
            <a:spLocks noGrp="1"/>
          </p:cNvSpPr>
          <p:nvPr>
            <p:ph type="title"/>
          </p:nvPr>
        </p:nvSpPr>
        <p:spPr>
          <a:xfrm>
            <a:off x="628650" y="1268903"/>
            <a:ext cx="7886700" cy="994172"/>
          </a:xfrm>
        </p:spPr>
        <p:txBody>
          <a:bodyPr>
            <a:normAutofit/>
          </a:bodyPr>
          <a:lstStyle/>
          <a:p>
            <a:pPr algn="just"/>
            <a:r>
              <a:rPr lang="en-US" sz="1800" dirty="0">
                <a:solidFill>
                  <a:schemeClr val="tx1"/>
                </a:solidFill>
                <a:latin typeface="Calibri" panose="020F0502020204030204" pitchFamily="34" charset="0"/>
                <a:cs typeface="Calibri" panose="020F0502020204030204" pitchFamily="34" charset="0"/>
              </a:rPr>
              <a:t>You can access the portal log in page by selecting </a:t>
            </a:r>
            <a:r>
              <a:rPr lang="en-US" sz="1800" dirty="0" err="1">
                <a:solidFill>
                  <a:schemeClr val="tx1"/>
                </a:solidFill>
                <a:latin typeface="Calibri" panose="020F0502020204030204" pitchFamily="34" charset="0"/>
                <a:cs typeface="Calibri" panose="020F0502020204030204" pitchFamily="34" charset="0"/>
              </a:rPr>
              <a:t>MyLREC</a:t>
            </a:r>
            <a:r>
              <a:rPr lang="en-US" sz="1800" dirty="0">
                <a:solidFill>
                  <a:schemeClr val="tx1"/>
                </a:solidFill>
                <a:latin typeface="Calibri" panose="020F0502020204030204" pitchFamily="34" charset="0"/>
                <a:cs typeface="Calibri" panose="020F0502020204030204" pitchFamily="34" charset="0"/>
              </a:rPr>
              <a:t> Portal from the header on any page of the </a:t>
            </a:r>
            <a:r>
              <a:rPr lang="en-US" sz="1800" dirty="0" err="1">
                <a:solidFill>
                  <a:schemeClr val="tx1"/>
                </a:solidFill>
                <a:latin typeface="Calibri" panose="020F0502020204030204" pitchFamily="34" charset="0"/>
                <a:cs typeface="Calibri" panose="020F0502020204030204" pitchFamily="34" charset="0"/>
              </a:rPr>
              <a:t>LREC’s</a:t>
            </a:r>
            <a:r>
              <a:rPr lang="en-US" sz="1800" dirty="0">
                <a:solidFill>
                  <a:schemeClr val="tx1"/>
                </a:solidFill>
                <a:latin typeface="Calibri" panose="020F0502020204030204" pitchFamily="34" charset="0"/>
                <a:cs typeface="Calibri" panose="020F0502020204030204" pitchFamily="34" charset="0"/>
              </a:rPr>
              <a:t> website. </a:t>
            </a:r>
          </a:p>
        </p:txBody>
      </p:sp>
      <p:pic>
        <p:nvPicPr>
          <p:cNvPr id="5" name="Picture 4">
            <a:extLst>
              <a:ext uri="{FF2B5EF4-FFF2-40B4-BE49-F238E27FC236}">
                <a16:creationId xmlns:a16="http://schemas.microsoft.com/office/drawing/2014/main" id="{CED14B7E-7CB8-4F5C-9B0F-81C0D4475A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6607" y="2153347"/>
            <a:ext cx="7230786" cy="3126182"/>
          </a:xfrm>
          <a:prstGeom prst="rect">
            <a:avLst/>
          </a:prstGeom>
        </p:spPr>
      </p:pic>
      <p:sp>
        <p:nvSpPr>
          <p:cNvPr id="8" name="Title 1">
            <a:extLst>
              <a:ext uri="{FF2B5EF4-FFF2-40B4-BE49-F238E27FC236}">
                <a16:creationId xmlns:a16="http://schemas.microsoft.com/office/drawing/2014/main" id="{72D73490-E675-45AA-A0A1-89D691B65E05}"/>
              </a:ext>
            </a:extLst>
          </p:cNvPr>
          <p:cNvSpPr txBox="1">
            <a:spLocks/>
          </p:cNvSpPr>
          <p:nvPr/>
        </p:nvSpPr>
        <p:spPr>
          <a:xfrm>
            <a:off x="628650" y="362998"/>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solidFill>
                  <a:srgbClr val="336F8D"/>
                </a:solidFill>
              </a:rPr>
              <a:t>How do I log on to the MyLREC Portal?</a:t>
            </a:r>
          </a:p>
        </p:txBody>
      </p:sp>
      <p:sp>
        <p:nvSpPr>
          <p:cNvPr id="6" name="Slide Number Placeholder 2">
            <a:extLst>
              <a:ext uri="{FF2B5EF4-FFF2-40B4-BE49-F238E27FC236}">
                <a16:creationId xmlns:a16="http://schemas.microsoft.com/office/drawing/2014/main" id="{308B5647-53DD-439A-996F-1619B739529C}"/>
              </a:ext>
            </a:extLst>
          </p:cNvPr>
          <p:cNvSpPr txBox="1">
            <a:spLocks/>
          </p:cNvSpPr>
          <p:nvPr/>
        </p:nvSpPr>
        <p:spPr>
          <a:xfrm>
            <a:off x="430146" y="62233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551207-A236-4A9D-BC9F-F0969A974D7F}" type="slidenum">
              <a:rPr lang="en-US" sz="1400" smtClean="0">
                <a:solidFill>
                  <a:schemeClr val="bg1">
                    <a:lumMod val="65000"/>
                  </a:schemeClr>
                </a:solidFill>
                <a:latin typeface="Times New Roman" panose="02020603050405020304" pitchFamily="18" charset="0"/>
                <a:cs typeface="Times New Roman" panose="02020603050405020304" pitchFamily="18" charset="0"/>
              </a:rPr>
              <a:pPr/>
              <a:t>176</a:t>
            </a:fld>
            <a:endParaRPr lang="en-US" sz="1400" dirty="0">
              <a:solidFill>
                <a:schemeClr val="bg1">
                  <a:lumMod val="6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514697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BB11E-685E-4CEE-A700-6A34BFBEF7CA}"/>
              </a:ext>
            </a:extLst>
          </p:cNvPr>
          <p:cNvSpPr>
            <a:spLocks noGrp="1"/>
          </p:cNvSpPr>
          <p:nvPr>
            <p:ph type="title"/>
          </p:nvPr>
        </p:nvSpPr>
        <p:spPr>
          <a:xfrm>
            <a:off x="628650" y="1433135"/>
            <a:ext cx="7886700" cy="994172"/>
          </a:xfrm>
        </p:spPr>
        <p:txBody>
          <a:bodyPr>
            <a:normAutofit/>
          </a:bodyPr>
          <a:lstStyle/>
          <a:p>
            <a:pPr algn="just"/>
            <a:r>
              <a:rPr lang="en-US" sz="1800" dirty="0">
                <a:solidFill>
                  <a:schemeClr val="tx1"/>
                </a:solidFill>
                <a:latin typeface="Calibri" panose="020F0502020204030204" pitchFamily="34" charset="0"/>
                <a:cs typeface="Calibri" panose="020F0502020204030204" pitchFamily="34" charset="0"/>
              </a:rPr>
              <a:t>Your user name is automatically generated by the LREC. You can choose your own password and reset it if necessary. If you cannot remember your user name and password, you can answer questions to retrieve/reset them.</a:t>
            </a:r>
          </a:p>
        </p:txBody>
      </p:sp>
      <p:sp>
        <p:nvSpPr>
          <p:cNvPr id="8" name="Title 1">
            <a:extLst>
              <a:ext uri="{FF2B5EF4-FFF2-40B4-BE49-F238E27FC236}">
                <a16:creationId xmlns:a16="http://schemas.microsoft.com/office/drawing/2014/main" id="{72D73490-E675-45AA-A0A1-89D691B65E05}"/>
              </a:ext>
            </a:extLst>
          </p:cNvPr>
          <p:cNvSpPr txBox="1">
            <a:spLocks/>
          </p:cNvSpPr>
          <p:nvPr/>
        </p:nvSpPr>
        <p:spPr>
          <a:xfrm>
            <a:off x="628650" y="43896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solidFill>
                  <a:srgbClr val="336F8D"/>
                </a:solidFill>
              </a:rPr>
              <a:t>How do I log on to the MyLREC Portal?</a:t>
            </a:r>
          </a:p>
        </p:txBody>
      </p:sp>
      <p:pic>
        <p:nvPicPr>
          <p:cNvPr id="3" name="Picture 2">
            <a:extLst>
              <a:ext uri="{FF2B5EF4-FFF2-40B4-BE49-F238E27FC236}">
                <a16:creationId xmlns:a16="http://schemas.microsoft.com/office/drawing/2014/main" id="{AEA81E2B-49AF-4B63-84FC-7961A085B8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25759" y="2427308"/>
            <a:ext cx="6169858" cy="3569704"/>
          </a:xfrm>
          <a:prstGeom prst="rect">
            <a:avLst/>
          </a:prstGeom>
        </p:spPr>
      </p:pic>
      <p:sp>
        <p:nvSpPr>
          <p:cNvPr id="5" name="Slide Number Placeholder 2">
            <a:extLst>
              <a:ext uri="{FF2B5EF4-FFF2-40B4-BE49-F238E27FC236}">
                <a16:creationId xmlns:a16="http://schemas.microsoft.com/office/drawing/2014/main" id="{1DB911E5-0774-4BDE-9F3F-33C1D2F007BF}"/>
              </a:ext>
            </a:extLst>
          </p:cNvPr>
          <p:cNvSpPr txBox="1">
            <a:spLocks/>
          </p:cNvSpPr>
          <p:nvPr/>
        </p:nvSpPr>
        <p:spPr>
          <a:xfrm>
            <a:off x="430146" y="62233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551207-A236-4A9D-BC9F-F0969A974D7F}" type="slidenum">
              <a:rPr lang="en-US" sz="1400" smtClean="0">
                <a:solidFill>
                  <a:schemeClr val="bg1">
                    <a:lumMod val="65000"/>
                  </a:schemeClr>
                </a:solidFill>
                <a:latin typeface="Times New Roman" panose="02020603050405020304" pitchFamily="18" charset="0"/>
                <a:cs typeface="Times New Roman" panose="02020603050405020304" pitchFamily="18" charset="0"/>
              </a:rPr>
              <a:pPr/>
              <a:t>177</a:t>
            </a:fld>
            <a:endParaRPr lang="en-US" sz="1400" dirty="0">
              <a:solidFill>
                <a:schemeClr val="bg1">
                  <a:lumMod val="6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439422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BB11E-685E-4CEE-A700-6A34BFBEF7CA}"/>
              </a:ext>
            </a:extLst>
          </p:cNvPr>
          <p:cNvSpPr>
            <a:spLocks noGrp="1"/>
          </p:cNvSpPr>
          <p:nvPr>
            <p:ph type="title"/>
          </p:nvPr>
        </p:nvSpPr>
        <p:spPr>
          <a:xfrm>
            <a:off x="628650" y="1475198"/>
            <a:ext cx="7886700" cy="994172"/>
          </a:xfrm>
        </p:spPr>
        <p:txBody>
          <a:bodyPr>
            <a:normAutofit/>
          </a:bodyPr>
          <a:lstStyle/>
          <a:p>
            <a:r>
              <a:rPr lang="en-US" sz="1800" dirty="0">
                <a:solidFill>
                  <a:schemeClr val="tx1">
                    <a:lumMod val="50000"/>
                  </a:schemeClr>
                </a:solidFill>
                <a:latin typeface="Calibri" panose="020F0502020204030204" pitchFamily="34" charset="0"/>
                <a:cs typeface="Calibri" panose="020F0502020204030204" pitchFamily="34" charset="0"/>
              </a:rPr>
              <a:t>Your user name is automatically generated by the LREC. You can choose your own password and reset it if necessary. If you cannot remember your user name and password, you can answer questions to retrieve/reset them.</a:t>
            </a:r>
          </a:p>
        </p:txBody>
      </p:sp>
      <p:sp>
        <p:nvSpPr>
          <p:cNvPr id="8" name="Title 1">
            <a:extLst>
              <a:ext uri="{FF2B5EF4-FFF2-40B4-BE49-F238E27FC236}">
                <a16:creationId xmlns:a16="http://schemas.microsoft.com/office/drawing/2014/main" id="{72D73490-E675-45AA-A0A1-89D691B65E05}"/>
              </a:ext>
            </a:extLst>
          </p:cNvPr>
          <p:cNvSpPr txBox="1">
            <a:spLocks/>
          </p:cNvSpPr>
          <p:nvPr/>
        </p:nvSpPr>
        <p:spPr>
          <a:xfrm>
            <a:off x="628650" y="551298"/>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solidFill>
                  <a:srgbClr val="336F8D"/>
                </a:solidFill>
              </a:rPr>
              <a:t>How do I log on to the MyLREC Portal?</a:t>
            </a:r>
          </a:p>
        </p:txBody>
      </p:sp>
      <p:pic>
        <p:nvPicPr>
          <p:cNvPr id="4" name="Picture 3">
            <a:extLst>
              <a:ext uri="{FF2B5EF4-FFF2-40B4-BE49-F238E27FC236}">
                <a16:creationId xmlns:a16="http://schemas.microsoft.com/office/drawing/2014/main" id="{E42B8B26-B6B3-4271-AE02-BE29487072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94059" y="2469370"/>
            <a:ext cx="5355881" cy="1588535"/>
          </a:xfrm>
          <a:prstGeom prst="rect">
            <a:avLst/>
          </a:prstGeom>
        </p:spPr>
      </p:pic>
      <p:pic>
        <p:nvPicPr>
          <p:cNvPr id="5" name="Picture 4">
            <a:extLst>
              <a:ext uri="{FF2B5EF4-FFF2-40B4-BE49-F238E27FC236}">
                <a16:creationId xmlns:a16="http://schemas.microsoft.com/office/drawing/2014/main" id="{A79B0ED9-48B5-4F9A-8331-F2BAA35241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65917" y="4298437"/>
            <a:ext cx="5184023" cy="1366736"/>
          </a:xfrm>
          <a:prstGeom prst="rect">
            <a:avLst/>
          </a:prstGeom>
        </p:spPr>
      </p:pic>
      <p:sp>
        <p:nvSpPr>
          <p:cNvPr id="6" name="Slide Number Placeholder 2">
            <a:extLst>
              <a:ext uri="{FF2B5EF4-FFF2-40B4-BE49-F238E27FC236}">
                <a16:creationId xmlns:a16="http://schemas.microsoft.com/office/drawing/2014/main" id="{F41E0172-547C-44DB-844A-9012EA000561}"/>
              </a:ext>
            </a:extLst>
          </p:cNvPr>
          <p:cNvSpPr txBox="1">
            <a:spLocks/>
          </p:cNvSpPr>
          <p:nvPr/>
        </p:nvSpPr>
        <p:spPr>
          <a:xfrm>
            <a:off x="430146" y="62233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551207-A236-4A9D-BC9F-F0969A974D7F}" type="slidenum">
              <a:rPr lang="en-US" sz="1400" smtClean="0">
                <a:solidFill>
                  <a:schemeClr val="bg1">
                    <a:lumMod val="65000"/>
                  </a:schemeClr>
                </a:solidFill>
                <a:latin typeface="Times New Roman" panose="02020603050405020304" pitchFamily="18" charset="0"/>
                <a:cs typeface="Times New Roman" panose="02020603050405020304" pitchFamily="18" charset="0"/>
              </a:rPr>
              <a:pPr/>
              <a:t>178</a:t>
            </a:fld>
            <a:endParaRPr lang="en-US" sz="1400" dirty="0">
              <a:solidFill>
                <a:schemeClr val="bg1">
                  <a:lumMod val="6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291270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29EF2-FE01-465C-A165-45A79B86487D}"/>
              </a:ext>
            </a:extLst>
          </p:cNvPr>
          <p:cNvSpPr>
            <a:spLocks noGrp="1"/>
          </p:cNvSpPr>
          <p:nvPr>
            <p:ph type="title"/>
          </p:nvPr>
        </p:nvSpPr>
        <p:spPr>
          <a:xfrm>
            <a:off x="628650" y="557196"/>
            <a:ext cx="7886700" cy="994172"/>
          </a:xfrm>
        </p:spPr>
        <p:txBody>
          <a:bodyPr/>
          <a:lstStyle/>
          <a:p>
            <a:r>
              <a:rPr lang="en-US" dirty="0">
                <a:solidFill>
                  <a:srgbClr val="336F8D"/>
                </a:solidFill>
              </a:rPr>
              <a:t>MyLREC Portal </a:t>
            </a:r>
          </a:p>
        </p:txBody>
      </p:sp>
      <p:sp>
        <p:nvSpPr>
          <p:cNvPr id="3" name="Content Placeholder 2">
            <a:extLst>
              <a:ext uri="{FF2B5EF4-FFF2-40B4-BE49-F238E27FC236}">
                <a16:creationId xmlns:a16="http://schemas.microsoft.com/office/drawing/2014/main" id="{A8BCE401-5A14-49B4-8C22-79D6BA3AA0E7}"/>
              </a:ext>
            </a:extLst>
          </p:cNvPr>
          <p:cNvSpPr>
            <a:spLocks noGrp="1"/>
          </p:cNvSpPr>
          <p:nvPr>
            <p:ph idx="1"/>
          </p:nvPr>
        </p:nvSpPr>
        <p:spPr>
          <a:xfrm>
            <a:off x="628650" y="1121530"/>
            <a:ext cx="7886700" cy="400050"/>
          </a:xfrm>
        </p:spPr>
        <p:txBody>
          <a:bodyPr>
            <a:noAutofit/>
          </a:bodyPr>
          <a:lstStyle/>
          <a:p>
            <a:pPr marL="0" indent="0" algn="just">
              <a:buNone/>
            </a:pPr>
            <a:r>
              <a:rPr lang="en-US" sz="1500" dirty="0">
                <a:solidFill>
                  <a:schemeClr val="bg2">
                    <a:lumMod val="10000"/>
                  </a:schemeClr>
                </a:solidFill>
                <a:latin typeface="Calibri" panose="020F0502020204030204" pitchFamily="34" charset="0"/>
                <a:cs typeface="Calibri" panose="020F0502020204030204" pitchFamily="34" charset="0"/>
              </a:rPr>
              <a:t>After logging in, licensees who hold multiple licenses will be given a list of their licenses to choose which they would like to view and manage. </a:t>
            </a:r>
          </a:p>
        </p:txBody>
      </p:sp>
      <p:pic>
        <p:nvPicPr>
          <p:cNvPr id="6" name="Picture 5">
            <a:extLst>
              <a:ext uri="{FF2B5EF4-FFF2-40B4-BE49-F238E27FC236}">
                <a16:creationId xmlns:a16="http://schemas.microsoft.com/office/drawing/2014/main" id="{607E733D-E4F9-4159-A017-BB2F886F51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87379" y="1848429"/>
            <a:ext cx="5569241" cy="2834294"/>
          </a:xfrm>
          <a:prstGeom prst="rect">
            <a:avLst/>
          </a:prstGeom>
        </p:spPr>
      </p:pic>
      <p:sp>
        <p:nvSpPr>
          <p:cNvPr id="8" name="Content Placeholder 2">
            <a:extLst>
              <a:ext uri="{FF2B5EF4-FFF2-40B4-BE49-F238E27FC236}">
                <a16:creationId xmlns:a16="http://schemas.microsoft.com/office/drawing/2014/main" id="{848385BA-2CEE-444F-B1D0-7621A234D4F2}"/>
              </a:ext>
            </a:extLst>
          </p:cNvPr>
          <p:cNvSpPr txBox="1">
            <a:spLocks/>
          </p:cNvSpPr>
          <p:nvPr/>
        </p:nvSpPr>
        <p:spPr>
          <a:xfrm>
            <a:off x="628650" y="5009572"/>
            <a:ext cx="7886700" cy="40005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685783">
              <a:lnSpc>
                <a:spcPct val="110000"/>
              </a:lnSpc>
              <a:spcBef>
                <a:spcPts val="750"/>
              </a:spcBef>
              <a:buClr>
                <a:srgbClr val="003F50"/>
              </a:buClr>
              <a:buNone/>
            </a:pPr>
            <a:r>
              <a:rPr lang="en-US" sz="1500" dirty="0">
                <a:solidFill>
                  <a:schemeClr val="bg2">
                    <a:lumMod val="10000"/>
                  </a:schemeClr>
                </a:solidFill>
                <a:latin typeface="Calibri" panose="020F0502020204030204" pitchFamily="34" charset="0"/>
                <a:cs typeface="Calibri" panose="020F0502020204030204" pitchFamily="34" charset="0"/>
              </a:rPr>
              <a:t>After logging in, licensees who hold only one license will bypass this page to view and manage their license. </a:t>
            </a:r>
          </a:p>
        </p:txBody>
      </p:sp>
      <p:sp>
        <p:nvSpPr>
          <p:cNvPr id="7" name="Slide Number Placeholder 2">
            <a:extLst>
              <a:ext uri="{FF2B5EF4-FFF2-40B4-BE49-F238E27FC236}">
                <a16:creationId xmlns:a16="http://schemas.microsoft.com/office/drawing/2014/main" id="{9D32C41F-3B9A-4A67-9155-DD2BB28B859B}"/>
              </a:ext>
            </a:extLst>
          </p:cNvPr>
          <p:cNvSpPr txBox="1">
            <a:spLocks/>
          </p:cNvSpPr>
          <p:nvPr/>
        </p:nvSpPr>
        <p:spPr>
          <a:xfrm>
            <a:off x="430146" y="62233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551207-A236-4A9D-BC9F-F0969A974D7F}" type="slidenum">
              <a:rPr lang="en-US" sz="1400" smtClean="0">
                <a:solidFill>
                  <a:schemeClr val="bg1">
                    <a:lumMod val="65000"/>
                  </a:schemeClr>
                </a:solidFill>
                <a:latin typeface="Times New Roman" panose="02020603050405020304" pitchFamily="18" charset="0"/>
                <a:cs typeface="Times New Roman" panose="02020603050405020304" pitchFamily="18" charset="0"/>
              </a:rPr>
              <a:pPr/>
              <a:t>179</a:t>
            </a:fld>
            <a:endParaRPr lang="en-US" sz="1400" dirty="0">
              <a:solidFill>
                <a:schemeClr val="bg1">
                  <a:lumMod val="6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7807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Case Study, Expense</a:t>
            </a:r>
          </a:p>
        </p:txBody>
      </p:sp>
      <p:sp>
        <p:nvSpPr>
          <p:cNvPr id="5" name="Content Placeholder 4">
            <a:extLst>
              <a:ext uri="{FF2B5EF4-FFF2-40B4-BE49-F238E27FC236}">
                <a16:creationId xmlns:a16="http://schemas.microsoft.com/office/drawing/2014/main" id="{3DE3CC4F-D73F-BB4A-9367-5AE84B37DDDB}"/>
              </a:ext>
            </a:extLst>
          </p:cNvPr>
          <p:cNvSpPr>
            <a:spLocks noGrp="1"/>
          </p:cNvSpPr>
          <p:nvPr>
            <p:ph idx="1"/>
          </p:nvPr>
        </p:nvSpPr>
        <p:spPr/>
        <p:txBody>
          <a:bodyPr>
            <a:normAutofit/>
          </a:bodyPr>
          <a:lstStyle/>
          <a:p>
            <a:pPr marL="0" indent="0">
              <a:lnSpc>
                <a:spcPct val="100000"/>
              </a:lnSpc>
              <a:buNone/>
            </a:pPr>
            <a:r>
              <a:rPr lang="en-US" sz="2400" dirty="0">
                <a:solidFill>
                  <a:schemeClr val="tx1"/>
                </a:solidFill>
                <a:latin typeface="Times New Roman" panose="02020603050405020304" pitchFamily="18" charset="0"/>
                <a:cs typeface="Times New Roman" panose="02020603050405020304" pitchFamily="18" charset="0"/>
              </a:rPr>
              <a:t>What is the </a:t>
            </a:r>
            <a:r>
              <a:rPr lang="en-US" sz="2400" b="1" dirty="0">
                <a:solidFill>
                  <a:srgbClr val="003F50"/>
                </a:solidFill>
                <a:latin typeface="Times New Roman" panose="02020603050405020304" pitchFamily="18" charset="0"/>
                <a:cs typeface="Times New Roman" panose="02020603050405020304" pitchFamily="18" charset="0"/>
              </a:rPr>
              <a:t>highest dollar amount </a:t>
            </a:r>
            <a:r>
              <a:rPr lang="en-US" sz="2400" dirty="0">
                <a:solidFill>
                  <a:schemeClr val="tx1"/>
                </a:solidFill>
                <a:latin typeface="Times New Roman" panose="02020603050405020304" pitchFamily="18" charset="0"/>
                <a:cs typeface="Times New Roman" panose="02020603050405020304" pitchFamily="18" charset="0"/>
              </a:rPr>
              <a:t>the </a:t>
            </a:r>
            <a:r>
              <a:rPr lang="en-US" sz="2400" dirty="0" err="1">
                <a:solidFill>
                  <a:schemeClr val="tx1"/>
                </a:solidFill>
                <a:latin typeface="Times New Roman" panose="02020603050405020304" pitchFamily="18" charset="0"/>
                <a:cs typeface="Times New Roman" panose="02020603050405020304" pitchFamily="18" charset="0"/>
              </a:rPr>
              <a:t>Burreauxs</a:t>
            </a:r>
            <a:r>
              <a:rPr lang="en-US" sz="2400" dirty="0">
                <a:solidFill>
                  <a:schemeClr val="tx1"/>
                </a:solidFill>
                <a:latin typeface="Times New Roman" panose="02020603050405020304" pitchFamily="18" charset="0"/>
                <a:cs typeface="Times New Roman" panose="02020603050405020304" pitchFamily="18" charset="0"/>
              </a:rPr>
              <a:t> can pay for the University Place four-plex if they want to receive a </a:t>
            </a:r>
            <a:r>
              <a:rPr lang="en-US" sz="2400" b="1" dirty="0">
                <a:solidFill>
                  <a:srgbClr val="003F50"/>
                </a:solidFill>
                <a:latin typeface="Times New Roman" panose="02020603050405020304" pitchFamily="18" charset="0"/>
                <a:cs typeface="Times New Roman" panose="02020603050405020304" pitchFamily="18" charset="0"/>
              </a:rPr>
              <a:t>TEN PERCENT (10%) </a:t>
            </a:r>
            <a:r>
              <a:rPr lang="en-US" sz="2400" dirty="0">
                <a:solidFill>
                  <a:schemeClr val="tx1"/>
                </a:solidFill>
                <a:latin typeface="Times New Roman" panose="02020603050405020304" pitchFamily="18" charset="0"/>
                <a:cs typeface="Times New Roman" panose="02020603050405020304" pitchFamily="18" charset="0"/>
              </a:rPr>
              <a:t>minimum return on investment? </a:t>
            </a:r>
          </a:p>
          <a:p>
            <a:pPr>
              <a:lnSpc>
                <a:spcPct val="100000"/>
              </a:lnSpc>
            </a:pP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AF18C1BA-CDFE-4484-A28B-4B6C9A43EAEB}"/>
              </a:ext>
            </a:extLst>
          </p:cNvPr>
          <p:cNvSpPr>
            <a:spLocks noGrp="1"/>
          </p:cNvSpPr>
          <p:nvPr>
            <p:ph type="sldNum" sz="quarter" idx="10"/>
          </p:nvPr>
        </p:nvSpPr>
        <p:spPr/>
        <p:txBody>
          <a:bodyPr/>
          <a:lstStyle/>
          <a:p>
            <a:fld id="{B9E1C8A5-9C65-4F56-8705-354FF305CE30}" type="slidenum">
              <a:rPr lang="en-US" smtClean="0"/>
              <a:pPr/>
              <a:t>18</a:t>
            </a:fld>
            <a:endParaRPr lang="en-US"/>
          </a:p>
        </p:txBody>
      </p:sp>
    </p:spTree>
    <p:custDataLst>
      <p:tags r:id="rId1"/>
    </p:custDataLst>
    <p:extLst>
      <p:ext uri="{BB962C8B-B14F-4D97-AF65-F5344CB8AC3E}">
        <p14:creationId xmlns:p14="http://schemas.microsoft.com/office/powerpoint/2010/main" val="156719520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29EF2-FE01-465C-A165-45A79B86487D}"/>
              </a:ext>
            </a:extLst>
          </p:cNvPr>
          <p:cNvSpPr>
            <a:spLocks noGrp="1"/>
          </p:cNvSpPr>
          <p:nvPr>
            <p:ph type="title"/>
          </p:nvPr>
        </p:nvSpPr>
        <p:spPr>
          <a:xfrm>
            <a:off x="628650" y="854257"/>
            <a:ext cx="7886700" cy="994172"/>
          </a:xfrm>
        </p:spPr>
        <p:txBody>
          <a:bodyPr/>
          <a:lstStyle/>
          <a:p>
            <a:r>
              <a:rPr lang="en-US" dirty="0">
                <a:solidFill>
                  <a:srgbClr val="336F8D"/>
                </a:solidFill>
              </a:rPr>
              <a:t>MyLREC Portal </a:t>
            </a:r>
          </a:p>
        </p:txBody>
      </p:sp>
      <p:sp>
        <p:nvSpPr>
          <p:cNvPr id="3" name="Content Placeholder 2">
            <a:extLst>
              <a:ext uri="{FF2B5EF4-FFF2-40B4-BE49-F238E27FC236}">
                <a16:creationId xmlns:a16="http://schemas.microsoft.com/office/drawing/2014/main" id="{A8BCE401-5A14-49B4-8C22-79D6BA3AA0E7}"/>
              </a:ext>
            </a:extLst>
          </p:cNvPr>
          <p:cNvSpPr>
            <a:spLocks noGrp="1"/>
          </p:cNvSpPr>
          <p:nvPr>
            <p:ph idx="1"/>
          </p:nvPr>
        </p:nvSpPr>
        <p:spPr>
          <a:xfrm>
            <a:off x="628650" y="1716269"/>
            <a:ext cx="7886700" cy="400050"/>
          </a:xfrm>
        </p:spPr>
        <p:txBody>
          <a:bodyPr>
            <a:noAutofit/>
          </a:bodyPr>
          <a:lstStyle/>
          <a:p>
            <a:pPr marL="0" indent="0" algn="just">
              <a:buNone/>
            </a:pPr>
            <a:r>
              <a:rPr lang="en-US" sz="1800" dirty="0">
                <a:solidFill>
                  <a:schemeClr val="tx1"/>
                </a:solidFill>
                <a:latin typeface="Calibri" panose="020F0502020204030204" pitchFamily="34" charset="0"/>
                <a:cs typeface="Calibri" panose="020F0502020204030204" pitchFamily="34" charset="0"/>
              </a:rPr>
              <a:t>Once you are inside the portal, you will see information about your selected license. This includes any warning flags, which indicate issues with your license that you may need to address to keep your license in good standing. </a:t>
            </a:r>
          </a:p>
        </p:txBody>
      </p:sp>
      <p:pic>
        <p:nvPicPr>
          <p:cNvPr id="7" name="Picture 6">
            <a:extLst>
              <a:ext uri="{FF2B5EF4-FFF2-40B4-BE49-F238E27FC236}">
                <a16:creationId xmlns:a16="http://schemas.microsoft.com/office/drawing/2014/main" id="{771EDA5C-8242-47DE-BF1F-44E89F7DF9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85793" y="2643458"/>
            <a:ext cx="4972415" cy="3153001"/>
          </a:xfrm>
          <a:prstGeom prst="rect">
            <a:avLst/>
          </a:prstGeom>
        </p:spPr>
      </p:pic>
      <p:sp>
        <p:nvSpPr>
          <p:cNvPr id="5" name="Slide Number Placeholder 2">
            <a:extLst>
              <a:ext uri="{FF2B5EF4-FFF2-40B4-BE49-F238E27FC236}">
                <a16:creationId xmlns:a16="http://schemas.microsoft.com/office/drawing/2014/main" id="{27CC833C-788D-47D4-886D-FE0D8A703BE5}"/>
              </a:ext>
            </a:extLst>
          </p:cNvPr>
          <p:cNvSpPr txBox="1">
            <a:spLocks/>
          </p:cNvSpPr>
          <p:nvPr/>
        </p:nvSpPr>
        <p:spPr>
          <a:xfrm>
            <a:off x="430146" y="62233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551207-A236-4A9D-BC9F-F0969A974D7F}" type="slidenum">
              <a:rPr lang="en-US" sz="1400" smtClean="0">
                <a:solidFill>
                  <a:schemeClr val="bg1">
                    <a:lumMod val="65000"/>
                  </a:schemeClr>
                </a:solidFill>
                <a:latin typeface="Times New Roman" panose="02020603050405020304" pitchFamily="18" charset="0"/>
                <a:cs typeface="Times New Roman" panose="02020603050405020304" pitchFamily="18" charset="0"/>
              </a:rPr>
              <a:pPr/>
              <a:t>180</a:t>
            </a:fld>
            <a:endParaRPr lang="en-US" sz="1400" dirty="0">
              <a:solidFill>
                <a:schemeClr val="bg1">
                  <a:lumMod val="6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28829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29EF2-FE01-465C-A165-45A79B86487D}"/>
              </a:ext>
            </a:extLst>
          </p:cNvPr>
          <p:cNvSpPr>
            <a:spLocks noGrp="1"/>
          </p:cNvSpPr>
          <p:nvPr>
            <p:ph type="title"/>
          </p:nvPr>
        </p:nvSpPr>
        <p:spPr/>
        <p:txBody>
          <a:bodyPr/>
          <a:lstStyle/>
          <a:p>
            <a:r>
              <a:rPr lang="en-US" dirty="0">
                <a:solidFill>
                  <a:srgbClr val="336F8D"/>
                </a:solidFill>
              </a:rPr>
              <a:t>MyLREC Portal </a:t>
            </a:r>
          </a:p>
        </p:txBody>
      </p:sp>
      <p:sp>
        <p:nvSpPr>
          <p:cNvPr id="3" name="Content Placeholder 2">
            <a:extLst>
              <a:ext uri="{FF2B5EF4-FFF2-40B4-BE49-F238E27FC236}">
                <a16:creationId xmlns:a16="http://schemas.microsoft.com/office/drawing/2014/main" id="{A8BCE401-5A14-49B4-8C22-79D6BA3AA0E7}"/>
              </a:ext>
            </a:extLst>
          </p:cNvPr>
          <p:cNvSpPr>
            <a:spLocks noGrp="1"/>
          </p:cNvSpPr>
          <p:nvPr>
            <p:ph idx="1"/>
          </p:nvPr>
        </p:nvSpPr>
        <p:spPr>
          <a:xfrm>
            <a:off x="628650" y="1993106"/>
            <a:ext cx="5373673" cy="3280948"/>
          </a:xfrm>
        </p:spPr>
        <p:txBody>
          <a:bodyPr>
            <a:normAutofit fontScale="62500" lnSpcReduction="20000"/>
          </a:bodyPr>
          <a:lstStyle/>
          <a:p>
            <a:pPr marL="0" indent="0" algn="just">
              <a:buNone/>
            </a:pPr>
            <a:r>
              <a:rPr lang="en-US" dirty="0">
                <a:solidFill>
                  <a:schemeClr val="tx1">
                    <a:lumMod val="50000"/>
                  </a:schemeClr>
                </a:solidFill>
                <a:latin typeface="Calibri" panose="020F0502020204030204" pitchFamily="34" charset="0"/>
                <a:cs typeface="Calibri" panose="020F0502020204030204" pitchFamily="34" charset="0"/>
              </a:rPr>
              <a:t>The MyLREC Portal  gives licensees easy access to manage their license using an easy to navigate sidebar with selections tailored to their license type. </a:t>
            </a:r>
          </a:p>
          <a:p>
            <a:pPr marL="0" indent="0" algn="just">
              <a:buNone/>
            </a:pPr>
            <a:endParaRPr lang="en-US" dirty="0">
              <a:solidFill>
                <a:schemeClr val="tx1">
                  <a:lumMod val="50000"/>
                </a:schemeClr>
              </a:solidFill>
              <a:latin typeface="Calibri" panose="020F0502020204030204" pitchFamily="34" charset="0"/>
              <a:cs typeface="Calibri" panose="020F0502020204030204" pitchFamily="34" charset="0"/>
            </a:endParaRPr>
          </a:p>
          <a:p>
            <a:pPr marL="0" indent="0" algn="just">
              <a:buNone/>
            </a:pPr>
            <a:r>
              <a:rPr lang="en-US" dirty="0">
                <a:solidFill>
                  <a:schemeClr val="tx1">
                    <a:lumMod val="50000"/>
                  </a:schemeClr>
                </a:solidFill>
                <a:latin typeface="Calibri" panose="020F0502020204030204" pitchFamily="34" charset="0"/>
                <a:cs typeface="Calibri" panose="020F0502020204030204" pitchFamily="34" charset="0"/>
              </a:rPr>
              <a:t>The tailoring of the sidebar view allows for easier navigation and eliminates confusion about what a licensee needs to maintain good standing with the Commission. </a:t>
            </a:r>
          </a:p>
          <a:p>
            <a:pPr marL="0" indent="0" algn="just">
              <a:buNone/>
            </a:pPr>
            <a:endParaRPr lang="en-US" dirty="0">
              <a:solidFill>
                <a:schemeClr val="tx1">
                  <a:lumMod val="50000"/>
                </a:schemeClr>
              </a:solidFill>
              <a:latin typeface="Calibri" panose="020F0502020204030204" pitchFamily="34" charset="0"/>
              <a:cs typeface="Calibri" panose="020F0502020204030204" pitchFamily="34" charset="0"/>
            </a:endParaRPr>
          </a:p>
          <a:p>
            <a:pPr marL="0" indent="0" algn="just">
              <a:buNone/>
            </a:pPr>
            <a:r>
              <a:rPr lang="en-US" dirty="0">
                <a:solidFill>
                  <a:schemeClr val="tx1">
                    <a:lumMod val="50000"/>
                  </a:schemeClr>
                </a:solidFill>
                <a:latin typeface="Calibri" panose="020F0502020204030204" pitchFamily="34" charset="0"/>
                <a:cs typeface="Calibri" panose="020F0502020204030204" pitchFamily="34" charset="0"/>
              </a:rPr>
              <a:t>For example, the options of “Outstanding Fees” or “Regulatory Compliance Cases” only show up on the sidebars of licensees who have outstanding fees or who have a past or present case status. </a:t>
            </a:r>
          </a:p>
          <a:p>
            <a:pPr marL="0" indent="0" algn="just">
              <a:buNone/>
            </a:pPr>
            <a:endParaRPr lang="en-US" dirty="0">
              <a:solidFill>
                <a:schemeClr val="tx1">
                  <a:lumMod val="50000"/>
                </a:schemeClr>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890317F-A1F0-4841-BC19-D301CA7535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79360" y="1168691"/>
            <a:ext cx="1833175" cy="4105363"/>
          </a:xfrm>
          <a:prstGeom prst="rect">
            <a:avLst/>
          </a:prstGeom>
        </p:spPr>
      </p:pic>
      <p:sp>
        <p:nvSpPr>
          <p:cNvPr id="6" name="Slide Number Placeholder 2">
            <a:extLst>
              <a:ext uri="{FF2B5EF4-FFF2-40B4-BE49-F238E27FC236}">
                <a16:creationId xmlns:a16="http://schemas.microsoft.com/office/drawing/2014/main" id="{D1836166-0A6A-4973-878A-1719CAA6D7CF}"/>
              </a:ext>
            </a:extLst>
          </p:cNvPr>
          <p:cNvSpPr txBox="1">
            <a:spLocks/>
          </p:cNvSpPr>
          <p:nvPr/>
        </p:nvSpPr>
        <p:spPr>
          <a:xfrm>
            <a:off x="430146" y="62233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551207-A236-4A9D-BC9F-F0969A974D7F}" type="slidenum">
              <a:rPr lang="en-US" sz="1400" smtClean="0">
                <a:solidFill>
                  <a:schemeClr val="bg1">
                    <a:lumMod val="65000"/>
                  </a:schemeClr>
                </a:solidFill>
                <a:latin typeface="Times New Roman" panose="02020603050405020304" pitchFamily="18" charset="0"/>
                <a:cs typeface="Times New Roman" panose="02020603050405020304" pitchFamily="18" charset="0"/>
              </a:rPr>
              <a:pPr/>
              <a:t>181</a:t>
            </a:fld>
            <a:endParaRPr lang="en-US" sz="1400" dirty="0">
              <a:solidFill>
                <a:schemeClr val="bg1">
                  <a:lumMod val="6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797077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CAB7C4-43AA-43E7-A6EF-F21987F06C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67184" y="3307818"/>
            <a:ext cx="5809631" cy="2579870"/>
          </a:xfrm>
          <a:prstGeom prst="rect">
            <a:avLst/>
          </a:prstGeom>
        </p:spPr>
      </p:pic>
      <p:sp>
        <p:nvSpPr>
          <p:cNvPr id="2" name="Title 1">
            <a:extLst>
              <a:ext uri="{FF2B5EF4-FFF2-40B4-BE49-F238E27FC236}">
                <a16:creationId xmlns:a16="http://schemas.microsoft.com/office/drawing/2014/main" id="{76329EF2-FE01-465C-A165-45A79B86487D}"/>
              </a:ext>
            </a:extLst>
          </p:cNvPr>
          <p:cNvSpPr>
            <a:spLocks noGrp="1"/>
          </p:cNvSpPr>
          <p:nvPr>
            <p:ph type="title"/>
          </p:nvPr>
        </p:nvSpPr>
        <p:spPr>
          <a:xfrm>
            <a:off x="339811" y="506226"/>
            <a:ext cx="8804189" cy="721777"/>
          </a:xfrm>
        </p:spPr>
        <p:txBody>
          <a:bodyPr/>
          <a:lstStyle/>
          <a:p>
            <a:r>
              <a:rPr lang="en-US" dirty="0">
                <a:solidFill>
                  <a:srgbClr val="336F8D"/>
                </a:solidFill>
              </a:rPr>
              <a:t>MyLREC Portal </a:t>
            </a:r>
          </a:p>
        </p:txBody>
      </p:sp>
      <p:sp>
        <p:nvSpPr>
          <p:cNvPr id="3" name="Content Placeholder 2">
            <a:extLst>
              <a:ext uri="{FF2B5EF4-FFF2-40B4-BE49-F238E27FC236}">
                <a16:creationId xmlns:a16="http://schemas.microsoft.com/office/drawing/2014/main" id="{A8BCE401-5A14-49B4-8C22-79D6BA3AA0E7}"/>
              </a:ext>
            </a:extLst>
          </p:cNvPr>
          <p:cNvSpPr>
            <a:spLocks noGrp="1"/>
          </p:cNvSpPr>
          <p:nvPr>
            <p:ph idx="1"/>
          </p:nvPr>
        </p:nvSpPr>
        <p:spPr>
          <a:xfrm>
            <a:off x="628650" y="1141000"/>
            <a:ext cx="7886700" cy="771525"/>
          </a:xfrm>
        </p:spPr>
        <p:txBody>
          <a:bodyPr>
            <a:noAutofit/>
          </a:bodyPr>
          <a:lstStyle/>
          <a:p>
            <a:pPr marL="0" indent="0" algn="just">
              <a:lnSpc>
                <a:spcPct val="100000"/>
              </a:lnSpc>
              <a:buNone/>
            </a:pPr>
            <a:r>
              <a:rPr lang="en-US" sz="1500" dirty="0">
                <a:solidFill>
                  <a:schemeClr val="tx1">
                    <a:lumMod val="50000"/>
                  </a:schemeClr>
                </a:solidFill>
                <a:latin typeface="Calibri" panose="020F0502020204030204" pitchFamily="34" charset="0"/>
                <a:cs typeface="Calibri" panose="020F0502020204030204" pitchFamily="34" charset="0"/>
              </a:rPr>
              <a:t>Licensees can easily and immediately update their contact information, including email address, phone number, mailing address, etc. inside of their portal. This is a very useful tool as the LREC Rules and Regulations require that licensees notify the Commission within ten days of an address change. In the past, this meant printing and mailing in a paper form. The portal allows for a quick, paperless updating option. </a:t>
            </a:r>
          </a:p>
          <a:p>
            <a:pPr marL="0" indent="0" algn="just">
              <a:lnSpc>
                <a:spcPct val="100000"/>
              </a:lnSpc>
              <a:buNone/>
            </a:pPr>
            <a:r>
              <a:rPr lang="en-US" sz="1500" dirty="0">
                <a:solidFill>
                  <a:schemeClr val="tx1">
                    <a:lumMod val="50000"/>
                  </a:schemeClr>
                </a:solidFill>
                <a:latin typeface="Calibri" panose="020F0502020204030204" pitchFamily="34" charset="0"/>
                <a:cs typeface="Calibri" panose="020F0502020204030204" pitchFamily="34" charset="0"/>
              </a:rPr>
              <a:t>This also allows for licensees to ensure that they receive all important updates from the Commission, which will be sent to the email address on file. Licensees can choose their primary email address within the portal to make sure that they receive all notices sent by the Commission. </a:t>
            </a:r>
          </a:p>
        </p:txBody>
      </p:sp>
      <p:sp>
        <p:nvSpPr>
          <p:cNvPr id="5" name="Slide Number Placeholder 2">
            <a:extLst>
              <a:ext uri="{FF2B5EF4-FFF2-40B4-BE49-F238E27FC236}">
                <a16:creationId xmlns:a16="http://schemas.microsoft.com/office/drawing/2014/main" id="{6CB22558-DB21-4C2F-9E5A-47CC45803678}"/>
              </a:ext>
            </a:extLst>
          </p:cNvPr>
          <p:cNvSpPr txBox="1">
            <a:spLocks/>
          </p:cNvSpPr>
          <p:nvPr/>
        </p:nvSpPr>
        <p:spPr>
          <a:xfrm>
            <a:off x="430146" y="62233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551207-A236-4A9D-BC9F-F0969A974D7F}" type="slidenum">
              <a:rPr lang="en-US" sz="1400" smtClean="0">
                <a:solidFill>
                  <a:schemeClr val="bg1">
                    <a:lumMod val="65000"/>
                  </a:schemeClr>
                </a:solidFill>
                <a:latin typeface="Times New Roman" panose="02020603050405020304" pitchFamily="18" charset="0"/>
                <a:cs typeface="Times New Roman" panose="02020603050405020304" pitchFamily="18" charset="0"/>
              </a:rPr>
              <a:pPr/>
              <a:t>182</a:t>
            </a:fld>
            <a:endParaRPr lang="en-US" sz="1400" dirty="0">
              <a:solidFill>
                <a:schemeClr val="bg1">
                  <a:lumMod val="6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233882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29EF2-FE01-465C-A165-45A79B86487D}"/>
              </a:ext>
            </a:extLst>
          </p:cNvPr>
          <p:cNvSpPr>
            <a:spLocks noGrp="1"/>
          </p:cNvSpPr>
          <p:nvPr>
            <p:ph type="title"/>
          </p:nvPr>
        </p:nvSpPr>
        <p:spPr/>
        <p:txBody>
          <a:bodyPr/>
          <a:lstStyle/>
          <a:p>
            <a:r>
              <a:rPr lang="en-US" dirty="0">
                <a:solidFill>
                  <a:srgbClr val="336F8D"/>
                </a:solidFill>
              </a:rPr>
              <a:t>MyLREC Portal </a:t>
            </a:r>
          </a:p>
        </p:txBody>
      </p:sp>
      <p:sp>
        <p:nvSpPr>
          <p:cNvPr id="3" name="Content Placeholder 2">
            <a:extLst>
              <a:ext uri="{FF2B5EF4-FFF2-40B4-BE49-F238E27FC236}">
                <a16:creationId xmlns:a16="http://schemas.microsoft.com/office/drawing/2014/main" id="{A8BCE401-5A14-49B4-8C22-79D6BA3AA0E7}"/>
              </a:ext>
            </a:extLst>
          </p:cNvPr>
          <p:cNvSpPr>
            <a:spLocks noGrp="1"/>
          </p:cNvSpPr>
          <p:nvPr>
            <p:ph idx="1"/>
          </p:nvPr>
        </p:nvSpPr>
        <p:spPr>
          <a:xfrm>
            <a:off x="628650" y="1386499"/>
            <a:ext cx="7886700" cy="1269206"/>
          </a:xfrm>
        </p:spPr>
        <p:txBody>
          <a:bodyPr>
            <a:noAutofit/>
          </a:bodyPr>
          <a:lstStyle/>
          <a:p>
            <a:pPr marL="0" indent="0" algn="just">
              <a:lnSpc>
                <a:spcPct val="120000"/>
              </a:lnSpc>
              <a:buNone/>
            </a:pPr>
            <a:r>
              <a:rPr lang="en-US" sz="1600" dirty="0">
                <a:solidFill>
                  <a:schemeClr val="tx1">
                    <a:lumMod val="50000"/>
                  </a:schemeClr>
                </a:solidFill>
                <a:latin typeface="Calibri" panose="020F0502020204030204" pitchFamily="34" charset="0"/>
              </a:rPr>
              <a:t>The MyLREC Portal  gives licensees easy access to view/print their license. This has not been an available function to non-broker licensees in the past.</a:t>
            </a:r>
          </a:p>
          <a:p>
            <a:pPr marL="0" indent="0" algn="just">
              <a:lnSpc>
                <a:spcPct val="120000"/>
              </a:lnSpc>
              <a:spcAft>
                <a:spcPts val="450"/>
              </a:spcAft>
              <a:buNone/>
            </a:pPr>
            <a:r>
              <a:rPr lang="en-US" sz="1600" dirty="0">
                <a:solidFill>
                  <a:schemeClr val="tx1">
                    <a:lumMod val="50000"/>
                  </a:schemeClr>
                </a:solidFill>
                <a:latin typeface="Calibri" panose="020F0502020204030204" pitchFamily="34" charset="0"/>
              </a:rPr>
              <a:t>Those licensees who are in good standing will be able to access their license by choosing “Print License” from the sidebar. Licensees with issues that prevent printing will be shown a list of the issues they need to address before their license will be made available for printing.</a:t>
            </a:r>
          </a:p>
        </p:txBody>
      </p:sp>
      <p:pic>
        <p:nvPicPr>
          <p:cNvPr id="4" name="Picture 3">
            <a:extLst>
              <a:ext uri="{FF2B5EF4-FFF2-40B4-BE49-F238E27FC236}">
                <a16:creationId xmlns:a16="http://schemas.microsoft.com/office/drawing/2014/main" id="{629C5DA7-B232-4B4F-A9A3-484A63147B2C}"/>
              </a:ext>
            </a:extLst>
          </p:cNvPr>
          <p:cNvPicPr>
            <a:picLocks noChangeAspect="1"/>
          </p:cNvPicPr>
          <p:nvPr/>
        </p:nvPicPr>
        <p:blipFill>
          <a:blip r:embed="rId2"/>
          <a:stretch>
            <a:fillRect/>
          </a:stretch>
        </p:blipFill>
        <p:spPr>
          <a:xfrm>
            <a:off x="1056492" y="3077406"/>
            <a:ext cx="7370826" cy="2249780"/>
          </a:xfrm>
          <a:prstGeom prst="rect">
            <a:avLst/>
          </a:prstGeom>
        </p:spPr>
      </p:pic>
      <p:sp>
        <p:nvSpPr>
          <p:cNvPr id="5" name="Slide Number Placeholder 2">
            <a:extLst>
              <a:ext uri="{FF2B5EF4-FFF2-40B4-BE49-F238E27FC236}">
                <a16:creationId xmlns:a16="http://schemas.microsoft.com/office/drawing/2014/main" id="{57D6AF5B-5D92-4596-ABC3-F24C8910CA8B}"/>
              </a:ext>
            </a:extLst>
          </p:cNvPr>
          <p:cNvSpPr txBox="1">
            <a:spLocks/>
          </p:cNvSpPr>
          <p:nvPr/>
        </p:nvSpPr>
        <p:spPr>
          <a:xfrm>
            <a:off x="430146" y="62233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551207-A236-4A9D-BC9F-F0969A974D7F}" type="slidenum">
              <a:rPr lang="en-US" sz="1400" smtClean="0">
                <a:solidFill>
                  <a:schemeClr val="bg1">
                    <a:lumMod val="65000"/>
                  </a:schemeClr>
                </a:solidFill>
                <a:latin typeface="Times New Roman" panose="02020603050405020304" pitchFamily="18" charset="0"/>
                <a:cs typeface="Times New Roman" panose="02020603050405020304" pitchFamily="18" charset="0"/>
              </a:rPr>
              <a:pPr/>
              <a:t>183</a:t>
            </a:fld>
            <a:endParaRPr lang="en-US" sz="1400" dirty="0">
              <a:solidFill>
                <a:schemeClr val="bg1">
                  <a:lumMod val="6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722311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29EF2-FE01-465C-A165-45A79B86487D}"/>
              </a:ext>
            </a:extLst>
          </p:cNvPr>
          <p:cNvSpPr>
            <a:spLocks noGrp="1"/>
          </p:cNvSpPr>
          <p:nvPr>
            <p:ph type="title"/>
          </p:nvPr>
        </p:nvSpPr>
        <p:spPr/>
        <p:txBody>
          <a:bodyPr/>
          <a:lstStyle/>
          <a:p>
            <a:r>
              <a:rPr lang="en-US" dirty="0">
                <a:solidFill>
                  <a:srgbClr val="336F8D"/>
                </a:solidFill>
              </a:rPr>
              <a:t>MyLREC Portal </a:t>
            </a:r>
          </a:p>
        </p:txBody>
      </p:sp>
      <p:sp>
        <p:nvSpPr>
          <p:cNvPr id="3" name="Content Placeholder 2">
            <a:extLst>
              <a:ext uri="{FF2B5EF4-FFF2-40B4-BE49-F238E27FC236}">
                <a16:creationId xmlns:a16="http://schemas.microsoft.com/office/drawing/2014/main" id="{A8BCE401-5A14-49B4-8C22-79D6BA3AA0E7}"/>
              </a:ext>
            </a:extLst>
          </p:cNvPr>
          <p:cNvSpPr>
            <a:spLocks noGrp="1"/>
          </p:cNvSpPr>
          <p:nvPr>
            <p:ph idx="1"/>
          </p:nvPr>
        </p:nvSpPr>
        <p:spPr>
          <a:xfrm>
            <a:off x="577262" y="1386499"/>
            <a:ext cx="7886700" cy="771525"/>
          </a:xfrm>
        </p:spPr>
        <p:txBody>
          <a:bodyPr>
            <a:normAutofit fontScale="70000" lnSpcReduction="20000"/>
          </a:bodyPr>
          <a:lstStyle/>
          <a:p>
            <a:pPr marL="0" indent="0">
              <a:lnSpc>
                <a:spcPct val="120000"/>
              </a:lnSpc>
              <a:buNone/>
            </a:pPr>
            <a:r>
              <a:rPr lang="en-US" dirty="0">
                <a:solidFill>
                  <a:schemeClr val="tx1">
                    <a:lumMod val="50000"/>
                  </a:schemeClr>
                </a:solidFill>
                <a:latin typeface="Calibri" panose="020F0502020204030204" pitchFamily="34" charset="0"/>
                <a:cs typeface="Calibri" panose="020F0502020204030204" pitchFamily="34" charset="0"/>
              </a:rPr>
              <a:t>The MyLREC Portal  gives licensees easy access to view their education transcript in order to ensure compliance with LREC requirements. </a:t>
            </a:r>
          </a:p>
        </p:txBody>
      </p:sp>
      <p:pic>
        <p:nvPicPr>
          <p:cNvPr id="4" name="Picture 3">
            <a:extLst>
              <a:ext uri="{FF2B5EF4-FFF2-40B4-BE49-F238E27FC236}">
                <a16:creationId xmlns:a16="http://schemas.microsoft.com/office/drawing/2014/main" id="{5C7959BC-430D-44F0-AD2E-BE47F1A25F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35880" y="2409417"/>
            <a:ext cx="6369463" cy="3062084"/>
          </a:xfrm>
          <a:prstGeom prst="rect">
            <a:avLst/>
          </a:prstGeom>
        </p:spPr>
      </p:pic>
      <p:sp>
        <p:nvSpPr>
          <p:cNvPr id="5" name="Slide Number Placeholder 2">
            <a:extLst>
              <a:ext uri="{FF2B5EF4-FFF2-40B4-BE49-F238E27FC236}">
                <a16:creationId xmlns:a16="http://schemas.microsoft.com/office/drawing/2014/main" id="{1E2D03F5-69F3-4838-BC46-96BDB9E750F7}"/>
              </a:ext>
            </a:extLst>
          </p:cNvPr>
          <p:cNvSpPr txBox="1">
            <a:spLocks/>
          </p:cNvSpPr>
          <p:nvPr/>
        </p:nvSpPr>
        <p:spPr>
          <a:xfrm>
            <a:off x="430146" y="6235543"/>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551207-A236-4A9D-BC9F-F0969A974D7F}" type="slidenum">
              <a:rPr lang="en-US" sz="1400" smtClean="0">
                <a:solidFill>
                  <a:schemeClr val="bg1">
                    <a:lumMod val="65000"/>
                  </a:schemeClr>
                </a:solidFill>
                <a:latin typeface="Times New Roman" panose="02020603050405020304" pitchFamily="18" charset="0"/>
                <a:cs typeface="Times New Roman" panose="02020603050405020304" pitchFamily="18" charset="0"/>
              </a:rPr>
              <a:pPr/>
              <a:t>184</a:t>
            </a:fld>
            <a:endParaRPr lang="en-US" sz="1400" dirty="0">
              <a:solidFill>
                <a:schemeClr val="bg1">
                  <a:lumMod val="6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531236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29EF2-FE01-465C-A165-45A79B86487D}"/>
              </a:ext>
            </a:extLst>
          </p:cNvPr>
          <p:cNvSpPr>
            <a:spLocks noGrp="1"/>
          </p:cNvSpPr>
          <p:nvPr>
            <p:ph type="title"/>
          </p:nvPr>
        </p:nvSpPr>
        <p:spPr/>
        <p:txBody>
          <a:bodyPr/>
          <a:lstStyle/>
          <a:p>
            <a:r>
              <a:rPr lang="en-US" dirty="0">
                <a:solidFill>
                  <a:srgbClr val="336F8D"/>
                </a:solidFill>
              </a:rPr>
              <a:t>MyLREC Portal </a:t>
            </a:r>
          </a:p>
        </p:txBody>
      </p:sp>
      <p:sp>
        <p:nvSpPr>
          <p:cNvPr id="3" name="Content Placeholder 2">
            <a:extLst>
              <a:ext uri="{FF2B5EF4-FFF2-40B4-BE49-F238E27FC236}">
                <a16:creationId xmlns:a16="http://schemas.microsoft.com/office/drawing/2014/main" id="{A8BCE401-5A14-49B4-8C22-79D6BA3AA0E7}"/>
              </a:ext>
            </a:extLst>
          </p:cNvPr>
          <p:cNvSpPr>
            <a:spLocks noGrp="1"/>
          </p:cNvSpPr>
          <p:nvPr>
            <p:ph idx="1"/>
          </p:nvPr>
        </p:nvSpPr>
        <p:spPr>
          <a:xfrm>
            <a:off x="628650" y="1386499"/>
            <a:ext cx="7886700" cy="771525"/>
          </a:xfrm>
        </p:spPr>
        <p:txBody>
          <a:bodyPr>
            <a:noAutofit/>
          </a:bodyPr>
          <a:lstStyle/>
          <a:p>
            <a:pPr marL="0" indent="0" algn="just">
              <a:lnSpc>
                <a:spcPct val="120000"/>
              </a:lnSpc>
              <a:buNone/>
            </a:pPr>
            <a:r>
              <a:rPr lang="en-US" sz="1500" dirty="0">
                <a:solidFill>
                  <a:schemeClr val="tx1">
                    <a:lumMod val="50000"/>
                  </a:schemeClr>
                </a:solidFill>
                <a:latin typeface="Calibri" panose="020F0502020204030204" pitchFamily="34" charset="0"/>
                <a:cs typeface="Calibri" panose="020F0502020204030204" pitchFamily="34" charset="0"/>
              </a:rPr>
              <a:t>Licensees can find a history of payments made to the LREC within their portal under “Fee History.” This is useful for individuals wishing to check their renewal status, E&amp;O insurance coverage, etc. Fee history can be shown for the past 5 years, 10 years, or all time based upon the licensee’s input.</a:t>
            </a:r>
          </a:p>
        </p:txBody>
      </p:sp>
      <p:pic>
        <p:nvPicPr>
          <p:cNvPr id="5" name="Picture 4">
            <a:extLst>
              <a:ext uri="{FF2B5EF4-FFF2-40B4-BE49-F238E27FC236}">
                <a16:creationId xmlns:a16="http://schemas.microsoft.com/office/drawing/2014/main" id="{2350889B-F15A-44A0-8998-DB963A2A07F0}"/>
              </a:ext>
            </a:extLst>
          </p:cNvPr>
          <p:cNvPicPr>
            <a:picLocks noChangeAspect="1"/>
          </p:cNvPicPr>
          <p:nvPr/>
        </p:nvPicPr>
        <p:blipFill>
          <a:blip r:embed="rId2"/>
          <a:stretch>
            <a:fillRect/>
          </a:stretch>
        </p:blipFill>
        <p:spPr>
          <a:xfrm>
            <a:off x="339811" y="2772562"/>
            <a:ext cx="8501063" cy="2314575"/>
          </a:xfrm>
          <a:prstGeom prst="rect">
            <a:avLst/>
          </a:prstGeom>
        </p:spPr>
      </p:pic>
      <p:sp>
        <p:nvSpPr>
          <p:cNvPr id="6" name="Slide Number Placeholder 2">
            <a:extLst>
              <a:ext uri="{FF2B5EF4-FFF2-40B4-BE49-F238E27FC236}">
                <a16:creationId xmlns:a16="http://schemas.microsoft.com/office/drawing/2014/main" id="{A96E935D-4DF5-4E48-9EAA-4ECE8CA1798B}"/>
              </a:ext>
            </a:extLst>
          </p:cNvPr>
          <p:cNvSpPr txBox="1">
            <a:spLocks/>
          </p:cNvSpPr>
          <p:nvPr/>
        </p:nvSpPr>
        <p:spPr>
          <a:xfrm>
            <a:off x="430146" y="62233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551207-A236-4A9D-BC9F-F0969A974D7F}" type="slidenum">
              <a:rPr lang="en-US" sz="1400" smtClean="0">
                <a:solidFill>
                  <a:schemeClr val="bg1">
                    <a:lumMod val="65000"/>
                  </a:schemeClr>
                </a:solidFill>
                <a:latin typeface="Times New Roman" panose="02020603050405020304" pitchFamily="18" charset="0"/>
                <a:cs typeface="Times New Roman" panose="02020603050405020304" pitchFamily="18" charset="0"/>
              </a:rPr>
              <a:pPr/>
              <a:t>185</a:t>
            </a:fld>
            <a:endParaRPr lang="en-US" sz="1400" dirty="0">
              <a:solidFill>
                <a:schemeClr val="bg1">
                  <a:lumMod val="6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993143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29EF2-FE01-465C-A165-45A79B86487D}"/>
              </a:ext>
            </a:extLst>
          </p:cNvPr>
          <p:cNvSpPr>
            <a:spLocks noGrp="1"/>
          </p:cNvSpPr>
          <p:nvPr>
            <p:ph type="title"/>
          </p:nvPr>
        </p:nvSpPr>
        <p:spPr>
          <a:xfrm>
            <a:off x="339811" y="978436"/>
            <a:ext cx="8804189" cy="721777"/>
          </a:xfrm>
        </p:spPr>
        <p:txBody>
          <a:bodyPr/>
          <a:lstStyle/>
          <a:p>
            <a:r>
              <a:rPr lang="en-US" dirty="0">
                <a:solidFill>
                  <a:srgbClr val="336F8D"/>
                </a:solidFill>
              </a:rPr>
              <a:t>MyLREC Portal </a:t>
            </a:r>
          </a:p>
        </p:txBody>
      </p:sp>
      <p:sp>
        <p:nvSpPr>
          <p:cNvPr id="3" name="Content Placeholder 2">
            <a:extLst>
              <a:ext uri="{FF2B5EF4-FFF2-40B4-BE49-F238E27FC236}">
                <a16:creationId xmlns:a16="http://schemas.microsoft.com/office/drawing/2014/main" id="{A8BCE401-5A14-49B4-8C22-79D6BA3AA0E7}"/>
              </a:ext>
            </a:extLst>
          </p:cNvPr>
          <p:cNvSpPr>
            <a:spLocks noGrp="1"/>
          </p:cNvSpPr>
          <p:nvPr>
            <p:ph idx="1"/>
          </p:nvPr>
        </p:nvSpPr>
        <p:spPr>
          <a:xfrm>
            <a:off x="628650" y="1818084"/>
            <a:ext cx="7886700" cy="771525"/>
          </a:xfrm>
        </p:spPr>
        <p:txBody>
          <a:bodyPr>
            <a:normAutofit/>
          </a:bodyPr>
          <a:lstStyle/>
          <a:p>
            <a:pPr marL="0" indent="0" algn="just">
              <a:lnSpc>
                <a:spcPct val="120000"/>
              </a:lnSpc>
              <a:buNone/>
            </a:pPr>
            <a:r>
              <a:rPr lang="en-US" sz="1800" dirty="0">
                <a:solidFill>
                  <a:schemeClr val="tx1">
                    <a:lumMod val="50000"/>
                  </a:schemeClr>
                </a:solidFill>
                <a:latin typeface="Calibri" panose="020F0502020204030204" pitchFamily="34" charset="0"/>
                <a:cs typeface="Calibri" panose="020F0502020204030204" pitchFamily="34" charset="0"/>
              </a:rPr>
              <a:t>Licensees can view the status of their Errors &amp; Omissions insurance coverage to ensure that they are properly insured while practicing.</a:t>
            </a:r>
          </a:p>
        </p:txBody>
      </p:sp>
      <p:pic>
        <p:nvPicPr>
          <p:cNvPr id="4" name="Picture 3">
            <a:extLst>
              <a:ext uri="{FF2B5EF4-FFF2-40B4-BE49-F238E27FC236}">
                <a16:creationId xmlns:a16="http://schemas.microsoft.com/office/drawing/2014/main" id="{18DC9CE0-539C-40AE-9D91-E6C8730AC5AE}"/>
              </a:ext>
            </a:extLst>
          </p:cNvPr>
          <p:cNvPicPr>
            <a:picLocks noChangeAspect="1"/>
          </p:cNvPicPr>
          <p:nvPr/>
        </p:nvPicPr>
        <p:blipFill>
          <a:blip r:embed="rId2"/>
          <a:stretch>
            <a:fillRect/>
          </a:stretch>
        </p:blipFill>
        <p:spPr>
          <a:xfrm>
            <a:off x="353615" y="3076670"/>
            <a:ext cx="8436769" cy="1678781"/>
          </a:xfrm>
          <a:prstGeom prst="rect">
            <a:avLst/>
          </a:prstGeom>
        </p:spPr>
      </p:pic>
      <p:sp>
        <p:nvSpPr>
          <p:cNvPr id="5" name="Slide Number Placeholder 2">
            <a:extLst>
              <a:ext uri="{FF2B5EF4-FFF2-40B4-BE49-F238E27FC236}">
                <a16:creationId xmlns:a16="http://schemas.microsoft.com/office/drawing/2014/main" id="{24354967-A693-4800-9275-464E134655B2}"/>
              </a:ext>
            </a:extLst>
          </p:cNvPr>
          <p:cNvSpPr txBox="1">
            <a:spLocks/>
          </p:cNvSpPr>
          <p:nvPr/>
        </p:nvSpPr>
        <p:spPr>
          <a:xfrm>
            <a:off x="430146" y="62233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551207-A236-4A9D-BC9F-F0969A974D7F}" type="slidenum">
              <a:rPr lang="en-US" sz="1400" smtClean="0">
                <a:solidFill>
                  <a:schemeClr val="bg1">
                    <a:lumMod val="65000"/>
                  </a:schemeClr>
                </a:solidFill>
                <a:latin typeface="Times New Roman" panose="02020603050405020304" pitchFamily="18" charset="0"/>
                <a:cs typeface="Times New Roman" panose="02020603050405020304" pitchFamily="18" charset="0"/>
              </a:rPr>
              <a:pPr/>
              <a:t>186</a:t>
            </a:fld>
            <a:endParaRPr lang="en-US" sz="1400" dirty="0">
              <a:solidFill>
                <a:schemeClr val="bg1">
                  <a:lumMod val="6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01146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29EF2-FE01-465C-A165-45A79B86487D}"/>
              </a:ext>
            </a:extLst>
          </p:cNvPr>
          <p:cNvSpPr>
            <a:spLocks noGrp="1"/>
          </p:cNvSpPr>
          <p:nvPr>
            <p:ph type="title"/>
          </p:nvPr>
        </p:nvSpPr>
        <p:spPr/>
        <p:txBody>
          <a:bodyPr/>
          <a:lstStyle/>
          <a:p>
            <a:r>
              <a:rPr lang="en-US" dirty="0">
                <a:solidFill>
                  <a:srgbClr val="336F8D"/>
                </a:solidFill>
              </a:rPr>
              <a:t>MyLREC Portal </a:t>
            </a:r>
          </a:p>
        </p:txBody>
      </p:sp>
      <p:sp>
        <p:nvSpPr>
          <p:cNvPr id="3" name="Content Placeholder 2">
            <a:extLst>
              <a:ext uri="{FF2B5EF4-FFF2-40B4-BE49-F238E27FC236}">
                <a16:creationId xmlns:a16="http://schemas.microsoft.com/office/drawing/2014/main" id="{A8BCE401-5A14-49B4-8C22-79D6BA3AA0E7}"/>
              </a:ext>
            </a:extLst>
          </p:cNvPr>
          <p:cNvSpPr>
            <a:spLocks noGrp="1"/>
          </p:cNvSpPr>
          <p:nvPr>
            <p:ph idx="1"/>
          </p:nvPr>
        </p:nvSpPr>
        <p:spPr>
          <a:xfrm>
            <a:off x="628650" y="1386499"/>
            <a:ext cx="7886700" cy="771525"/>
          </a:xfrm>
        </p:spPr>
        <p:txBody>
          <a:bodyPr>
            <a:noAutofit/>
          </a:bodyPr>
          <a:lstStyle/>
          <a:p>
            <a:pPr marL="0" indent="0" algn="just">
              <a:lnSpc>
                <a:spcPct val="120000"/>
              </a:lnSpc>
              <a:buNone/>
            </a:pPr>
            <a:r>
              <a:rPr lang="en-US" sz="1800" dirty="0">
                <a:solidFill>
                  <a:schemeClr val="tx1">
                    <a:lumMod val="50000"/>
                  </a:schemeClr>
                </a:solidFill>
                <a:latin typeface="Calibri" panose="020F0502020204030204" pitchFamily="34" charset="0"/>
                <a:cs typeface="Calibri" panose="020F0502020204030204" pitchFamily="34" charset="0"/>
              </a:rPr>
              <a:t>Licensees can renew their license(s) using the MyLREC Portal. Licensees will be given the option to renew online or print a paper renewal. The online renewal process is simple and secure, allowing a licensee to respond to required questions and pay their renewal fee via credit card or ACH payment quickly and without any paperwork and mail delays. </a:t>
            </a:r>
          </a:p>
        </p:txBody>
      </p:sp>
      <p:pic>
        <p:nvPicPr>
          <p:cNvPr id="5" name="Picture 4">
            <a:extLst>
              <a:ext uri="{FF2B5EF4-FFF2-40B4-BE49-F238E27FC236}">
                <a16:creationId xmlns:a16="http://schemas.microsoft.com/office/drawing/2014/main" id="{5E22D21F-1113-4057-B88D-41890FEB8F34}"/>
              </a:ext>
            </a:extLst>
          </p:cNvPr>
          <p:cNvPicPr>
            <a:picLocks noChangeAspect="1"/>
          </p:cNvPicPr>
          <p:nvPr/>
        </p:nvPicPr>
        <p:blipFill>
          <a:blip r:embed="rId2"/>
          <a:stretch>
            <a:fillRect/>
          </a:stretch>
        </p:blipFill>
        <p:spPr>
          <a:xfrm>
            <a:off x="350044" y="3568303"/>
            <a:ext cx="8443913" cy="1721644"/>
          </a:xfrm>
          <a:prstGeom prst="rect">
            <a:avLst/>
          </a:prstGeom>
        </p:spPr>
      </p:pic>
      <p:sp>
        <p:nvSpPr>
          <p:cNvPr id="6" name="Slide Number Placeholder 2">
            <a:extLst>
              <a:ext uri="{FF2B5EF4-FFF2-40B4-BE49-F238E27FC236}">
                <a16:creationId xmlns:a16="http://schemas.microsoft.com/office/drawing/2014/main" id="{8C4F07AA-45E3-4A30-91CE-03975399728F}"/>
              </a:ext>
            </a:extLst>
          </p:cNvPr>
          <p:cNvSpPr txBox="1">
            <a:spLocks/>
          </p:cNvSpPr>
          <p:nvPr/>
        </p:nvSpPr>
        <p:spPr>
          <a:xfrm>
            <a:off x="430146" y="62233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551207-A236-4A9D-BC9F-F0969A974D7F}" type="slidenum">
              <a:rPr lang="en-US" sz="1400" smtClean="0">
                <a:solidFill>
                  <a:schemeClr val="bg1">
                    <a:lumMod val="65000"/>
                  </a:schemeClr>
                </a:solidFill>
                <a:latin typeface="Times New Roman" panose="02020603050405020304" pitchFamily="18" charset="0"/>
                <a:cs typeface="Times New Roman" panose="02020603050405020304" pitchFamily="18" charset="0"/>
              </a:rPr>
              <a:pPr/>
              <a:t>187</a:t>
            </a:fld>
            <a:endParaRPr lang="en-US" sz="1400" dirty="0">
              <a:solidFill>
                <a:schemeClr val="bg1">
                  <a:lumMod val="6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021006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29EF2-FE01-465C-A165-45A79B86487D}"/>
              </a:ext>
            </a:extLst>
          </p:cNvPr>
          <p:cNvSpPr>
            <a:spLocks noGrp="1"/>
          </p:cNvSpPr>
          <p:nvPr>
            <p:ph type="title"/>
          </p:nvPr>
        </p:nvSpPr>
        <p:spPr/>
        <p:txBody>
          <a:bodyPr/>
          <a:lstStyle/>
          <a:p>
            <a:r>
              <a:rPr lang="en-US" dirty="0">
                <a:solidFill>
                  <a:srgbClr val="336F8D"/>
                </a:solidFill>
              </a:rPr>
              <a:t>MyLREC Portal – Brokers </a:t>
            </a:r>
          </a:p>
        </p:txBody>
      </p:sp>
      <p:sp>
        <p:nvSpPr>
          <p:cNvPr id="3" name="Content Placeholder 2">
            <a:extLst>
              <a:ext uri="{FF2B5EF4-FFF2-40B4-BE49-F238E27FC236}">
                <a16:creationId xmlns:a16="http://schemas.microsoft.com/office/drawing/2014/main" id="{A8BCE401-5A14-49B4-8C22-79D6BA3AA0E7}"/>
              </a:ext>
            </a:extLst>
          </p:cNvPr>
          <p:cNvSpPr>
            <a:spLocks noGrp="1"/>
          </p:cNvSpPr>
          <p:nvPr>
            <p:ph idx="1"/>
          </p:nvPr>
        </p:nvSpPr>
        <p:spPr>
          <a:xfrm>
            <a:off x="628650" y="1360144"/>
            <a:ext cx="7886700" cy="771525"/>
          </a:xfrm>
        </p:spPr>
        <p:txBody>
          <a:bodyPr>
            <a:noAutofit/>
          </a:bodyPr>
          <a:lstStyle/>
          <a:p>
            <a:pPr marL="0" indent="0" algn="just">
              <a:lnSpc>
                <a:spcPct val="120000"/>
              </a:lnSpc>
              <a:buNone/>
            </a:pPr>
            <a:r>
              <a:rPr lang="en-US" sz="1600" dirty="0">
                <a:solidFill>
                  <a:schemeClr val="tx1">
                    <a:lumMod val="50000"/>
                  </a:schemeClr>
                </a:solidFill>
                <a:latin typeface="Calibri" panose="020F0502020204030204" pitchFamily="34" charset="0"/>
                <a:cs typeface="Calibri" panose="020F0502020204030204" pitchFamily="34" charset="0"/>
              </a:rPr>
              <a:t>Brokers can now view a list of all of the licensees under their supervision in their portal. This listing includes the status of each licensee under the broker’s supervision, allowing the broker to monitor the status of the licensee’s education, renewal, etc. </a:t>
            </a:r>
          </a:p>
        </p:txBody>
      </p:sp>
      <p:pic>
        <p:nvPicPr>
          <p:cNvPr id="4" name="Picture 3">
            <a:extLst>
              <a:ext uri="{FF2B5EF4-FFF2-40B4-BE49-F238E27FC236}">
                <a16:creationId xmlns:a16="http://schemas.microsoft.com/office/drawing/2014/main" id="{5DCA4595-B694-4187-B4B2-0948CFBBB2FF}"/>
              </a:ext>
            </a:extLst>
          </p:cNvPr>
          <p:cNvPicPr>
            <a:picLocks noChangeAspect="1"/>
          </p:cNvPicPr>
          <p:nvPr/>
        </p:nvPicPr>
        <p:blipFill>
          <a:blip r:embed="rId2"/>
          <a:stretch>
            <a:fillRect/>
          </a:stretch>
        </p:blipFill>
        <p:spPr>
          <a:xfrm>
            <a:off x="880467" y="2724484"/>
            <a:ext cx="7383065" cy="2431996"/>
          </a:xfrm>
          <a:prstGeom prst="rect">
            <a:avLst/>
          </a:prstGeom>
        </p:spPr>
      </p:pic>
      <p:sp>
        <p:nvSpPr>
          <p:cNvPr id="5" name="Slide Number Placeholder 2">
            <a:extLst>
              <a:ext uri="{FF2B5EF4-FFF2-40B4-BE49-F238E27FC236}">
                <a16:creationId xmlns:a16="http://schemas.microsoft.com/office/drawing/2014/main" id="{462E4764-CB02-4FF8-86F4-098814BBD4A9}"/>
              </a:ext>
            </a:extLst>
          </p:cNvPr>
          <p:cNvSpPr txBox="1">
            <a:spLocks/>
          </p:cNvSpPr>
          <p:nvPr/>
        </p:nvSpPr>
        <p:spPr>
          <a:xfrm>
            <a:off x="430146" y="62233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551207-A236-4A9D-BC9F-F0969A974D7F}" type="slidenum">
              <a:rPr lang="en-US" sz="1400" smtClean="0">
                <a:solidFill>
                  <a:schemeClr val="bg1">
                    <a:lumMod val="65000"/>
                  </a:schemeClr>
                </a:solidFill>
                <a:latin typeface="Times New Roman" panose="02020603050405020304" pitchFamily="18" charset="0"/>
                <a:cs typeface="Times New Roman" panose="02020603050405020304" pitchFamily="18" charset="0"/>
              </a:rPr>
              <a:pPr/>
              <a:t>188</a:t>
            </a:fld>
            <a:endParaRPr lang="en-US" sz="1400" dirty="0">
              <a:solidFill>
                <a:schemeClr val="bg1">
                  <a:lumMod val="6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050224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29EF2-FE01-465C-A165-45A79B86487D}"/>
              </a:ext>
            </a:extLst>
          </p:cNvPr>
          <p:cNvSpPr>
            <a:spLocks noGrp="1"/>
          </p:cNvSpPr>
          <p:nvPr>
            <p:ph type="title"/>
          </p:nvPr>
        </p:nvSpPr>
        <p:spPr>
          <a:xfrm>
            <a:off x="339811" y="932946"/>
            <a:ext cx="8804189" cy="721777"/>
          </a:xfrm>
        </p:spPr>
        <p:txBody>
          <a:bodyPr/>
          <a:lstStyle/>
          <a:p>
            <a:r>
              <a:rPr lang="en-US" dirty="0">
                <a:solidFill>
                  <a:srgbClr val="336F8D"/>
                </a:solidFill>
              </a:rPr>
              <a:t>MyLREC Portal </a:t>
            </a:r>
          </a:p>
        </p:txBody>
      </p:sp>
      <p:sp>
        <p:nvSpPr>
          <p:cNvPr id="3" name="Content Placeholder 2">
            <a:extLst>
              <a:ext uri="{FF2B5EF4-FFF2-40B4-BE49-F238E27FC236}">
                <a16:creationId xmlns:a16="http://schemas.microsoft.com/office/drawing/2014/main" id="{A8BCE401-5A14-49B4-8C22-79D6BA3AA0E7}"/>
              </a:ext>
            </a:extLst>
          </p:cNvPr>
          <p:cNvSpPr>
            <a:spLocks noGrp="1"/>
          </p:cNvSpPr>
          <p:nvPr>
            <p:ph idx="1"/>
          </p:nvPr>
        </p:nvSpPr>
        <p:spPr>
          <a:xfrm>
            <a:off x="628650" y="2567131"/>
            <a:ext cx="7886700" cy="1157288"/>
          </a:xfrm>
        </p:spPr>
        <p:txBody>
          <a:bodyPr>
            <a:noAutofit/>
          </a:bodyPr>
          <a:lstStyle/>
          <a:p>
            <a:pPr marL="0" indent="0" algn="just">
              <a:lnSpc>
                <a:spcPct val="120000"/>
              </a:lnSpc>
              <a:buNone/>
            </a:pPr>
            <a:r>
              <a:rPr lang="en-US" sz="2400" dirty="0">
                <a:solidFill>
                  <a:schemeClr val="tx1">
                    <a:lumMod val="50000"/>
                  </a:schemeClr>
                </a:solidFill>
                <a:latin typeface="Calibri" panose="020F0502020204030204" pitchFamily="34" charset="0"/>
                <a:cs typeface="Calibri" panose="020F0502020204030204" pitchFamily="34" charset="0"/>
              </a:rPr>
              <a:t>Additional features are planned for the MyLREC Portal. Licensees should log in regularly to make sure that they do not miss out on upgrades!</a:t>
            </a:r>
          </a:p>
        </p:txBody>
      </p:sp>
      <p:sp>
        <p:nvSpPr>
          <p:cNvPr id="4" name="Slide Number Placeholder 2">
            <a:extLst>
              <a:ext uri="{FF2B5EF4-FFF2-40B4-BE49-F238E27FC236}">
                <a16:creationId xmlns:a16="http://schemas.microsoft.com/office/drawing/2014/main" id="{74C67F41-2D36-40B8-8F8E-B638CCD38A4F}"/>
              </a:ext>
            </a:extLst>
          </p:cNvPr>
          <p:cNvSpPr txBox="1">
            <a:spLocks/>
          </p:cNvSpPr>
          <p:nvPr/>
        </p:nvSpPr>
        <p:spPr>
          <a:xfrm>
            <a:off x="430146" y="62233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551207-A236-4A9D-BC9F-F0969A974D7F}" type="slidenum">
              <a:rPr lang="en-US" sz="1400" smtClean="0">
                <a:solidFill>
                  <a:schemeClr val="bg1">
                    <a:lumMod val="65000"/>
                  </a:schemeClr>
                </a:solidFill>
                <a:latin typeface="Times New Roman" panose="02020603050405020304" pitchFamily="18" charset="0"/>
                <a:cs typeface="Times New Roman" panose="02020603050405020304" pitchFamily="18" charset="0"/>
              </a:rPr>
              <a:pPr/>
              <a:t>189</a:t>
            </a:fld>
            <a:endParaRPr lang="en-US" sz="1400" dirty="0">
              <a:solidFill>
                <a:schemeClr val="bg1">
                  <a:lumMod val="6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9515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2A94BB-5EB4-465D-AD83-262D898DBE25}"/>
              </a:ext>
            </a:extLst>
          </p:cNvPr>
          <p:cNvSpPr>
            <a:spLocks noGrp="1"/>
          </p:cNvSpPr>
          <p:nvPr>
            <p:ph type="title"/>
          </p:nvPr>
        </p:nvSpPr>
        <p:spPr>
          <a:xfrm>
            <a:off x="1058767" y="5222822"/>
            <a:ext cx="8788494" cy="578961"/>
          </a:xfrm>
        </p:spPr>
        <p:txBody>
          <a:bodyPr/>
          <a:lstStyle/>
          <a:p>
            <a:r>
              <a:rPr lang="en-US" sz="2800" dirty="0">
                <a:latin typeface="Times New Roman" panose="02020603050405020304" pitchFamily="18" charset="0"/>
                <a:cs typeface="Times New Roman" panose="02020603050405020304" pitchFamily="18" charset="0"/>
              </a:rPr>
              <a:t>Determining Values of Investment Real Estate</a:t>
            </a:r>
          </a:p>
        </p:txBody>
      </p:sp>
      <p:sp>
        <p:nvSpPr>
          <p:cNvPr id="5" name="Text Placeholder 4">
            <a:extLst>
              <a:ext uri="{FF2B5EF4-FFF2-40B4-BE49-F238E27FC236}">
                <a16:creationId xmlns:a16="http://schemas.microsoft.com/office/drawing/2014/main" id="{7B2BF939-166F-47AE-B11E-0F62A811262B}"/>
              </a:ext>
            </a:extLst>
          </p:cNvPr>
          <p:cNvSpPr>
            <a:spLocks noGrp="1"/>
          </p:cNvSpPr>
          <p:nvPr>
            <p:ph type="body" sz="quarter" idx="10"/>
          </p:nvPr>
        </p:nvSpPr>
        <p:spPr>
          <a:xfrm>
            <a:off x="1058767" y="4806024"/>
            <a:ext cx="4994672" cy="578961"/>
          </a:xfrm>
        </p:spPr>
        <p:txBody>
          <a:bodyPr>
            <a:normAutofit/>
          </a:bodyPr>
          <a:lstStyle/>
          <a:p>
            <a:r>
              <a:rPr lang="en-US" sz="2200" dirty="0">
                <a:latin typeface="Times New Roman" panose="02020603050405020304" pitchFamily="18" charset="0"/>
                <a:cs typeface="Times New Roman" panose="02020603050405020304" pitchFamily="18" charset="0"/>
              </a:rPr>
              <a:t>Lesson 2</a:t>
            </a:r>
          </a:p>
        </p:txBody>
      </p:sp>
    </p:spTree>
    <p:custDataLst>
      <p:tags r:id="rId1"/>
    </p:custDataLst>
    <p:extLst>
      <p:ext uri="{BB962C8B-B14F-4D97-AF65-F5344CB8AC3E}">
        <p14:creationId xmlns:p14="http://schemas.microsoft.com/office/powerpoint/2010/main" val="54234784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DD87DB-7B57-4CA2-A108-06A5D683CF17}"/>
              </a:ext>
            </a:extLst>
          </p:cNvPr>
          <p:cNvSpPr>
            <a:spLocks noGrp="1"/>
          </p:cNvSpPr>
          <p:nvPr>
            <p:ph idx="1"/>
          </p:nvPr>
        </p:nvSpPr>
        <p:spPr>
          <a:xfrm>
            <a:off x="387061" y="2267176"/>
            <a:ext cx="8369878" cy="4351338"/>
          </a:xfrm>
        </p:spPr>
        <p:txBody>
          <a:bodyPr>
            <a:normAutofit/>
          </a:bodyPr>
          <a:lstStyle/>
          <a:p>
            <a:pPr marL="0" indent="0">
              <a:buNone/>
            </a:pPr>
            <a:r>
              <a:rPr lang="en-US" sz="2400" dirty="0">
                <a:solidFill>
                  <a:srgbClr val="414042"/>
                </a:solidFill>
                <a:latin typeface="Times New Roman" panose="02020603050405020304" pitchFamily="18" charset="0"/>
                <a:cs typeface="Times New Roman" panose="02020603050405020304" pitchFamily="18" charset="0"/>
              </a:rPr>
              <a:t>Best Practices: Real Estate Management Service</a:t>
            </a:r>
          </a:p>
          <a:p>
            <a:pPr marL="0" indent="0">
              <a:buNone/>
            </a:pPr>
            <a:r>
              <a:rPr lang="en-US" sz="2400" dirty="0">
                <a:solidFill>
                  <a:srgbClr val="414042"/>
                </a:solidFill>
                <a:latin typeface="Times New Roman" panose="02020603050405020304" pitchFamily="18" charset="0"/>
                <a:cs typeface="Times New Roman" panose="02020603050405020304" pitchFamily="18" charset="0"/>
              </a:rPr>
              <a:t>HRS402 Leading a Winning Property Management Team</a:t>
            </a:r>
          </a:p>
          <a:p>
            <a:pPr marL="0" indent="0">
              <a:buNone/>
            </a:pPr>
            <a:r>
              <a:rPr lang="en-US" sz="2400" dirty="0">
                <a:solidFill>
                  <a:srgbClr val="414042"/>
                </a:solidFill>
                <a:latin typeface="Times New Roman" panose="02020603050405020304" pitchFamily="18" charset="0"/>
                <a:cs typeface="Times New Roman" panose="02020603050405020304" pitchFamily="18" charset="0"/>
              </a:rPr>
              <a:t>Louisiana Real Estate Commission = </a:t>
            </a:r>
            <a:r>
              <a:rPr lang="en-US" sz="2400" b="1" dirty="0">
                <a:solidFill>
                  <a:srgbClr val="003F50"/>
                </a:solidFill>
                <a:latin typeface="Times New Roman" panose="02020603050405020304" pitchFamily="18" charset="0"/>
                <a:cs typeface="Times New Roman" panose="02020603050405020304" pitchFamily="18" charset="0"/>
              </a:rPr>
              <a:t>lrec.gov</a:t>
            </a:r>
          </a:p>
          <a:p>
            <a:pPr marL="0" indent="0">
              <a:buNone/>
            </a:pPr>
            <a:r>
              <a:rPr lang="en-US" sz="2400" dirty="0">
                <a:solidFill>
                  <a:srgbClr val="414042"/>
                </a:solidFill>
                <a:latin typeface="Times New Roman" panose="02020603050405020304" pitchFamily="18" charset="0"/>
                <a:cs typeface="Times New Roman" panose="02020603050405020304" pitchFamily="18" charset="0"/>
              </a:rPr>
              <a:t>MNT402 Managing Maintenance Operations and Property Risk</a:t>
            </a:r>
          </a:p>
          <a:p>
            <a:pPr marL="0" indent="0">
              <a:buNone/>
            </a:pPr>
            <a:r>
              <a:rPr lang="en-US" sz="2400" dirty="0">
                <a:solidFill>
                  <a:srgbClr val="414042"/>
                </a:solidFill>
                <a:latin typeface="Times New Roman" panose="02020603050405020304" pitchFamily="18" charset="0"/>
                <a:cs typeface="Times New Roman" panose="02020603050405020304" pitchFamily="18" charset="0"/>
              </a:rPr>
              <a:t>RES201 Managing Residential Properties</a:t>
            </a: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B552363-2617-4816-8890-E47809E7BF15}"/>
              </a:ext>
            </a:extLst>
          </p:cNvPr>
          <p:cNvSpPr txBox="1"/>
          <p:nvPr/>
        </p:nvSpPr>
        <p:spPr>
          <a:xfrm>
            <a:off x="387061" y="1639043"/>
            <a:ext cx="3892062" cy="416170"/>
          </a:xfrm>
          <a:prstGeom prst="rect">
            <a:avLst/>
          </a:prstGeom>
        </p:spPr>
        <p:txBody>
          <a:bodyPr>
            <a:normAutofit fontScale="85000" lnSpcReduction="20000"/>
          </a:bodyPr>
          <a:lstStyle>
            <a:lvl1pPr defTabSz="685783">
              <a:lnSpc>
                <a:spcPct val="90000"/>
              </a:lnSpc>
              <a:spcBef>
                <a:spcPct val="0"/>
              </a:spcBef>
              <a:buNone/>
              <a:defRPr sz="3300" baseline="0">
                <a:solidFill>
                  <a:srgbClr val="455080"/>
                </a:solidFill>
                <a:latin typeface="Cambria" panose="02040503050406030204" pitchFamily="18" charset="0"/>
                <a:ea typeface="Cambria" panose="02040503050406030204" pitchFamily="18" charset="0"/>
                <a:cs typeface="+mj-cs"/>
              </a:defRPr>
            </a:lvl1pPr>
          </a:lstStyle>
          <a:p>
            <a:r>
              <a:rPr lang="en-US" dirty="0">
                <a:latin typeface="Times New Roman" panose="02020603050405020304" pitchFamily="18" charset="0"/>
                <a:cs typeface="Times New Roman" panose="02020603050405020304" pitchFamily="18" charset="0"/>
              </a:rPr>
              <a:t>Resources and references</a:t>
            </a:r>
          </a:p>
        </p:txBody>
      </p:sp>
      <p:sp>
        <p:nvSpPr>
          <p:cNvPr id="2" name="Slide Number Placeholder 1">
            <a:extLst>
              <a:ext uri="{FF2B5EF4-FFF2-40B4-BE49-F238E27FC236}">
                <a16:creationId xmlns:a16="http://schemas.microsoft.com/office/drawing/2014/main" id="{D1AE9D9E-037F-41D7-9834-8BD807575207}"/>
              </a:ext>
            </a:extLst>
          </p:cNvPr>
          <p:cNvSpPr>
            <a:spLocks noGrp="1"/>
          </p:cNvSpPr>
          <p:nvPr>
            <p:ph type="sldNum" sz="quarter" idx="10"/>
          </p:nvPr>
        </p:nvSpPr>
        <p:spPr/>
        <p:txBody>
          <a:bodyPr/>
          <a:lstStyle/>
          <a:p>
            <a:fld id="{B9E1C8A5-9C65-4F56-8705-354FF305CE30}" type="slidenum">
              <a:rPr lang="en-US" smtClean="0">
                <a:solidFill>
                  <a:schemeClr val="bg1">
                    <a:lumMod val="65000"/>
                  </a:schemeClr>
                </a:solidFill>
              </a:rPr>
              <a:pPr/>
              <a:t>190</a:t>
            </a:fld>
            <a:endParaRPr lang="en-US" dirty="0">
              <a:solidFill>
                <a:schemeClr val="bg1">
                  <a:lumMod val="65000"/>
                </a:schemeClr>
              </a:solidFill>
            </a:endParaRPr>
          </a:p>
        </p:txBody>
      </p:sp>
    </p:spTree>
    <p:custDataLst>
      <p:tags r:id="rId1"/>
    </p:custDataLst>
    <p:extLst>
      <p:ext uri="{BB962C8B-B14F-4D97-AF65-F5344CB8AC3E}">
        <p14:creationId xmlns:p14="http://schemas.microsoft.com/office/powerpoint/2010/main" val="1099790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75066" y="741262"/>
            <a:ext cx="6527274" cy="552284"/>
          </a:xfrm>
        </p:spPr>
        <p:txBody>
          <a:bodyPr/>
          <a:lstStyle/>
          <a:p>
            <a:r>
              <a:rPr lang="en-US" dirty="0">
                <a:solidFill>
                  <a:srgbClr val="005870"/>
                </a:solidFill>
                <a:latin typeface="Times New Roman" panose="02020603050405020304" pitchFamily="18" charset="0"/>
                <a:cs typeface="Times New Roman" panose="02020603050405020304" pitchFamily="18" charset="0"/>
              </a:rPr>
              <a:t>Course overview and objectives</a:t>
            </a:r>
          </a:p>
        </p:txBody>
      </p:sp>
      <p:sp>
        <p:nvSpPr>
          <p:cNvPr id="4" name="Text Placeholder 3"/>
          <p:cNvSpPr>
            <a:spLocks noGrp="1"/>
          </p:cNvSpPr>
          <p:nvPr>
            <p:ph type="body" sz="quarter" idx="13"/>
          </p:nvPr>
        </p:nvSpPr>
        <p:spPr>
          <a:xfrm>
            <a:off x="975066" y="1545913"/>
            <a:ext cx="7319848" cy="3356854"/>
          </a:xfrm>
        </p:spPr>
        <p:txBody>
          <a:bodyPr/>
          <a:lstStyle/>
          <a:p>
            <a:pPr marL="0" indent="0">
              <a:buNone/>
            </a:pPr>
            <a:r>
              <a:rPr lang="en-US" sz="2800" dirty="0">
                <a:solidFill>
                  <a:srgbClr val="00718E"/>
                </a:solidFill>
                <a:latin typeface="Times New Roman" panose="02020603050405020304" pitchFamily="18" charset="0"/>
                <a:cs typeface="Times New Roman" panose="02020603050405020304" pitchFamily="18" charset="0"/>
              </a:rPr>
              <a:t>Part 1</a:t>
            </a:r>
          </a:p>
          <a:p>
            <a:pPr marL="0" indent="0">
              <a:spcBef>
                <a:spcPts val="600"/>
              </a:spcBef>
              <a:buNone/>
            </a:pPr>
            <a:r>
              <a:rPr lang="en-US" b="1" dirty="0">
                <a:latin typeface="Times New Roman" panose="02020603050405020304" pitchFamily="18" charset="0"/>
                <a:cs typeface="Times New Roman" panose="02020603050405020304" pitchFamily="18" charset="0"/>
              </a:rPr>
              <a:t>Investment Property</a:t>
            </a:r>
          </a:p>
          <a:p>
            <a:pPr marL="0" indent="0">
              <a:spcBef>
                <a:spcPts val="0"/>
              </a:spcBef>
              <a:spcAft>
                <a:spcPts val="600"/>
              </a:spcAft>
              <a:buNone/>
            </a:pPr>
            <a:r>
              <a:rPr lang="en-US" dirty="0">
                <a:latin typeface="Times New Roman" panose="02020603050405020304" pitchFamily="18" charset="0"/>
                <a:cs typeface="Times New Roman" panose="02020603050405020304" pitchFamily="18" charset="0"/>
              </a:rPr>
              <a:t>Discuss commercial real estate, including how investment property is valued and how investment decisions are made.</a:t>
            </a:r>
          </a:p>
          <a:p>
            <a:pPr marL="0" indent="0">
              <a:spcBef>
                <a:spcPts val="1800"/>
              </a:spcBef>
              <a:buNone/>
            </a:pPr>
            <a:r>
              <a:rPr lang="en-US" sz="2800" dirty="0">
                <a:solidFill>
                  <a:srgbClr val="00718E"/>
                </a:solidFill>
                <a:latin typeface="Times New Roman" panose="02020603050405020304" pitchFamily="18" charset="0"/>
                <a:cs typeface="Times New Roman" panose="02020603050405020304" pitchFamily="18" charset="0"/>
              </a:rPr>
              <a:t>Part 2 </a:t>
            </a:r>
          </a:p>
          <a:p>
            <a:pPr marL="0" indent="0">
              <a:spcBef>
                <a:spcPts val="600"/>
              </a:spcBef>
              <a:buNone/>
            </a:pPr>
            <a:r>
              <a:rPr lang="en-US" b="1" dirty="0">
                <a:latin typeface="Times New Roman" panose="02020603050405020304" pitchFamily="18" charset="0"/>
                <a:cs typeface="Times New Roman" panose="02020603050405020304" pitchFamily="18" charset="0"/>
              </a:rPr>
              <a:t>Property Management</a:t>
            </a:r>
          </a:p>
          <a:p>
            <a:pPr marL="0" indent="0">
              <a:spcBef>
                <a:spcPts val="0"/>
              </a:spcBef>
              <a:buNone/>
            </a:pPr>
            <a:r>
              <a:rPr lang="en-US" dirty="0">
                <a:latin typeface="Times New Roman" panose="02020603050405020304" pitchFamily="18" charset="0"/>
                <a:cs typeface="Times New Roman" panose="02020603050405020304" pitchFamily="18" charset="0"/>
              </a:rPr>
              <a:t>Examine the role of property management in complying with laws and maximizing the value of investment property.</a:t>
            </a:r>
          </a:p>
          <a:p>
            <a:pPr marL="0" indent="0">
              <a:spcBef>
                <a:spcPts val="1800"/>
              </a:spcBef>
              <a:buNone/>
            </a:pPr>
            <a:r>
              <a:rPr lang="en-US" sz="2800" dirty="0">
                <a:solidFill>
                  <a:srgbClr val="00718E"/>
                </a:solidFill>
                <a:latin typeface="Times New Roman" panose="02020603050405020304" pitchFamily="18" charset="0"/>
                <a:cs typeface="Times New Roman" panose="02020603050405020304" pitchFamily="18" charset="0"/>
              </a:rPr>
              <a:t>Part 3</a:t>
            </a:r>
          </a:p>
          <a:p>
            <a:pPr marL="0" indent="0">
              <a:spcBef>
                <a:spcPts val="600"/>
              </a:spcBef>
              <a:buNone/>
            </a:pPr>
            <a:r>
              <a:rPr lang="en-US" b="1" dirty="0">
                <a:latin typeface="Times New Roman" panose="02020603050405020304" pitchFamily="18" charset="0"/>
                <a:cs typeface="Times New Roman" panose="02020603050405020304" pitchFamily="18" charset="0"/>
              </a:rPr>
              <a:t>LREC Updates</a:t>
            </a:r>
          </a:p>
          <a:p>
            <a:pPr marL="0" indent="0">
              <a:spcBef>
                <a:spcPts val="0"/>
              </a:spcBef>
              <a:buNone/>
            </a:pPr>
            <a:r>
              <a:rPr lang="en-US" dirty="0">
                <a:latin typeface="Times New Roman" panose="02020603050405020304" pitchFamily="18" charset="0"/>
                <a:cs typeface="Times New Roman" panose="02020603050405020304" pitchFamily="18" charset="0"/>
              </a:rPr>
              <a:t>Review LREC updates.</a:t>
            </a:r>
          </a:p>
          <a:p>
            <a:pPr marL="0" indent="0">
              <a:spcBef>
                <a:spcPts val="0"/>
              </a:spcBef>
              <a:buNone/>
            </a:pPr>
            <a:endParaRPr lang="en-US"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A1AA96F6-93AE-4F9D-BDCC-E5E507502736}"/>
              </a:ext>
            </a:extLst>
          </p:cNvPr>
          <p:cNvSpPr>
            <a:spLocks noGrp="1"/>
          </p:cNvSpPr>
          <p:nvPr>
            <p:ph type="sldNum" sz="quarter" idx="4"/>
          </p:nvPr>
        </p:nvSpPr>
        <p:spPr/>
        <p:txBody>
          <a:bodyPr/>
          <a:lstStyle/>
          <a:p>
            <a:fld id="{17551207-A236-4A9D-BC9F-F0969A974D7F}" type="slidenum">
              <a:rPr lang="en-US" smtClean="0"/>
              <a:pPr/>
              <a:t>2</a:t>
            </a:fld>
            <a:endParaRPr lang="en-US"/>
          </a:p>
        </p:txBody>
      </p:sp>
    </p:spTree>
    <p:custDataLst>
      <p:tags r:id="rId1"/>
    </p:custDataLst>
    <p:extLst>
      <p:ext uri="{BB962C8B-B14F-4D97-AF65-F5344CB8AC3E}">
        <p14:creationId xmlns:p14="http://schemas.microsoft.com/office/powerpoint/2010/main" val="3054383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Determining Values of Investment Properties</a:t>
            </a:r>
          </a:p>
        </p:txBody>
      </p:sp>
      <p:sp>
        <p:nvSpPr>
          <p:cNvPr id="5" name="Content Placeholder 4">
            <a:extLst>
              <a:ext uri="{FF2B5EF4-FFF2-40B4-BE49-F238E27FC236}">
                <a16:creationId xmlns:a16="http://schemas.microsoft.com/office/drawing/2014/main" id="{0F4461B8-C215-7842-8ECB-53A0D2CACC54}"/>
              </a:ext>
            </a:extLst>
          </p:cNvPr>
          <p:cNvSpPr>
            <a:spLocks noGrp="1"/>
          </p:cNvSpPr>
          <p:nvPr>
            <p:ph idx="1"/>
          </p:nvPr>
        </p:nvSpPr>
        <p:spPr/>
        <p:txBody>
          <a:bodyPr/>
          <a:lstStyle/>
          <a:p>
            <a:pPr>
              <a:lnSpc>
                <a:spcPct val="100000"/>
              </a:lnSpc>
              <a:spcBef>
                <a:spcPts val="400"/>
              </a:spcBef>
              <a:spcAft>
                <a:spcPts val="400"/>
              </a:spcAft>
            </a:pPr>
            <a:r>
              <a:rPr lang="en-US" sz="2400" dirty="0">
                <a:solidFill>
                  <a:schemeClr val="tx1"/>
                </a:solidFill>
                <a:latin typeface="Times New Roman" panose="02020603050405020304" pitchFamily="18" charset="0"/>
                <a:cs typeface="Times New Roman" panose="02020603050405020304" pitchFamily="18" charset="0"/>
              </a:rPr>
              <a:t>Sales Comparison</a:t>
            </a:r>
          </a:p>
          <a:p>
            <a:pPr>
              <a:lnSpc>
                <a:spcPct val="100000"/>
              </a:lnSpc>
              <a:spcBef>
                <a:spcPts val="400"/>
              </a:spcBef>
              <a:spcAft>
                <a:spcPts val="400"/>
              </a:spcAft>
            </a:pPr>
            <a:r>
              <a:rPr lang="en-US" sz="2400" dirty="0">
                <a:solidFill>
                  <a:schemeClr val="tx1"/>
                </a:solidFill>
                <a:latin typeface="Times New Roman" panose="02020603050405020304" pitchFamily="18" charset="0"/>
                <a:cs typeface="Times New Roman" panose="02020603050405020304" pitchFamily="18" charset="0"/>
              </a:rPr>
              <a:t>Cost Approach</a:t>
            </a:r>
          </a:p>
          <a:p>
            <a:pPr>
              <a:lnSpc>
                <a:spcPct val="100000"/>
              </a:lnSpc>
              <a:spcBef>
                <a:spcPts val="400"/>
              </a:spcBef>
              <a:spcAft>
                <a:spcPts val="400"/>
              </a:spcAft>
            </a:pPr>
            <a:r>
              <a:rPr lang="en-US" sz="2400" dirty="0">
                <a:solidFill>
                  <a:schemeClr val="tx1"/>
                </a:solidFill>
                <a:latin typeface="Times New Roman" panose="02020603050405020304" pitchFamily="18" charset="0"/>
                <a:cs typeface="Times New Roman" panose="02020603050405020304" pitchFamily="18" charset="0"/>
              </a:rPr>
              <a:t>Income Approach</a:t>
            </a:r>
          </a:p>
          <a:p>
            <a:pPr lvl="1">
              <a:lnSpc>
                <a:spcPct val="100000"/>
              </a:lnSpc>
              <a:spcBef>
                <a:spcPts val="400"/>
              </a:spcBef>
              <a:spcAft>
                <a:spcPts val="400"/>
              </a:spcAft>
            </a:pPr>
            <a:r>
              <a:rPr lang="en-US" sz="2200" dirty="0">
                <a:solidFill>
                  <a:schemeClr val="tx1"/>
                </a:solidFill>
                <a:latin typeface="Times New Roman" panose="02020603050405020304" pitchFamily="18" charset="0"/>
                <a:cs typeface="Times New Roman" panose="02020603050405020304" pitchFamily="18" charset="0"/>
              </a:rPr>
              <a:t>Gross Rent Multiplier</a:t>
            </a:r>
          </a:p>
          <a:p>
            <a:pPr lvl="1">
              <a:lnSpc>
                <a:spcPct val="100000"/>
              </a:lnSpc>
              <a:spcBef>
                <a:spcPts val="400"/>
              </a:spcBef>
              <a:spcAft>
                <a:spcPts val="400"/>
              </a:spcAft>
            </a:pPr>
            <a:r>
              <a:rPr lang="en-US" sz="2200" dirty="0">
                <a:solidFill>
                  <a:schemeClr val="tx1"/>
                </a:solidFill>
                <a:latin typeface="Times New Roman" panose="02020603050405020304" pitchFamily="18" charset="0"/>
                <a:cs typeface="Times New Roman" panose="02020603050405020304" pitchFamily="18" charset="0"/>
              </a:rPr>
              <a:t>Capitalization Rate</a:t>
            </a:r>
          </a:p>
          <a:p>
            <a:pPr>
              <a:lnSpc>
                <a:spcPct val="100000"/>
              </a:lnSpc>
              <a:spcBef>
                <a:spcPts val="400"/>
              </a:spcBef>
              <a:spcAft>
                <a:spcPts val="400"/>
              </a:spcAft>
            </a:pPr>
            <a:r>
              <a:rPr lang="en-US" sz="2400" dirty="0">
                <a:solidFill>
                  <a:schemeClr val="tx1"/>
                </a:solidFill>
                <a:latin typeface="Times New Roman" panose="02020603050405020304" pitchFamily="18" charset="0"/>
                <a:cs typeface="Times New Roman" panose="02020603050405020304" pitchFamily="18" charset="0"/>
              </a:rPr>
              <a:t>Net Operating Income</a:t>
            </a:r>
          </a:p>
          <a:p>
            <a:pPr>
              <a:lnSpc>
                <a:spcPct val="100000"/>
              </a:lnSpc>
              <a:spcBef>
                <a:spcPts val="400"/>
              </a:spcBef>
              <a:spcAft>
                <a:spcPts val="400"/>
              </a:spcAft>
            </a:pPr>
            <a:r>
              <a:rPr lang="en-US" sz="2400" dirty="0">
                <a:solidFill>
                  <a:schemeClr val="tx1"/>
                </a:solidFill>
                <a:latin typeface="Times New Roman" panose="02020603050405020304" pitchFamily="18" charset="0"/>
                <a:cs typeface="Times New Roman" panose="02020603050405020304" pitchFamily="18" charset="0"/>
              </a:rPr>
              <a:t>Annual Property Operating Data Form</a:t>
            </a:r>
          </a:p>
        </p:txBody>
      </p:sp>
      <p:sp>
        <p:nvSpPr>
          <p:cNvPr id="3" name="Slide Number Placeholder 2">
            <a:extLst>
              <a:ext uri="{FF2B5EF4-FFF2-40B4-BE49-F238E27FC236}">
                <a16:creationId xmlns:a16="http://schemas.microsoft.com/office/drawing/2014/main" id="{38402949-0819-42E8-8557-C703232B6589}"/>
              </a:ext>
            </a:extLst>
          </p:cNvPr>
          <p:cNvSpPr>
            <a:spLocks noGrp="1"/>
          </p:cNvSpPr>
          <p:nvPr>
            <p:ph type="sldNum" sz="quarter" idx="10"/>
          </p:nvPr>
        </p:nvSpPr>
        <p:spPr/>
        <p:txBody>
          <a:bodyPr/>
          <a:lstStyle/>
          <a:p>
            <a:fld id="{B9E1C8A5-9C65-4F56-8705-354FF305CE30}" type="slidenum">
              <a:rPr lang="en-US" smtClean="0"/>
              <a:pPr/>
              <a:t>20</a:t>
            </a:fld>
            <a:endParaRPr lang="en-US" dirty="0"/>
          </a:p>
        </p:txBody>
      </p:sp>
    </p:spTree>
    <p:custDataLst>
      <p:tags r:id="rId1"/>
    </p:custDataLst>
    <p:extLst>
      <p:ext uri="{BB962C8B-B14F-4D97-AF65-F5344CB8AC3E}">
        <p14:creationId xmlns:p14="http://schemas.microsoft.com/office/powerpoint/2010/main" val="131304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Sales Comparison</a:t>
            </a:r>
          </a:p>
        </p:txBody>
      </p:sp>
      <p:sp>
        <p:nvSpPr>
          <p:cNvPr id="5" name="Content Placeholder 4">
            <a:extLst>
              <a:ext uri="{FF2B5EF4-FFF2-40B4-BE49-F238E27FC236}">
                <a16:creationId xmlns:a16="http://schemas.microsoft.com/office/drawing/2014/main" id="{0F4461B8-C215-7842-8ECB-53A0D2CACC54}"/>
              </a:ext>
            </a:extLst>
          </p:cNvPr>
          <p:cNvSpPr>
            <a:spLocks noGrp="1"/>
          </p:cNvSpPr>
          <p:nvPr>
            <p:ph idx="1"/>
          </p:nvPr>
        </p:nvSpPr>
        <p:spPr/>
        <p:txBody>
          <a:bodyPr/>
          <a:lstStyle/>
          <a:p>
            <a:r>
              <a:rPr lang="en-US" sz="2400" dirty="0">
                <a:solidFill>
                  <a:schemeClr val="tx1"/>
                </a:solidFill>
                <a:latin typeface="Times New Roman" panose="02020603050405020304" pitchFamily="18" charset="0"/>
                <a:cs typeface="Times New Roman" panose="02020603050405020304" pitchFamily="18" charset="0"/>
              </a:rPr>
              <a:t>The use of sales of comparable properties to estimate the value of the property being valued (called the subject property). </a:t>
            </a:r>
          </a:p>
          <a:p>
            <a:r>
              <a:rPr lang="en-US" sz="2400" dirty="0">
                <a:solidFill>
                  <a:schemeClr val="tx1"/>
                </a:solidFill>
                <a:latin typeface="Times New Roman" panose="02020603050405020304" pitchFamily="18" charset="0"/>
                <a:cs typeface="Times New Roman" panose="02020603050405020304" pitchFamily="18" charset="0"/>
              </a:rPr>
              <a:t>Prices are usually divided by the number of square feet or some other measure of size or utility (cubic feet, front feet, etc.). </a:t>
            </a:r>
          </a:p>
          <a:p>
            <a:r>
              <a:rPr lang="en-US" sz="2400" dirty="0">
                <a:solidFill>
                  <a:schemeClr val="tx1"/>
                </a:solidFill>
                <a:latin typeface="Times New Roman" panose="02020603050405020304" pitchFamily="18" charset="0"/>
                <a:cs typeface="Times New Roman" panose="02020603050405020304" pitchFamily="18" charset="0"/>
              </a:rPr>
              <a:t>Adjustments to each of the comparable sales are made for differences in factors such as age, location, time of sale, etc. </a:t>
            </a:r>
          </a:p>
        </p:txBody>
      </p:sp>
      <p:sp>
        <p:nvSpPr>
          <p:cNvPr id="3" name="Slide Number Placeholder 2">
            <a:extLst>
              <a:ext uri="{FF2B5EF4-FFF2-40B4-BE49-F238E27FC236}">
                <a16:creationId xmlns:a16="http://schemas.microsoft.com/office/drawing/2014/main" id="{6AE499CA-CA4B-4F9F-AC3A-5281846DFFFC}"/>
              </a:ext>
            </a:extLst>
          </p:cNvPr>
          <p:cNvSpPr>
            <a:spLocks noGrp="1"/>
          </p:cNvSpPr>
          <p:nvPr>
            <p:ph type="sldNum" sz="quarter" idx="10"/>
          </p:nvPr>
        </p:nvSpPr>
        <p:spPr/>
        <p:txBody>
          <a:bodyPr/>
          <a:lstStyle/>
          <a:p>
            <a:fld id="{B9E1C8A5-9C65-4F56-8705-354FF305CE30}" type="slidenum">
              <a:rPr lang="en-US" smtClean="0"/>
              <a:pPr/>
              <a:t>21</a:t>
            </a:fld>
            <a:endParaRPr lang="en-US"/>
          </a:p>
        </p:txBody>
      </p:sp>
    </p:spTree>
    <p:custDataLst>
      <p:tags r:id="rId1"/>
    </p:custDataLst>
    <p:extLst>
      <p:ext uri="{BB962C8B-B14F-4D97-AF65-F5344CB8AC3E}">
        <p14:creationId xmlns:p14="http://schemas.microsoft.com/office/powerpoint/2010/main" val="249738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Cost Approach</a:t>
            </a:r>
          </a:p>
        </p:txBody>
      </p:sp>
      <p:sp>
        <p:nvSpPr>
          <p:cNvPr id="5" name="Content Placeholder 4">
            <a:extLst>
              <a:ext uri="{FF2B5EF4-FFF2-40B4-BE49-F238E27FC236}">
                <a16:creationId xmlns:a16="http://schemas.microsoft.com/office/drawing/2014/main" id="{0F4461B8-C215-7842-8ECB-53A0D2CACC54}"/>
              </a:ext>
            </a:extLst>
          </p:cNvPr>
          <p:cNvSpPr>
            <a:spLocks noGrp="1"/>
          </p:cNvSpPr>
          <p:nvPr>
            <p:ph idx="1"/>
          </p:nvPr>
        </p:nvSpPr>
        <p:spPr/>
        <p:txBody>
          <a:bodyPr>
            <a:normAutofit/>
          </a:bodyPr>
          <a:lstStyle/>
          <a:p>
            <a:r>
              <a:rPr lang="en-US" sz="2400" dirty="0">
                <a:solidFill>
                  <a:schemeClr val="tx1"/>
                </a:solidFill>
                <a:latin typeface="Times New Roman" panose="02020603050405020304" pitchFamily="18" charset="0"/>
                <a:cs typeface="Times New Roman" panose="02020603050405020304" pitchFamily="18" charset="0"/>
              </a:rPr>
              <a:t>The cost of replacing the property with a new property that has the same utility to the user </a:t>
            </a:r>
          </a:p>
          <a:p>
            <a:r>
              <a:rPr lang="en-US" sz="2400" dirty="0">
                <a:solidFill>
                  <a:schemeClr val="tx1"/>
                </a:solidFill>
                <a:latin typeface="Times New Roman" panose="02020603050405020304" pitchFamily="18" charset="0"/>
                <a:cs typeface="Times New Roman" panose="02020603050405020304" pitchFamily="18" charset="0"/>
              </a:rPr>
              <a:t>If the property being valued is not new, then depreciation is deducted from the replacement cost to reflect physical wear and tear, poor or outdated design, and any loss in value that might result if the property is at a location where it would not be built in the current market.  </a:t>
            </a:r>
          </a:p>
          <a:p>
            <a:r>
              <a:rPr lang="en-US" sz="2400" dirty="0">
                <a:solidFill>
                  <a:schemeClr val="tx1"/>
                </a:solidFill>
                <a:latin typeface="Times New Roman" panose="02020603050405020304" pitchFamily="18" charset="0"/>
                <a:cs typeface="Times New Roman" panose="02020603050405020304" pitchFamily="18" charset="0"/>
              </a:rPr>
              <a:t>Finally, the value of the land is added to get a total value.</a:t>
            </a:r>
          </a:p>
        </p:txBody>
      </p:sp>
      <p:sp>
        <p:nvSpPr>
          <p:cNvPr id="3" name="Slide Number Placeholder 2">
            <a:extLst>
              <a:ext uri="{FF2B5EF4-FFF2-40B4-BE49-F238E27FC236}">
                <a16:creationId xmlns:a16="http://schemas.microsoft.com/office/drawing/2014/main" id="{838D3DED-C515-4787-AF6A-9A3F67E74834}"/>
              </a:ext>
            </a:extLst>
          </p:cNvPr>
          <p:cNvSpPr>
            <a:spLocks noGrp="1"/>
          </p:cNvSpPr>
          <p:nvPr>
            <p:ph type="sldNum" sz="quarter" idx="10"/>
          </p:nvPr>
        </p:nvSpPr>
        <p:spPr/>
        <p:txBody>
          <a:bodyPr/>
          <a:lstStyle/>
          <a:p>
            <a:fld id="{B9E1C8A5-9C65-4F56-8705-354FF305CE30}" type="slidenum">
              <a:rPr lang="en-US" smtClean="0"/>
              <a:pPr/>
              <a:t>22</a:t>
            </a:fld>
            <a:endParaRPr lang="en-US"/>
          </a:p>
        </p:txBody>
      </p:sp>
    </p:spTree>
    <p:custDataLst>
      <p:tags r:id="rId1"/>
    </p:custDataLst>
    <p:extLst>
      <p:ext uri="{BB962C8B-B14F-4D97-AF65-F5344CB8AC3E}">
        <p14:creationId xmlns:p14="http://schemas.microsoft.com/office/powerpoint/2010/main" val="2744619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811" y="991294"/>
            <a:ext cx="8804189" cy="721777"/>
          </a:xfrm>
        </p:spPr>
        <p:txBody>
          <a:bodyPr>
            <a:normAutofit/>
          </a:bodyPr>
          <a:lstStyle/>
          <a:p>
            <a:r>
              <a:rPr lang="en-US" dirty="0">
                <a:latin typeface="Times New Roman" panose="02020603050405020304" pitchFamily="18" charset="0"/>
                <a:cs typeface="Times New Roman" panose="02020603050405020304" pitchFamily="18" charset="0"/>
              </a:rPr>
              <a:t>Gross Rent Multiplier (GRM)</a:t>
            </a:r>
          </a:p>
        </p:txBody>
      </p:sp>
      <p:sp>
        <p:nvSpPr>
          <p:cNvPr id="7" name="TextBox 6">
            <a:extLst>
              <a:ext uri="{FF2B5EF4-FFF2-40B4-BE49-F238E27FC236}">
                <a16:creationId xmlns:a16="http://schemas.microsoft.com/office/drawing/2014/main" id="{C5A750FF-3C0B-8F46-813E-DA624B89EB56}"/>
              </a:ext>
            </a:extLst>
          </p:cNvPr>
          <p:cNvSpPr txBox="1"/>
          <p:nvPr/>
        </p:nvSpPr>
        <p:spPr>
          <a:xfrm>
            <a:off x="442888" y="1883279"/>
            <a:ext cx="7431870" cy="2616101"/>
          </a:xfrm>
          <a:prstGeom prst="rect">
            <a:avLst/>
          </a:prstGeom>
          <a:noFill/>
        </p:spPr>
        <p:txBody>
          <a:bodyPr wrap="square" rtlCol="0">
            <a:spAutoFit/>
          </a:bodyPr>
          <a:lstStyle/>
          <a:p>
            <a:pPr defTabSz="685783">
              <a:spcBef>
                <a:spcPts val="300"/>
              </a:spcBef>
              <a:spcAft>
                <a:spcPts val="300"/>
              </a:spcAft>
              <a:buClr>
                <a:srgbClr val="003F50"/>
              </a:buClr>
            </a:pPr>
            <a:r>
              <a:rPr lang="en-US" sz="2400" dirty="0">
                <a:solidFill>
                  <a:srgbClr val="005870"/>
                </a:solidFill>
                <a:latin typeface="Times New Roman" panose="02020603050405020304" pitchFamily="18" charset="0"/>
                <a:cs typeface="Times New Roman" panose="02020603050405020304" pitchFamily="18" charset="0"/>
              </a:rPr>
              <a:t>To Determine Value</a:t>
            </a:r>
          </a:p>
          <a:p>
            <a:pPr defTabSz="685783">
              <a:spcBef>
                <a:spcPts val="300"/>
              </a:spcBef>
              <a:spcAft>
                <a:spcPts val="300"/>
              </a:spcAft>
              <a:buClr>
                <a:srgbClr val="003F50"/>
              </a:buClr>
            </a:pPr>
            <a:r>
              <a:rPr lang="en-US" sz="2400" dirty="0">
                <a:latin typeface="Times New Roman" panose="02020603050405020304" pitchFamily="18" charset="0"/>
                <a:cs typeface="Times New Roman" panose="02020603050405020304" pitchFamily="18" charset="0"/>
              </a:rPr>
              <a:t>GRM X Forecast 1st year Potential Rental Income (PRI) = Investment Value</a:t>
            </a:r>
          </a:p>
          <a:p>
            <a:pPr defTabSz="685783">
              <a:spcBef>
                <a:spcPts val="300"/>
              </a:spcBef>
              <a:spcAft>
                <a:spcPts val="300"/>
              </a:spcAft>
              <a:buClr>
                <a:srgbClr val="003F50"/>
              </a:buClr>
            </a:pPr>
            <a:endParaRPr lang="en-US" sz="2400" dirty="0">
              <a:solidFill>
                <a:srgbClr val="707372"/>
              </a:solidFill>
              <a:latin typeface="Times New Roman" panose="02020603050405020304" pitchFamily="18" charset="0"/>
              <a:cs typeface="Times New Roman" panose="02020603050405020304" pitchFamily="18" charset="0"/>
            </a:endParaRPr>
          </a:p>
          <a:p>
            <a:pPr defTabSz="685783">
              <a:spcBef>
                <a:spcPts val="300"/>
              </a:spcBef>
              <a:spcAft>
                <a:spcPts val="300"/>
              </a:spcAft>
              <a:buClr>
                <a:srgbClr val="003F50"/>
              </a:buClr>
            </a:pPr>
            <a:r>
              <a:rPr lang="en-US" sz="2400" dirty="0">
                <a:solidFill>
                  <a:srgbClr val="005870"/>
                </a:solidFill>
                <a:latin typeface="Times New Roman" panose="02020603050405020304" pitchFamily="18" charset="0"/>
                <a:cs typeface="Times New Roman" panose="02020603050405020304" pitchFamily="18" charset="0"/>
              </a:rPr>
              <a:t>To Determine GRM</a:t>
            </a:r>
          </a:p>
          <a:p>
            <a:pPr defTabSz="685783">
              <a:spcBef>
                <a:spcPts val="300"/>
              </a:spcBef>
              <a:spcAft>
                <a:spcPts val="300"/>
              </a:spcAft>
              <a:buClr>
                <a:srgbClr val="003F50"/>
              </a:buClr>
            </a:pPr>
            <a:r>
              <a:rPr lang="en-US" sz="2400" dirty="0">
                <a:latin typeface="Times New Roman" panose="02020603050405020304" pitchFamily="18" charset="0"/>
                <a:cs typeface="Times New Roman" panose="02020603050405020304" pitchFamily="18" charset="0"/>
              </a:rPr>
              <a:t>Investment Value / Year 1 PRI = GRM</a:t>
            </a:r>
          </a:p>
        </p:txBody>
      </p:sp>
      <p:sp>
        <p:nvSpPr>
          <p:cNvPr id="3" name="Slide Number Placeholder 2">
            <a:extLst>
              <a:ext uri="{FF2B5EF4-FFF2-40B4-BE49-F238E27FC236}">
                <a16:creationId xmlns:a16="http://schemas.microsoft.com/office/drawing/2014/main" id="{ACB065B1-8A77-43D7-801A-01F15A978B0B}"/>
              </a:ext>
            </a:extLst>
          </p:cNvPr>
          <p:cNvSpPr>
            <a:spLocks noGrp="1"/>
          </p:cNvSpPr>
          <p:nvPr>
            <p:ph type="sldNum" sz="quarter" idx="10"/>
          </p:nvPr>
        </p:nvSpPr>
        <p:spPr/>
        <p:txBody>
          <a:bodyPr/>
          <a:lstStyle/>
          <a:p>
            <a:fld id="{B9E1C8A5-9C65-4F56-8705-354FF305CE30}" type="slidenum">
              <a:rPr lang="en-US" smtClean="0"/>
              <a:pPr/>
              <a:t>23</a:t>
            </a:fld>
            <a:endParaRPr lang="en-US"/>
          </a:p>
        </p:txBody>
      </p:sp>
    </p:spTree>
    <p:custDataLst>
      <p:tags r:id="rId1"/>
    </p:custDataLst>
    <p:extLst>
      <p:ext uri="{BB962C8B-B14F-4D97-AF65-F5344CB8AC3E}">
        <p14:creationId xmlns:p14="http://schemas.microsoft.com/office/powerpoint/2010/main" val="2312476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Gross Rent Multiplier (GRM)</a:t>
            </a:r>
          </a:p>
        </p:txBody>
      </p:sp>
      <p:sp>
        <p:nvSpPr>
          <p:cNvPr id="10" name="Rectangle 9">
            <a:extLst>
              <a:ext uri="{FF2B5EF4-FFF2-40B4-BE49-F238E27FC236}">
                <a16:creationId xmlns:a16="http://schemas.microsoft.com/office/drawing/2014/main" id="{F32DCE3C-3970-664E-891A-25449117B038}"/>
              </a:ext>
            </a:extLst>
          </p:cNvPr>
          <p:cNvSpPr/>
          <p:nvPr/>
        </p:nvSpPr>
        <p:spPr>
          <a:xfrm>
            <a:off x="397436" y="1386499"/>
            <a:ext cx="8025848" cy="1200329"/>
          </a:xfrm>
          <a:prstGeom prst="rect">
            <a:avLst/>
          </a:prstGeom>
        </p:spPr>
        <p:txBody>
          <a:bodyPr wrap="square">
            <a:spAutoFit/>
          </a:bodyPr>
          <a:lstStyle/>
          <a:p>
            <a:pPr marL="342900" indent="-342900" defTabSz="685783">
              <a:spcBef>
                <a:spcPts val="300"/>
              </a:spcBef>
              <a:spcAft>
                <a:spcPts val="300"/>
              </a:spcAft>
              <a:buClr>
                <a:srgbClr val="003F50"/>
              </a:buCl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If a property is forecasted to have $25,500 first-year PRI and the potential buyer’s GRM requirement is seven, what is the investment value of the property?</a:t>
            </a:r>
          </a:p>
        </p:txBody>
      </p:sp>
      <p:sp>
        <p:nvSpPr>
          <p:cNvPr id="12" name="TextBox 11">
            <a:extLst>
              <a:ext uri="{FF2B5EF4-FFF2-40B4-BE49-F238E27FC236}">
                <a16:creationId xmlns:a16="http://schemas.microsoft.com/office/drawing/2014/main" id="{C1762D71-E0AE-2C4A-A94D-5262D600510E}"/>
              </a:ext>
            </a:extLst>
          </p:cNvPr>
          <p:cNvSpPr txBox="1"/>
          <p:nvPr/>
        </p:nvSpPr>
        <p:spPr>
          <a:xfrm>
            <a:off x="2533885" y="3007867"/>
            <a:ext cx="3498073" cy="507831"/>
          </a:xfrm>
          <a:prstGeom prst="rect">
            <a:avLst/>
          </a:prstGeom>
          <a:noFill/>
          <a:ln w="19050">
            <a:solidFill>
              <a:schemeClr val="tx2"/>
            </a:solidFill>
          </a:ln>
        </p:spPr>
        <p:txBody>
          <a:bodyPr wrap="none" rtlCol="0">
            <a:spAutoFit/>
          </a:bodyPr>
          <a:lstStyle/>
          <a:p>
            <a:r>
              <a:rPr lang="en-US" sz="2700" b="1" dirty="0">
                <a:latin typeface="Times New Roman" panose="02020603050405020304" pitchFamily="18" charset="0"/>
                <a:cs typeface="Times New Roman" panose="02020603050405020304" pitchFamily="18" charset="0"/>
              </a:rPr>
              <a:t>$25,500 x 7 = $178,500</a:t>
            </a:r>
          </a:p>
        </p:txBody>
      </p:sp>
      <p:sp>
        <p:nvSpPr>
          <p:cNvPr id="13" name="Rectangle 12">
            <a:extLst>
              <a:ext uri="{FF2B5EF4-FFF2-40B4-BE49-F238E27FC236}">
                <a16:creationId xmlns:a16="http://schemas.microsoft.com/office/drawing/2014/main" id="{845BA019-B5A6-9841-A618-E5A986455B6E}"/>
              </a:ext>
            </a:extLst>
          </p:cNvPr>
          <p:cNvSpPr/>
          <p:nvPr/>
        </p:nvSpPr>
        <p:spPr>
          <a:xfrm>
            <a:off x="397436" y="3936737"/>
            <a:ext cx="7737869" cy="1200329"/>
          </a:xfrm>
          <a:prstGeom prst="rect">
            <a:avLst/>
          </a:prstGeom>
        </p:spPr>
        <p:txBody>
          <a:bodyPr wrap="square">
            <a:spAutoFit/>
          </a:bodyPr>
          <a:lstStyle/>
          <a:p>
            <a:pPr marL="342900" indent="-342900" defTabSz="685783">
              <a:spcBef>
                <a:spcPts val="300"/>
              </a:spcBef>
              <a:spcAft>
                <a:spcPts val="300"/>
              </a:spcAft>
              <a:buClr>
                <a:srgbClr val="003F50"/>
              </a:buCl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$178,500 is the amount that this potential buyer would consider paying for this property using GRM to calculate investment value.</a:t>
            </a:r>
          </a:p>
        </p:txBody>
      </p:sp>
      <p:sp>
        <p:nvSpPr>
          <p:cNvPr id="3" name="Slide Number Placeholder 2">
            <a:extLst>
              <a:ext uri="{FF2B5EF4-FFF2-40B4-BE49-F238E27FC236}">
                <a16:creationId xmlns:a16="http://schemas.microsoft.com/office/drawing/2014/main" id="{EC35DF64-2190-4B82-95B4-B77848980644}"/>
              </a:ext>
            </a:extLst>
          </p:cNvPr>
          <p:cNvSpPr>
            <a:spLocks noGrp="1"/>
          </p:cNvSpPr>
          <p:nvPr>
            <p:ph type="sldNum" sz="quarter" idx="10"/>
          </p:nvPr>
        </p:nvSpPr>
        <p:spPr/>
        <p:txBody>
          <a:bodyPr/>
          <a:lstStyle/>
          <a:p>
            <a:fld id="{B9E1C8A5-9C65-4F56-8705-354FF305CE30}" type="slidenum">
              <a:rPr lang="en-US" smtClean="0"/>
              <a:pPr/>
              <a:t>24</a:t>
            </a:fld>
            <a:endParaRPr lang="en-US"/>
          </a:p>
        </p:txBody>
      </p:sp>
    </p:spTree>
    <p:custDataLst>
      <p:tags r:id="rId1"/>
    </p:custDataLst>
    <p:extLst>
      <p:ext uri="{BB962C8B-B14F-4D97-AF65-F5344CB8AC3E}">
        <p14:creationId xmlns:p14="http://schemas.microsoft.com/office/powerpoint/2010/main" val="1748563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Income Capitalization</a:t>
            </a:r>
          </a:p>
        </p:txBody>
      </p:sp>
      <p:sp>
        <p:nvSpPr>
          <p:cNvPr id="5" name="Content Placeholder 4">
            <a:extLst>
              <a:ext uri="{FF2B5EF4-FFF2-40B4-BE49-F238E27FC236}">
                <a16:creationId xmlns:a16="http://schemas.microsoft.com/office/drawing/2014/main" id="{0F4461B8-C215-7842-8ECB-53A0D2CACC54}"/>
              </a:ext>
            </a:extLst>
          </p:cNvPr>
          <p:cNvSpPr>
            <a:spLocks noGrp="1"/>
          </p:cNvSpPr>
          <p:nvPr>
            <p:ph idx="1"/>
          </p:nvPr>
        </p:nvSpPr>
        <p:spPr/>
        <p:txBody>
          <a:bodyPr>
            <a:normAutofit/>
          </a:bodyPr>
          <a:lstStyle/>
          <a:p>
            <a:pPr marL="342900" indent="-342900">
              <a:lnSpc>
                <a:spcPct val="100000"/>
              </a:lnSpc>
              <a:spcBef>
                <a:spcPts val="300"/>
              </a:spcBef>
              <a:spcAft>
                <a:spcPts val="300"/>
              </a:spcAft>
            </a:pPr>
            <a:r>
              <a:rPr lang="en-US" sz="2400" dirty="0">
                <a:solidFill>
                  <a:schemeClr val="tx1"/>
                </a:solidFill>
                <a:latin typeface="Times New Roman" panose="02020603050405020304" pitchFamily="18" charset="0"/>
                <a:cs typeface="Times New Roman" panose="02020603050405020304" pitchFamily="18" charset="0"/>
              </a:rPr>
              <a:t>Converting one year’s income into a value</a:t>
            </a:r>
          </a:p>
          <a:p>
            <a:pPr marL="342900" indent="-342900">
              <a:lnSpc>
                <a:spcPct val="100000"/>
              </a:lnSpc>
              <a:spcBef>
                <a:spcPts val="300"/>
              </a:spcBef>
              <a:spcAft>
                <a:spcPts val="300"/>
              </a:spcAft>
            </a:pPr>
            <a:r>
              <a:rPr lang="en-US" sz="2400" dirty="0">
                <a:solidFill>
                  <a:schemeClr val="tx1"/>
                </a:solidFill>
                <a:latin typeface="Times New Roman" panose="02020603050405020304" pitchFamily="18" charset="0"/>
                <a:cs typeface="Times New Roman" panose="02020603050405020304" pitchFamily="18" charset="0"/>
              </a:rPr>
              <a:t>Applying a Capitalization Rate to the Net Operating Income of a property projected for the next year (Direct Capitalization).  </a:t>
            </a:r>
          </a:p>
        </p:txBody>
      </p:sp>
      <p:sp>
        <p:nvSpPr>
          <p:cNvPr id="3" name="Slide Number Placeholder 2">
            <a:extLst>
              <a:ext uri="{FF2B5EF4-FFF2-40B4-BE49-F238E27FC236}">
                <a16:creationId xmlns:a16="http://schemas.microsoft.com/office/drawing/2014/main" id="{0C8D4952-9B54-45FC-9962-B7F2D8E449B6}"/>
              </a:ext>
            </a:extLst>
          </p:cNvPr>
          <p:cNvSpPr>
            <a:spLocks noGrp="1"/>
          </p:cNvSpPr>
          <p:nvPr>
            <p:ph type="sldNum" sz="quarter" idx="10"/>
          </p:nvPr>
        </p:nvSpPr>
        <p:spPr/>
        <p:txBody>
          <a:bodyPr/>
          <a:lstStyle/>
          <a:p>
            <a:fld id="{B9E1C8A5-9C65-4F56-8705-354FF305CE30}" type="slidenum">
              <a:rPr lang="en-US" smtClean="0"/>
              <a:pPr/>
              <a:t>25</a:t>
            </a:fld>
            <a:endParaRPr lang="en-US"/>
          </a:p>
        </p:txBody>
      </p:sp>
    </p:spTree>
    <p:custDataLst>
      <p:tags r:id="rId1"/>
    </p:custDataLst>
    <p:extLst>
      <p:ext uri="{BB962C8B-B14F-4D97-AF65-F5344CB8AC3E}">
        <p14:creationId xmlns:p14="http://schemas.microsoft.com/office/powerpoint/2010/main" val="3174416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Income Capitalization</a:t>
            </a:r>
          </a:p>
        </p:txBody>
      </p:sp>
      <p:sp>
        <p:nvSpPr>
          <p:cNvPr id="8" name="TextBox 7">
            <a:extLst>
              <a:ext uri="{FF2B5EF4-FFF2-40B4-BE49-F238E27FC236}">
                <a16:creationId xmlns:a16="http://schemas.microsoft.com/office/drawing/2014/main" id="{F9A90E2B-C825-DC4D-A47B-65E0880DC056}"/>
              </a:ext>
            </a:extLst>
          </p:cNvPr>
          <p:cNvSpPr txBox="1"/>
          <p:nvPr/>
        </p:nvSpPr>
        <p:spPr>
          <a:xfrm>
            <a:off x="339811" y="1536226"/>
            <a:ext cx="2934971" cy="461665"/>
          </a:xfrm>
          <a:prstGeom prst="rect">
            <a:avLst/>
          </a:prstGeom>
          <a:noFill/>
        </p:spPr>
        <p:txBody>
          <a:bodyPr wrap="none" rtlCol="0">
            <a:spAutoFit/>
          </a:bodyPr>
          <a:lstStyle/>
          <a:p>
            <a:r>
              <a:rPr lang="en-US" sz="2400" dirty="0">
                <a:solidFill>
                  <a:srgbClr val="005870"/>
                </a:solidFill>
                <a:latin typeface="Times New Roman" panose="02020603050405020304" pitchFamily="18" charset="0"/>
                <a:cs typeface="Times New Roman" panose="02020603050405020304" pitchFamily="18" charset="0"/>
              </a:rPr>
              <a:t>Value = Income / Rate</a:t>
            </a:r>
          </a:p>
        </p:txBody>
      </p:sp>
      <p:sp>
        <p:nvSpPr>
          <p:cNvPr id="9" name="Rectangle 8">
            <a:extLst>
              <a:ext uri="{FF2B5EF4-FFF2-40B4-BE49-F238E27FC236}">
                <a16:creationId xmlns:a16="http://schemas.microsoft.com/office/drawing/2014/main" id="{55CA640B-0DF8-8743-8D20-F3E0B0E74978}"/>
              </a:ext>
            </a:extLst>
          </p:cNvPr>
          <p:cNvSpPr/>
          <p:nvPr/>
        </p:nvSpPr>
        <p:spPr>
          <a:xfrm>
            <a:off x="536854" y="2147618"/>
            <a:ext cx="4572000" cy="1764329"/>
          </a:xfrm>
          <a:prstGeom prst="rect">
            <a:avLst/>
          </a:prstGeom>
        </p:spPr>
        <p:txBody>
          <a:bodyPr>
            <a:spAutoFit/>
          </a:bodyPr>
          <a:lstStyle/>
          <a:p>
            <a:pPr>
              <a:lnSpc>
                <a:spcPct val="115000"/>
              </a:lnSpc>
            </a:pPr>
            <a:r>
              <a:rPr lang="en-US" sz="2100" dirty="0">
                <a:solidFill>
                  <a:srgbClr val="005870"/>
                </a:solidFill>
                <a:latin typeface="Times New Roman" panose="02020603050405020304" pitchFamily="18" charset="0"/>
                <a:ea typeface="Calibri" panose="020F0502020204030204" pitchFamily="34" charset="0"/>
                <a:cs typeface="Times New Roman" panose="02020603050405020304" pitchFamily="18" charset="0"/>
              </a:rPr>
              <a:t>Where:</a:t>
            </a:r>
          </a:p>
          <a:p>
            <a:pPr defTabSz="685783">
              <a:spcBef>
                <a:spcPts val="300"/>
              </a:spcBef>
              <a:spcAft>
                <a:spcPts val="300"/>
              </a:spcAft>
              <a:buClr>
                <a:srgbClr val="003F50"/>
              </a:buClr>
            </a:pPr>
            <a:r>
              <a:rPr lang="en-US" sz="2400" dirty="0">
                <a:latin typeface="Times New Roman" panose="02020603050405020304" pitchFamily="18" charset="0"/>
                <a:cs typeface="Times New Roman" panose="02020603050405020304" pitchFamily="18" charset="0"/>
              </a:rPr>
              <a:t>I = Income (NOI)</a:t>
            </a:r>
          </a:p>
          <a:p>
            <a:pPr defTabSz="685783">
              <a:spcBef>
                <a:spcPts val="300"/>
              </a:spcBef>
              <a:spcAft>
                <a:spcPts val="300"/>
              </a:spcAft>
              <a:buClr>
                <a:srgbClr val="003F50"/>
              </a:buClr>
            </a:pPr>
            <a:r>
              <a:rPr lang="en-US" sz="2400" dirty="0">
                <a:latin typeface="Times New Roman" panose="02020603050405020304" pitchFamily="18" charset="0"/>
                <a:cs typeface="Times New Roman" panose="02020603050405020304" pitchFamily="18" charset="0"/>
              </a:rPr>
              <a:t>R = Rate (cap rate)</a:t>
            </a:r>
          </a:p>
          <a:p>
            <a:pPr defTabSz="685783">
              <a:spcBef>
                <a:spcPts val="300"/>
              </a:spcBef>
              <a:spcAft>
                <a:spcPts val="300"/>
              </a:spcAft>
              <a:buClr>
                <a:srgbClr val="003F50"/>
              </a:buClr>
            </a:pPr>
            <a:r>
              <a:rPr lang="en-US" sz="2400" dirty="0">
                <a:latin typeface="Times New Roman" panose="02020603050405020304" pitchFamily="18" charset="0"/>
                <a:cs typeface="Times New Roman" panose="02020603050405020304" pitchFamily="18" charset="0"/>
              </a:rPr>
              <a:t>V = Value</a:t>
            </a:r>
          </a:p>
        </p:txBody>
      </p:sp>
      <p:sp>
        <p:nvSpPr>
          <p:cNvPr id="3" name="Slide Number Placeholder 2">
            <a:extLst>
              <a:ext uri="{FF2B5EF4-FFF2-40B4-BE49-F238E27FC236}">
                <a16:creationId xmlns:a16="http://schemas.microsoft.com/office/drawing/2014/main" id="{7EA8861F-F40C-4215-80F9-C734BE2A8FEA}"/>
              </a:ext>
            </a:extLst>
          </p:cNvPr>
          <p:cNvSpPr>
            <a:spLocks noGrp="1"/>
          </p:cNvSpPr>
          <p:nvPr>
            <p:ph type="sldNum" sz="quarter" idx="10"/>
          </p:nvPr>
        </p:nvSpPr>
        <p:spPr/>
        <p:txBody>
          <a:bodyPr/>
          <a:lstStyle/>
          <a:p>
            <a:fld id="{B9E1C8A5-9C65-4F56-8705-354FF305CE30}" type="slidenum">
              <a:rPr lang="en-US" smtClean="0"/>
              <a:pPr/>
              <a:t>26</a:t>
            </a:fld>
            <a:endParaRPr lang="en-US"/>
          </a:p>
        </p:txBody>
      </p:sp>
    </p:spTree>
    <p:custDataLst>
      <p:tags r:id="rId1"/>
    </p:custDataLst>
    <p:extLst>
      <p:ext uri="{BB962C8B-B14F-4D97-AF65-F5344CB8AC3E}">
        <p14:creationId xmlns:p14="http://schemas.microsoft.com/office/powerpoint/2010/main" val="1750529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811" y="403470"/>
            <a:ext cx="8804189" cy="721777"/>
          </a:xfrm>
        </p:spPr>
        <p:txBody>
          <a:bodyPr>
            <a:normAutofit/>
          </a:bodyPr>
          <a:lstStyle/>
          <a:p>
            <a:r>
              <a:rPr lang="en-US" dirty="0">
                <a:latin typeface="Times New Roman" panose="02020603050405020304" pitchFamily="18" charset="0"/>
                <a:cs typeface="Times New Roman" panose="02020603050405020304" pitchFamily="18" charset="0"/>
              </a:rPr>
              <a:t>Income Capitalization</a:t>
            </a:r>
          </a:p>
        </p:txBody>
      </p:sp>
      <p:sp>
        <p:nvSpPr>
          <p:cNvPr id="8" name="TextBox 7">
            <a:extLst>
              <a:ext uri="{FF2B5EF4-FFF2-40B4-BE49-F238E27FC236}">
                <a16:creationId xmlns:a16="http://schemas.microsoft.com/office/drawing/2014/main" id="{F9A90E2B-C825-DC4D-A47B-65E0880DC056}"/>
              </a:ext>
            </a:extLst>
          </p:cNvPr>
          <p:cNvSpPr txBox="1"/>
          <p:nvPr/>
        </p:nvSpPr>
        <p:spPr>
          <a:xfrm>
            <a:off x="339811" y="1125247"/>
            <a:ext cx="2934971" cy="461665"/>
          </a:xfrm>
          <a:prstGeom prst="rect">
            <a:avLst/>
          </a:prstGeom>
          <a:noFill/>
        </p:spPr>
        <p:txBody>
          <a:bodyPr wrap="none" rtlCol="0">
            <a:spAutoFit/>
          </a:bodyPr>
          <a:lstStyle/>
          <a:p>
            <a:r>
              <a:rPr lang="en-US" sz="2400" dirty="0">
                <a:solidFill>
                  <a:srgbClr val="005870"/>
                </a:solidFill>
                <a:latin typeface="Times New Roman" panose="02020603050405020304" pitchFamily="18" charset="0"/>
                <a:cs typeface="Times New Roman" panose="02020603050405020304" pitchFamily="18" charset="0"/>
              </a:rPr>
              <a:t>Value = Income / Rate</a:t>
            </a:r>
          </a:p>
        </p:txBody>
      </p:sp>
      <p:sp>
        <p:nvSpPr>
          <p:cNvPr id="3" name="Rectangle 2">
            <a:extLst>
              <a:ext uri="{FF2B5EF4-FFF2-40B4-BE49-F238E27FC236}">
                <a16:creationId xmlns:a16="http://schemas.microsoft.com/office/drawing/2014/main" id="{BCCF53C0-F957-6A43-AB05-B3F0554C635A}"/>
              </a:ext>
            </a:extLst>
          </p:cNvPr>
          <p:cNvSpPr/>
          <p:nvPr/>
        </p:nvSpPr>
        <p:spPr>
          <a:xfrm>
            <a:off x="469791" y="1659313"/>
            <a:ext cx="7958758" cy="3633944"/>
          </a:xfrm>
          <a:prstGeom prst="rect">
            <a:avLst/>
          </a:prstGeom>
        </p:spPr>
        <p:txBody>
          <a:bodyPr wrap="square">
            <a:spAutoFit/>
          </a:bodyPr>
          <a:lstStyle/>
          <a:p>
            <a:r>
              <a:rPr lang="en-US" sz="2200" dirty="0">
                <a:latin typeface="Times New Roman" panose="02020603050405020304" pitchFamily="18" charset="0"/>
                <a:ea typeface="Calibri" panose="020F0502020204030204" pitchFamily="34" charset="0"/>
                <a:cs typeface="Times New Roman" panose="02020603050405020304" pitchFamily="18" charset="0"/>
              </a:rPr>
              <a:t>An investor is considering purchasing a property with a forecasted first year NOI of $50,000. The investor has established a cap rate requirement of 9.75 percent based on similar properties. </a:t>
            </a:r>
          </a:p>
          <a:p>
            <a:pPr>
              <a:lnSpc>
                <a:spcPct val="115000"/>
              </a:lnSpc>
              <a:spcBef>
                <a:spcPts val="800"/>
              </a:spcBef>
            </a:pPr>
            <a:r>
              <a:rPr lang="en-US" sz="2200" dirty="0">
                <a:latin typeface="Times New Roman" panose="02020603050405020304" pitchFamily="18" charset="0"/>
                <a:ea typeface="Calibri" panose="020F0502020204030204" pitchFamily="34" charset="0"/>
                <a:cs typeface="Times New Roman" panose="02020603050405020304" pitchFamily="18" charset="0"/>
              </a:rPr>
              <a:t>What would this investor consider paying for the property?</a:t>
            </a:r>
          </a:p>
          <a:p>
            <a:pPr>
              <a:lnSpc>
                <a:spcPct val="115000"/>
              </a:lnSpc>
            </a:pPr>
            <a:r>
              <a:rPr lang="en-US" sz="2000" dirty="0">
                <a:latin typeface="Arial" panose="020B0604020202020204" pitchFamily="34" charset="0"/>
                <a:ea typeface="Calibri" panose="020F0502020204030204" pitchFamily="34" charset="0"/>
                <a:cs typeface="Arial" panose="020B0604020202020204" pitchFamily="34" charset="0"/>
              </a:rPr>
              <a:t> </a:t>
            </a:r>
          </a:p>
          <a:p>
            <a:pPr>
              <a:lnSpc>
                <a:spcPct val="115000"/>
              </a:lnSpc>
            </a:pPr>
            <a:r>
              <a:rPr lang="en-US" sz="2200" dirty="0">
                <a:solidFill>
                  <a:srgbClr val="005870"/>
                </a:solidFill>
                <a:latin typeface="Times New Roman" panose="02020603050405020304" pitchFamily="18" charset="0"/>
                <a:ea typeface="Calibri" panose="020F0502020204030204" pitchFamily="34" charset="0"/>
                <a:cs typeface="Times New Roman" panose="02020603050405020304" pitchFamily="18" charset="0"/>
              </a:rPr>
              <a:t>How to solve:</a:t>
            </a:r>
          </a:p>
          <a:p>
            <a:pPr>
              <a:lnSpc>
                <a:spcPct val="115000"/>
              </a:lnSpc>
              <a:spcBef>
                <a:spcPts val="150"/>
              </a:spcBef>
              <a:spcAft>
                <a:spcPts val="150"/>
              </a:spcAft>
            </a:pPr>
            <a:r>
              <a:rPr lang="en-US" sz="2200" dirty="0">
                <a:latin typeface="Times New Roman" panose="02020603050405020304" pitchFamily="18" charset="0"/>
                <a:ea typeface="Times New Roman" panose="02020603050405020304" pitchFamily="18" charset="0"/>
                <a:cs typeface="Times New Roman" panose="02020603050405020304" pitchFamily="18" charset="0"/>
              </a:rPr>
              <a:t>I ($50,000) ÷ R (0.0975) = V ($512,821)</a:t>
            </a:r>
          </a:p>
          <a:p>
            <a:pPr>
              <a:spcBef>
                <a:spcPts val="800"/>
              </a:spcBef>
            </a:pPr>
            <a:r>
              <a:rPr lang="en-US" sz="2200" dirty="0">
                <a:latin typeface="Times New Roman" panose="02020603050405020304" pitchFamily="18" charset="0"/>
                <a:cs typeface="Times New Roman" panose="02020603050405020304" pitchFamily="18" charset="0"/>
              </a:rPr>
              <a:t>The investor will consider paying $512,821 for this property using the capitalization rate of 9.75 percent to determine investment value.</a:t>
            </a:r>
          </a:p>
        </p:txBody>
      </p:sp>
      <p:sp>
        <p:nvSpPr>
          <p:cNvPr id="4" name="Slide Number Placeholder 3">
            <a:extLst>
              <a:ext uri="{FF2B5EF4-FFF2-40B4-BE49-F238E27FC236}">
                <a16:creationId xmlns:a16="http://schemas.microsoft.com/office/drawing/2014/main" id="{C8B25969-C9EC-4509-B08B-4FDD05178463}"/>
              </a:ext>
            </a:extLst>
          </p:cNvPr>
          <p:cNvSpPr>
            <a:spLocks noGrp="1"/>
          </p:cNvSpPr>
          <p:nvPr>
            <p:ph type="sldNum" sz="quarter" idx="10"/>
          </p:nvPr>
        </p:nvSpPr>
        <p:spPr/>
        <p:txBody>
          <a:bodyPr/>
          <a:lstStyle/>
          <a:p>
            <a:fld id="{B9E1C8A5-9C65-4F56-8705-354FF305CE30}" type="slidenum">
              <a:rPr lang="en-US" smtClean="0"/>
              <a:pPr/>
              <a:t>27</a:t>
            </a:fld>
            <a:endParaRPr lang="en-US"/>
          </a:p>
        </p:txBody>
      </p:sp>
    </p:spTree>
    <p:custDataLst>
      <p:tags r:id="rId1"/>
    </p:custDataLst>
    <p:extLst>
      <p:ext uri="{BB962C8B-B14F-4D97-AF65-F5344CB8AC3E}">
        <p14:creationId xmlns:p14="http://schemas.microsoft.com/office/powerpoint/2010/main" val="3981718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Income Capitalization</a:t>
            </a:r>
          </a:p>
        </p:txBody>
      </p:sp>
      <p:sp>
        <p:nvSpPr>
          <p:cNvPr id="8" name="TextBox 7">
            <a:extLst>
              <a:ext uri="{FF2B5EF4-FFF2-40B4-BE49-F238E27FC236}">
                <a16:creationId xmlns:a16="http://schemas.microsoft.com/office/drawing/2014/main" id="{F9A90E2B-C825-DC4D-A47B-65E0880DC056}"/>
              </a:ext>
            </a:extLst>
          </p:cNvPr>
          <p:cNvSpPr txBox="1"/>
          <p:nvPr/>
        </p:nvSpPr>
        <p:spPr>
          <a:xfrm>
            <a:off x="427382" y="1495961"/>
            <a:ext cx="3395032" cy="615553"/>
          </a:xfrm>
          <a:prstGeom prst="rect">
            <a:avLst/>
          </a:prstGeom>
          <a:noFill/>
        </p:spPr>
        <p:txBody>
          <a:bodyPr wrap="none" rtlCol="0">
            <a:spAutoFit/>
          </a:bodyPr>
          <a:lstStyle/>
          <a:p>
            <a:r>
              <a:rPr lang="en-US" sz="2400" dirty="0">
                <a:solidFill>
                  <a:srgbClr val="005870"/>
                </a:solidFill>
                <a:latin typeface="Times New Roman" panose="02020603050405020304" pitchFamily="18" charset="0"/>
                <a:cs typeface="Times New Roman" panose="02020603050405020304" pitchFamily="18" charset="0"/>
              </a:rPr>
              <a:t>Value = </a:t>
            </a:r>
            <a:r>
              <a:rPr lang="en-US" sz="3400" b="1" u="sng" dirty="0">
                <a:solidFill>
                  <a:srgbClr val="005870"/>
                </a:solidFill>
                <a:latin typeface="Times New Roman" panose="02020603050405020304" pitchFamily="18" charset="0"/>
                <a:cs typeface="Times New Roman" panose="02020603050405020304" pitchFamily="18" charset="0"/>
              </a:rPr>
              <a:t>Income</a:t>
            </a:r>
            <a:r>
              <a:rPr lang="en-US" sz="2400" dirty="0">
                <a:solidFill>
                  <a:srgbClr val="005870"/>
                </a:solidFill>
                <a:latin typeface="Times New Roman" panose="02020603050405020304" pitchFamily="18" charset="0"/>
                <a:cs typeface="Times New Roman" panose="02020603050405020304" pitchFamily="18" charset="0"/>
              </a:rPr>
              <a:t> / Rate</a:t>
            </a:r>
          </a:p>
        </p:txBody>
      </p:sp>
      <p:sp>
        <p:nvSpPr>
          <p:cNvPr id="4" name="TextBox 3">
            <a:extLst>
              <a:ext uri="{FF2B5EF4-FFF2-40B4-BE49-F238E27FC236}">
                <a16:creationId xmlns:a16="http://schemas.microsoft.com/office/drawing/2014/main" id="{496EA760-7250-DF44-B196-D1BAB711AB41}"/>
              </a:ext>
            </a:extLst>
          </p:cNvPr>
          <p:cNvSpPr txBox="1"/>
          <p:nvPr/>
        </p:nvSpPr>
        <p:spPr>
          <a:xfrm>
            <a:off x="427382" y="2359963"/>
            <a:ext cx="7164511" cy="769441"/>
          </a:xfrm>
          <a:prstGeom prst="rect">
            <a:avLst/>
          </a:prstGeom>
          <a:noFill/>
        </p:spPr>
        <p:txBody>
          <a:bodyPr wrap="square" rtlCol="0">
            <a:spAutoFit/>
          </a:bodyPr>
          <a:lstStyle/>
          <a:p>
            <a:pPr defTabSz="685783">
              <a:spcBef>
                <a:spcPts val="300"/>
              </a:spcBef>
              <a:spcAft>
                <a:spcPts val="300"/>
              </a:spcAft>
              <a:buClr>
                <a:srgbClr val="003F50"/>
              </a:buClr>
            </a:pPr>
            <a:r>
              <a:rPr lang="en-US" sz="2200" dirty="0">
                <a:latin typeface="Times New Roman" panose="02020603050405020304" pitchFamily="18" charset="0"/>
                <a:cs typeface="Times New Roman" panose="02020603050405020304" pitchFamily="18" charset="0"/>
              </a:rPr>
              <a:t>The key to good capitalization rates is understanding the definition of Net Operating Income.</a:t>
            </a:r>
          </a:p>
        </p:txBody>
      </p:sp>
      <p:sp>
        <p:nvSpPr>
          <p:cNvPr id="3" name="Slide Number Placeholder 2">
            <a:extLst>
              <a:ext uri="{FF2B5EF4-FFF2-40B4-BE49-F238E27FC236}">
                <a16:creationId xmlns:a16="http://schemas.microsoft.com/office/drawing/2014/main" id="{52C7F386-3C9A-482D-893B-AC64EB5D98EB}"/>
              </a:ext>
            </a:extLst>
          </p:cNvPr>
          <p:cNvSpPr>
            <a:spLocks noGrp="1"/>
          </p:cNvSpPr>
          <p:nvPr>
            <p:ph type="sldNum" sz="quarter" idx="10"/>
          </p:nvPr>
        </p:nvSpPr>
        <p:spPr/>
        <p:txBody>
          <a:bodyPr/>
          <a:lstStyle/>
          <a:p>
            <a:fld id="{B9E1C8A5-9C65-4F56-8705-354FF305CE30}" type="slidenum">
              <a:rPr lang="en-US" smtClean="0"/>
              <a:pPr/>
              <a:t>28</a:t>
            </a:fld>
            <a:endParaRPr lang="en-US"/>
          </a:p>
        </p:txBody>
      </p:sp>
    </p:spTree>
    <p:custDataLst>
      <p:tags r:id="rId1"/>
    </p:custDataLst>
    <p:extLst>
      <p:ext uri="{BB962C8B-B14F-4D97-AF65-F5344CB8AC3E}">
        <p14:creationId xmlns:p14="http://schemas.microsoft.com/office/powerpoint/2010/main" val="21646222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Income Capitalization</a:t>
            </a:r>
          </a:p>
        </p:txBody>
      </p:sp>
      <p:sp>
        <p:nvSpPr>
          <p:cNvPr id="8" name="TextBox 7">
            <a:extLst>
              <a:ext uri="{FF2B5EF4-FFF2-40B4-BE49-F238E27FC236}">
                <a16:creationId xmlns:a16="http://schemas.microsoft.com/office/drawing/2014/main" id="{F9A90E2B-C825-DC4D-A47B-65E0880DC056}"/>
              </a:ext>
            </a:extLst>
          </p:cNvPr>
          <p:cNvSpPr txBox="1"/>
          <p:nvPr/>
        </p:nvSpPr>
        <p:spPr>
          <a:xfrm>
            <a:off x="427382" y="1386499"/>
            <a:ext cx="3406702" cy="400110"/>
          </a:xfrm>
          <a:prstGeom prst="rect">
            <a:avLst/>
          </a:prstGeom>
          <a:noFill/>
        </p:spPr>
        <p:txBody>
          <a:bodyPr wrap="none" rtlCol="0">
            <a:spAutoFit/>
          </a:bodyPr>
          <a:lstStyle/>
          <a:p>
            <a:pPr defTabSz="685783">
              <a:spcBef>
                <a:spcPts val="300"/>
              </a:spcBef>
              <a:spcAft>
                <a:spcPts val="300"/>
              </a:spcAft>
              <a:buClr>
                <a:srgbClr val="003F50"/>
              </a:buClr>
            </a:pPr>
            <a:r>
              <a:rPr lang="en-US" sz="2000" dirty="0">
                <a:solidFill>
                  <a:srgbClr val="005870"/>
                </a:solidFill>
                <a:latin typeface="Times New Roman" panose="02020603050405020304" pitchFamily="18" charset="0"/>
                <a:cs typeface="Times New Roman" panose="02020603050405020304" pitchFamily="18" charset="0"/>
              </a:rPr>
              <a:t>Net Operating Income Formula</a:t>
            </a:r>
          </a:p>
        </p:txBody>
      </p:sp>
      <p:sp>
        <p:nvSpPr>
          <p:cNvPr id="3" name="TextBox 2">
            <a:extLst>
              <a:ext uri="{FF2B5EF4-FFF2-40B4-BE49-F238E27FC236}">
                <a16:creationId xmlns:a16="http://schemas.microsoft.com/office/drawing/2014/main" id="{8C3C7102-D197-AA4C-BF29-B362D15799EA}"/>
              </a:ext>
            </a:extLst>
          </p:cNvPr>
          <p:cNvSpPr txBox="1"/>
          <p:nvPr/>
        </p:nvSpPr>
        <p:spPr>
          <a:xfrm>
            <a:off x="2844650" y="2237834"/>
            <a:ext cx="3078087" cy="1446550"/>
          </a:xfrm>
          <a:prstGeom prst="rect">
            <a:avLst/>
          </a:prstGeom>
          <a:noFill/>
          <a:ln w="38100">
            <a:solidFill>
              <a:srgbClr val="85CFF5"/>
            </a:solidFill>
          </a:ln>
        </p:spPr>
        <p:txBody>
          <a:bodyPr wrap="none" rtlCol="0">
            <a:spAutoFit/>
          </a:bodyPr>
          <a:lstStyle/>
          <a:p>
            <a:r>
              <a:rPr lang="en-US" sz="2200" dirty="0">
                <a:latin typeface="Times New Roman" panose="02020603050405020304" pitchFamily="18" charset="0"/>
                <a:cs typeface="Times New Roman" panose="02020603050405020304" pitchFamily="18" charset="0"/>
              </a:rPr>
              <a:t>Potential Rental Income</a:t>
            </a:r>
          </a:p>
          <a:p>
            <a:pPr marL="214313" indent="-214313">
              <a:buFontTx/>
              <a:buChar char="-"/>
            </a:pPr>
            <a:r>
              <a:rPr lang="en-US" sz="2200" dirty="0">
                <a:latin typeface="Times New Roman" panose="02020603050405020304" pitchFamily="18" charset="0"/>
                <a:cs typeface="Times New Roman" panose="02020603050405020304" pitchFamily="18" charset="0"/>
              </a:rPr>
              <a:t>  Vacancy</a:t>
            </a:r>
          </a:p>
          <a:p>
            <a:pPr marL="214313" indent="-214313">
              <a:buFontTx/>
              <a:buChar char="-"/>
            </a:pPr>
            <a:r>
              <a:rPr lang="en-US" sz="2200" dirty="0">
                <a:latin typeface="Times New Roman" panose="02020603050405020304" pitchFamily="18" charset="0"/>
                <a:cs typeface="Times New Roman" panose="02020603050405020304" pitchFamily="18" charset="0"/>
              </a:rPr>
              <a:t>  Operating Expenses</a:t>
            </a:r>
          </a:p>
          <a:p>
            <a:r>
              <a:rPr lang="en-US" sz="2200" dirty="0">
                <a:latin typeface="Times New Roman" panose="02020603050405020304" pitchFamily="18" charset="0"/>
                <a:cs typeface="Times New Roman" panose="02020603050405020304" pitchFamily="18" charset="0"/>
              </a:rPr>
              <a:t>=   Net Operating Income</a:t>
            </a:r>
          </a:p>
        </p:txBody>
      </p:sp>
      <p:sp>
        <p:nvSpPr>
          <p:cNvPr id="5" name="TextBox 4">
            <a:extLst>
              <a:ext uri="{FF2B5EF4-FFF2-40B4-BE49-F238E27FC236}">
                <a16:creationId xmlns:a16="http://schemas.microsoft.com/office/drawing/2014/main" id="{566E2A05-5EB9-4F4D-A277-3655983D763C}"/>
              </a:ext>
            </a:extLst>
          </p:cNvPr>
          <p:cNvSpPr txBox="1"/>
          <p:nvPr/>
        </p:nvSpPr>
        <p:spPr>
          <a:xfrm>
            <a:off x="690210" y="3927668"/>
            <a:ext cx="7343879" cy="769441"/>
          </a:xfrm>
          <a:prstGeom prst="rect">
            <a:avLst/>
          </a:prstGeom>
          <a:noFill/>
        </p:spPr>
        <p:txBody>
          <a:bodyPr wrap="square" rtlCol="0">
            <a:spAutoFit/>
          </a:bodyPr>
          <a:lstStyle/>
          <a:p>
            <a:pPr defTabSz="685783">
              <a:spcBef>
                <a:spcPts val="300"/>
              </a:spcBef>
              <a:spcAft>
                <a:spcPts val="300"/>
              </a:spcAft>
              <a:buClr>
                <a:srgbClr val="003F50"/>
              </a:buClr>
            </a:pPr>
            <a:r>
              <a:rPr lang="en-US" sz="2200" dirty="0">
                <a:latin typeface="Times New Roman" panose="02020603050405020304" pitchFamily="18" charset="0"/>
                <a:cs typeface="Times New Roman" panose="02020603050405020304" pitchFamily="18" charset="0"/>
              </a:rPr>
              <a:t>The complete process is found on an Annual Property Operating Data form.</a:t>
            </a:r>
          </a:p>
        </p:txBody>
      </p:sp>
      <p:sp>
        <p:nvSpPr>
          <p:cNvPr id="4" name="Slide Number Placeholder 3">
            <a:extLst>
              <a:ext uri="{FF2B5EF4-FFF2-40B4-BE49-F238E27FC236}">
                <a16:creationId xmlns:a16="http://schemas.microsoft.com/office/drawing/2014/main" id="{BA2F594B-5ED6-4F20-A41E-B26A985C1DA0}"/>
              </a:ext>
            </a:extLst>
          </p:cNvPr>
          <p:cNvSpPr>
            <a:spLocks noGrp="1"/>
          </p:cNvSpPr>
          <p:nvPr>
            <p:ph type="sldNum" sz="quarter" idx="10"/>
          </p:nvPr>
        </p:nvSpPr>
        <p:spPr/>
        <p:txBody>
          <a:bodyPr/>
          <a:lstStyle/>
          <a:p>
            <a:fld id="{B9E1C8A5-9C65-4F56-8705-354FF305CE30}" type="slidenum">
              <a:rPr lang="en-US" smtClean="0"/>
              <a:pPr/>
              <a:t>29</a:t>
            </a:fld>
            <a:endParaRPr lang="en-US"/>
          </a:p>
        </p:txBody>
      </p:sp>
    </p:spTree>
    <p:custDataLst>
      <p:tags r:id="rId1"/>
    </p:custDataLst>
    <p:extLst>
      <p:ext uri="{BB962C8B-B14F-4D97-AF65-F5344CB8AC3E}">
        <p14:creationId xmlns:p14="http://schemas.microsoft.com/office/powerpoint/2010/main" val="3336735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5C1F44F-B5DD-EF41-BD05-64892450BF55}"/>
              </a:ext>
            </a:extLst>
          </p:cNvPr>
          <p:cNvSpPr>
            <a:spLocks noGrp="1"/>
          </p:cNvSpPr>
          <p:nvPr>
            <p:ph type="subTitle" idx="1"/>
          </p:nvPr>
        </p:nvSpPr>
        <p:spPr>
          <a:xfrm>
            <a:off x="516364" y="387859"/>
            <a:ext cx="5315978" cy="565537"/>
          </a:xfrm>
        </p:spPr>
        <p:txBody>
          <a:bodyPr/>
          <a:lstStyle/>
          <a:p>
            <a:r>
              <a:rPr lang="en-US" dirty="0">
                <a:solidFill>
                  <a:srgbClr val="005870"/>
                </a:solidFill>
                <a:latin typeface="Times New Roman" panose="02020603050405020304" pitchFamily="18" charset="0"/>
                <a:cs typeface="Times New Roman" panose="02020603050405020304" pitchFamily="18" charset="0"/>
              </a:rPr>
              <a:t>Course schedule</a:t>
            </a:r>
          </a:p>
        </p:txBody>
      </p:sp>
      <p:graphicFrame>
        <p:nvGraphicFramePr>
          <p:cNvPr id="7" name="Table 7">
            <a:extLst>
              <a:ext uri="{FF2B5EF4-FFF2-40B4-BE49-F238E27FC236}">
                <a16:creationId xmlns:a16="http://schemas.microsoft.com/office/drawing/2014/main" id="{D0AA40FB-417D-4D40-97AC-71CE699DA299}"/>
              </a:ext>
            </a:extLst>
          </p:cNvPr>
          <p:cNvGraphicFramePr>
            <a:graphicFrameLocks noGrp="1"/>
          </p:cNvGraphicFramePr>
          <p:nvPr>
            <p:extLst>
              <p:ext uri="{D42A27DB-BD31-4B8C-83A1-F6EECF244321}">
                <p14:modId xmlns:p14="http://schemas.microsoft.com/office/powerpoint/2010/main" val="3006368266"/>
              </p:ext>
            </p:extLst>
          </p:nvPr>
        </p:nvGraphicFramePr>
        <p:xfrm>
          <a:off x="395785" y="2797791"/>
          <a:ext cx="8373076" cy="3824562"/>
        </p:xfrm>
        <a:graphic>
          <a:graphicData uri="http://schemas.openxmlformats.org/drawingml/2006/table">
            <a:tbl>
              <a:tblPr firstRow="1" bandRow="1">
                <a:tableStyleId>{5C22544A-7EE6-4342-B048-85BDC9FD1C3A}</a:tableStyleId>
              </a:tblPr>
              <a:tblGrid>
                <a:gridCol w="6507148">
                  <a:extLst>
                    <a:ext uri="{9D8B030D-6E8A-4147-A177-3AD203B41FA5}">
                      <a16:colId xmlns:a16="http://schemas.microsoft.com/office/drawing/2014/main" val="735959145"/>
                    </a:ext>
                  </a:extLst>
                </a:gridCol>
                <a:gridCol w="1865928">
                  <a:extLst>
                    <a:ext uri="{9D8B030D-6E8A-4147-A177-3AD203B41FA5}">
                      <a16:colId xmlns:a16="http://schemas.microsoft.com/office/drawing/2014/main" val="1233356275"/>
                    </a:ext>
                  </a:extLst>
                </a:gridCol>
              </a:tblGrid>
              <a:tr h="500267">
                <a:tc gridSpan="2">
                  <a:txBody>
                    <a:bodyPr/>
                    <a:lstStyle/>
                    <a:p>
                      <a:r>
                        <a:rPr lang="en-US" sz="2400" dirty="0">
                          <a:latin typeface="Times New Roman" panose="02020603050405020304" pitchFamily="18" charset="0"/>
                          <a:cs typeface="Times New Roman" panose="02020603050405020304" pitchFamily="18" charset="0"/>
                        </a:rPr>
                        <a:t>Part 1: Investment Property</a:t>
                      </a:r>
                    </a:p>
                  </a:txBody>
                  <a:tcPr>
                    <a:solidFill>
                      <a:srgbClr val="00718E"/>
                    </a:solidFill>
                  </a:tcPr>
                </a:tc>
                <a:tc hMerge="1">
                  <a:txBody>
                    <a:bodyPr/>
                    <a:lstStyle/>
                    <a:p>
                      <a:endParaRPr lang="en-US" dirty="0"/>
                    </a:p>
                  </a:txBody>
                  <a:tcPr/>
                </a:tc>
                <a:extLst>
                  <a:ext uri="{0D108BD9-81ED-4DB2-BD59-A6C34878D82A}">
                    <a16:rowId xmlns:a16="http://schemas.microsoft.com/office/drawing/2014/main" val="2075301896"/>
                  </a:ext>
                </a:extLst>
              </a:tr>
              <a:tr h="500267">
                <a:tc>
                  <a:txBody>
                    <a:bodyPr/>
                    <a:lstStyle/>
                    <a:p>
                      <a:r>
                        <a:rPr lang="en-US" sz="2400" dirty="0">
                          <a:latin typeface="Times New Roman" panose="02020603050405020304" pitchFamily="18" charset="0"/>
                          <a:cs typeface="Times New Roman" panose="02020603050405020304" pitchFamily="18" charset="0"/>
                        </a:rPr>
                        <a:t>Lesson 1: Overview of Commercial Real Estate</a:t>
                      </a:r>
                    </a:p>
                  </a:txBody>
                  <a:tcPr/>
                </a:tc>
                <a:tc>
                  <a:txBody>
                    <a:bodyPr/>
                    <a:lstStyle/>
                    <a:p>
                      <a:r>
                        <a:rPr lang="en-US" sz="2400" dirty="0">
                          <a:latin typeface="Times New Roman" panose="02020603050405020304" pitchFamily="18" charset="0"/>
                          <a:cs typeface="Times New Roman" panose="02020603050405020304" pitchFamily="18" charset="0"/>
                        </a:rPr>
                        <a:t>8:45-9:00</a:t>
                      </a:r>
                    </a:p>
                  </a:txBody>
                  <a:tcPr/>
                </a:tc>
                <a:extLst>
                  <a:ext uri="{0D108BD9-81ED-4DB2-BD59-A6C34878D82A}">
                    <a16:rowId xmlns:a16="http://schemas.microsoft.com/office/drawing/2014/main" val="1149259345"/>
                  </a:ext>
                </a:extLst>
              </a:tr>
              <a:tr h="551753">
                <a:tc>
                  <a:txBody>
                    <a:bodyPr/>
                    <a:lstStyle/>
                    <a:p>
                      <a:r>
                        <a:rPr lang="en-US" sz="2400" dirty="0">
                          <a:latin typeface="Times New Roman" panose="02020603050405020304" pitchFamily="18" charset="0"/>
                          <a:cs typeface="Times New Roman" panose="02020603050405020304" pitchFamily="18" charset="0"/>
                        </a:rPr>
                        <a:t>Lesson 2: Determining Values of Investment Properties</a:t>
                      </a:r>
                    </a:p>
                  </a:txBody>
                  <a:tcPr/>
                </a:tc>
                <a:tc>
                  <a:txBody>
                    <a:bodyPr/>
                    <a:lstStyle/>
                    <a:p>
                      <a:r>
                        <a:rPr lang="en-US" sz="2400" dirty="0">
                          <a:latin typeface="Times New Roman" panose="02020603050405020304" pitchFamily="18" charset="0"/>
                          <a:cs typeface="Times New Roman" panose="02020603050405020304" pitchFamily="18" charset="0"/>
                        </a:rPr>
                        <a:t>9:00-9:15</a:t>
                      </a:r>
                    </a:p>
                  </a:txBody>
                  <a:tcPr/>
                </a:tc>
                <a:extLst>
                  <a:ext uri="{0D108BD9-81ED-4DB2-BD59-A6C34878D82A}">
                    <a16:rowId xmlns:a16="http://schemas.microsoft.com/office/drawing/2014/main" val="1011314521"/>
                  </a:ext>
                </a:extLst>
              </a:tr>
              <a:tr h="500267">
                <a:tc>
                  <a:txBody>
                    <a:bodyPr/>
                    <a:lstStyle/>
                    <a:p>
                      <a:r>
                        <a:rPr lang="en-US" sz="2400" dirty="0">
                          <a:latin typeface="Times New Roman" panose="02020603050405020304" pitchFamily="18" charset="0"/>
                          <a:cs typeface="Times New Roman" panose="02020603050405020304" pitchFamily="18" charset="0"/>
                        </a:rPr>
                        <a:t>Lesson 3: Resources for Decision-Making</a:t>
                      </a:r>
                    </a:p>
                  </a:txBody>
                  <a:tcPr/>
                </a:tc>
                <a:tc>
                  <a:txBody>
                    <a:bodyPr/>
                    <a:lstStyle/>
                    <a:p>
                      <a:r>
                        <a:rPr lang="en-US" sz="2400" dirty="0">
                          <a:latin typeface="Times New Roman" panose="02020603050405020304" pitchFamily="18" charset="0"/>
                          <a:cs typeface="Times New Roman" panose="02020603050405020304" pitchFamily="18" charset="0"/>
                        </a:rPr>
                        <a:t>9:15-9:30</a:t>
                      </a:r>
                    </a:p>
                  </a:txBody>
                  <a:tcPr/>
                </a:tc>
                <a:extLst>
                  <a:ext uri="{0D108BD9-81ED-4DB2-BD59-A6C34878D82A}">
                    <a16:rowId xmlns:a16="http://schemas.microsoft.com/office/drawing/2014/main" val="3259168678"/>
                  </a:ext>
                </a:extLst>
              </a:tr>
              <a:tr h="500267">
                <a:tc>
                  <a:txBody>
                    <a:bodyPr/>
                    <a:lstStyle/>
                    <a:p>
                      <a:r>
                        <a:rPr lang="en-US" sz="2400" dirty="0">
                          <a:latin typeface="Times New Roman" panose="02020603050405020304" pitchFamily="18" charset="0"/>
                          <a:cs typeface="Times New Roman" panose="02020603050405020304" pitchFamily="18" charset="0"/>
                        </a:rPr>
                        <a:t>Lesson 4: Data for Decision-Making</a:t>
                      </a:r>
                    </a:p>
                  </a:txBody>
                  <a:tcPr/>
                </a:tc>
                <a:tc>
                  <a:txBody>
                    <a:bodyPr/>
                    <a:lstStyle/>
                    <a:p>
                      <a:r>
                        <a:rPr lang="en-US" sz="2400" dirty="0">
                          <a:latin typeface="Times New Roman" panose="02020603050405020304" pitchFamily="18" charset="0"/>
                          <a:cs typeface="Times New Roman" panose="02020603050405020304" pitchFamily="18" charset="0"/>
                        </a:rPr>
                        <a:t>9:30-9:45</a:t>
                      </a:r>
                    </a:p>
                  </a:txBody>
                  <a:tcPr/>
                </a:tc>
                <a:extLst>
                  <a:ext uri="{0D108BD9-81ED-4DB2-BD59-A6C34878D82A}">
                    <a16:rowId xmlns:a16="http://schemas.microsoft.com/office/drawing/2014/main" val="140747614"/>
                  </a:ext>
                </a:extLst>
              </a:tr>
              <a:tr h="500267">
                <a:tc>
                  <a:txBody>
                    <a:bodyPr/>
                    <a:lstStyle/>
                    <a:p>
                      <a:r>
                        <a:rPr lang="en-US" sz="2400" dirty="0">
                          <a:latin typeface="Times New Roman" panose="02020603050405020304" pitchFamily="18" charset="0"/>
                          <a:cs typeface="Times New Roman" panose="02020603050405020304" pitchFamily="18" charset="0"/>
                        </a:rPr>
                        <a:t>Case Study Part 1: Investment Property</a:t>
                      </a:r>
                    </a:p>
                  </a:txBody>
                  <a:tcPr/>
                </a:tc>
                <a:tc>
                  <a:txBody>
                    <a:bodyPr/>
                    <a:lstStyle/>
                    <a:p>
                      <a:r>
                        <a:rPr lang="en-US" sz="2400" dirty="0">
                          <a:latin typeface="Times New Roman" panose="02020603050405020304" pitchFamily="18" charset="0"/>
                          <a:cs typeface="Times New Roman" panose="02020603050405020304" pitchFamily="18" charset="0"/>
                        </a:rPr>
                        <a:t>9:45-10:00</a:t>
                      </a:r>
                    </a:p>
                  </a:txBody>
                  <a:tcPr/>
                </a:tc>
                <a:extLst>
                  <a:ext uri="{0D108BD9-81ED-4DB2-BD59-A6C34878D82A}">
                    <a16:rowId xmlns:a16="http://schemas.microsoft.com/office/drawing/2014/main" val="3208801335"/>
                  </a:ext>
                </a:extLst>
              </a:tr>
              <a:tr h="500267">
                <a:tc>
                  <a:txBody>
                    <a:bodyPr/>
                    <a:lstStyle/>
                    <a:p>
                      <a:r>
                        <a:rPr lang="en-US" sz="2400" b="1" dirty="0">
                          <a:latin typeface="Times New Roman" panose="02020603050405020304" pitchFamily="18" charset="0"/>
                          <a:cs typeface="Times New Roman" panose="02020603050405020304" pitchFamily="18" charset="0"/>
                        </a:rPr>
                        <a:t>Break #1</a:t>
                      </a:r>
                    </a:p>
                  </a:txBody>
                  <a:tcPr/>
                </a:tc>
                <a:tc>
                  <a:txBody>
                    <a:bodyPr/>
                    <a:lstStyle/>
                    <a:p>
                      <a:r>
                        <a:rPr lang="en-US" sz="2400" dirty="0">
                          <a:latin typeface="Times New Roman" panose="02020603050405020304" pitchFamily="18" charset="0"/>
                          <a:cs typeface="Times New Roman" panose="02020603050405020304" pitchFamily="18" charset="0"/>
                        </a:rPr>
                        <a:t>10:00-10:15</a:t>
                      </a:r>
                    </a:p>
                  </a:txBody>
                  <a:tcPr/>
                </a:tc>
                <a:extLst>
                  <a:ext uri="{0D108BD9-81ED-4DB2-BD59-A6C34878D82A}">
                    <a16:rowId xmlns:a16="http://schemas.microsoft.com/office/drawing/2014/main" val="133252009"/>
                  </a:ext>
                </a:extLst>
              </a:tr>
            </a:tbl>
          </a:graphicData>
        </a:graphic>
      </p:graphicFrame>
      <p:graphicFrame>
        <p:nvGraphicFramePr>
          <p:cNvPr id="3" name="Table 7">
            <a:extLst>
              <a:ext uri="{FF2B5EF4-FFF2-40B4-BE49-F238E27FC236}">
                <a16:creationId xmlns:a16="http://schemas.microsoft.com/office/drawing/2014/main" id="{C31BEE2A-C376-41DC-9C3F-F5B797653E14}"/>
              </a:ext>
            </a:extLst>
          </p:cNvPr>
          <p:cNvGraphicFramePr>
            <a:graphicFrameLocks noGrp="1"/>
          </p:cNvGraphicFramePr>
          <p:nvPr>
            <p:extLst>
              <p:ext uri="{D42A27DB-BD31-4B8C-83A1-F6EECF244321}">
                <p14:modId xmlns:p14="http://schemas.microsoft.com/office/powerpoint/2010/main" val="2449608426"/>
              </p:ext>
            </p:extLst>
          </p:nvPr>
        </p:nvGraphicFramePr>
        <p:xfrm>
          <a:off x="385462" y="1099450"/>
          <a:ext cx="8373076" cy="1552287"/>
        </p:xfrm>
        <a:graphic>
          <a:graphicData uri="http://schemas.openxmlformats.org/drawingml/2006/table">
            <a:tbl>
              <a:tblPr firstRow="1" bandRow="1">
                <a:tableStyleId>{5C22544A-7EE6-4342-B048-85BDC9FD1C3A}</a:tableStyleId>
              </a:tblPr>
              <a:tblGrid>
                <a:gridCol w="6507148">
                  <a:extLst>
                    <a:ext uri="{9D8B030D-6E8A-4147-A177-3AD203B41FA5}">
                      <a16:colId xmlns:a16="http://schemas.microsoft.com/office/drawing/2014/main" val="735959145"/>
                    </a:ext>
                  </a:extLst>
                </a:gridCol>
                <a:gridCol w="1865928">
                  <a:extLst>
                    <a:ext uri="{9D8B030D-6E8A-4147-A177-3AD203B41FA5}">
                      <a16:colId xmlns:a16="http://schemas.microsoft.com/office/drawing/2014/main" val="1233356275"/>
                    </a:ext>
                  </a:extLst>
                </a:gridCol>
              </a:tblGrid>
              <a:tr h="500267">
                <a:tc gridSpan="2">
                  <a:txBody>
                    <a:bodyPr/>
                    <a:lstStyle/>
                    <a:p>
                      <a:r>
                        <a:rPr lang="en-US" sz="2400" dirty="0">
                          <a:latin typeface="Times New Roman" panose="02020603050405020304" pitchFamily="18" charset="0"/>
                          <a:cs typeface="Times New Roman" panose="02020603050405020304" pitchFamily="18" charset="0"/>
                        </a:rPr>
                        <a:t>Course Introduction</a:t>
                      </a:r>
                    </a:p>
                  </a:txBody>
                  <a:tcPr>
                    <a:solidFill>
                      <a:srgbClr val="00718E"/>
                    </a:solidFill>
                  </a:tcPr>
                </a:tc>
                <a:tc hMerge="1">
                  <a:txBody>
                    <a:bodyPr/>
                    <a:lstStyle/>
                    <a:p>
                      <a:endParaRPr lang="en-US" dirty="0"/>
                    </a:p>
                  </a:txBody>
                  <a:tcPr/>
                </a:tc>
                <a:extLst>
                  <a:ext uri="{0D108BD9-81ED-4DB2-BD59-A6C34878D82A}">
                    <a16:rowId xmlns:a16="http://schemas.microsoft.com/office/drawing/2014/main" val="2075301896"/>
                  </a:ext>
                </a:extLst>
              </a:tr>
              <a:tr h="500267">
                <a:tc>
                  <a:txBody>
                    <a:bodyPr/>
                    <a:lstStyle/>
                    <a:p>
                      <a:r>
                        <a:rPr lang="en-US" sz="2400" dirty="0">
                          <a:latin typeface="Times New Roman" panose="02020603050405020304" pitchFamily="18" charset="0"/>
                          <a:cs typeface="Times New Roman" panose="02020603050405020304" pitchFamily="18" charset="0"/>
                        </a:rPr>
                        <a:t>Course Description and Objectives</a:t>
                      </a:r>
                    </a:p>
                  </a:txBody>
                  <a:tcPr/>
                </a:tc>
                <a:tc>
                  <a:txBody>
                    <a:bodyPr/>
                    <a:lstStyle/>
                    <a:p>
                      <a:r>
                        <a:rPr lang="en-US" sz="2400" dirty="0">
                          <a:latin typeface="Times New Roman" panose="02020603050405020304" pitchFamily="18" charset="0"/>
                          <a:cs typeface="Times New Roman" panose="02020603050405020304" pitchFamily="18" charset="0"/>
                        </a:rPr>
                        <a:t>8:30-8:35</a:t>
                      </a:r>
                    </a:p>
                  </a:txBody>
                  <a:tcPr/>
                </a:tc>
                <a:extLst>
                  <a:ext uri="{0D108BD9-81ED-4DB2-BD59-A6C34878D82A}">
                    <a16:rowId xmlns:a16="http://schemas.microsoft.com/office/drawing/2014/main" val="1149259345"/>
                  </a:ext>
                </a:extLst>
              </a:tr>
              <a:tr h="551753">
                <a:tc>
                  <a:txBody>
                    <a:bodyPr/>
                    <a:lstStyle/>
                    <a:p>
                      <a:r>
                        <a:rPr lang="en-US" sz="2400" dirty="0">
                          <a:latin typeface="Times New Roman" panose="02020603050405020304" pitchFamily="18" charset="0"/>
                          <a:cs typeface="Times New Roman" panose="02020603050405020304" pitchFamily="18" charset="0"/>
                        </a:rPr>
                        <a:t>Introductions</a:t>
                      </a:r>
                    </a:p>
                  </a:txBody>
                  <a:tcPr/>
                </a:tc>
                <a:tc>
                  <a:txBody>
                    <a:bodyPr/>
                    <a:lstStyle/>
                    <a:p>
                      <a:r>
                        <a:rPr lang="en-US" sz="2400" dirty="0">
                          <a:latin typeface="Times New Roman" panose="02020603050405020304" pitchFamily="18" charset="0"/>
                          <a:cs typeface="Times New Roman" panose="02020603050405020304" pitchFamily="18" charset="0"/>
                        </a:rPr>
                        <a:t>835-8:45</a:t>
                      </a:r>
                    </a:p>
                  </a:txBody>
                  <a:tcPr/>
                </a:tc>
                <a:extLst>
                  <a:ext uri="{0D108BD9-81ED-4DB2-BD59-A6C34878D82A}">
                    <a16:rowId xmlns:a16="http://schemas.microsoft.com/office/drawing/2014/main" val="1011314521"/>
                  </a:ext>
                </a:extLst>
              </a:tr>
            </a:tbl>
          </a:graphicData>
        </a:graphic>
      </p:graphicFrame>
      <p:sp>
        <p:nvSpPr>
          <p:cNvPr id="4" name="Slide Number Placeholder 3">
            <a:extLst>
              <a:ext uri="{FF2B5EF4-FFF2-40B4-BE49-F238E27FC236}">
                <a16:creationId xmlns:a16="http://schemas.microsoft.com/office/drawing/2014/main" id="{45E88957-8030-49DF-A9F9-393716D43D32}"/>
              </a:ext>
            </a:extLst>
          </p:cNvPr>
          <p:cNvSpPr>
            <a:spLocks noGrp="1"/>
          </p:cNvSpPr>
          <p:nvPr>
            <p:ph type="sldNum" sz="quarter" idx="4"/>
          </p:nvPr>
        </p:nvSpPr>
        <p:spPr/>
        <p:txBody>
          <a:bodyPr/>
          <a:lstStyle/>
          <a:p>
            <a:fld id="{17551207-A236-4A9D-BC9F-F0969A974D7F}" type="slidenum">
              <a:rPr lang="en-US" smtClean="0"/>
              <a:pPr/>
              <a:t>3</a:t>
            </a:fld>
            <a:endParaRPr lang="en-US"/>
          </a:p>
        </p:txBody>
      </p:sp>
    </p:spTree>
    <p:custDataLst>
      <p:tags r:id="rId1"/>
    </p:custDataLst>
    <p:extLst>
      <p:ext uri="{BB962C8B-B14F-4D97-AF65-F5344CB8AC3E}">
        <p14:creationId xmlns:p14="http://schemas.microsoft.com/office/powerpoint/2010/main" val="8784216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811" y="145380"/>
            <a:ext cx="8804189" cy="721777"/>
          </a:xfrm>
        </p:spPr>
        <p:txBody>
          <a:bodyPr>
            <a:normAutofit/>
          </a:bodyPr>
          <a:lstStyle/>
          <a:p>
            <a:r>
              <a:rPr lang="en-US" dirty="0">
                <a:latin typeface="Times New Roman" panose="02020603050405020304" pitchFamily="18" charset="0"/>
                <a:cs typeface="Times New Roman" panose="02020603050405020304" pitchFamily="18" charset="0"/>
              </a:rPr>
              <a:t>Annual Property Operating Data Form</a:t>
            </a:r>
          </a:p>
        </p:txBody>
      </p:sp>
      <p:pic>
        <p:nvPicPr>
          <p:cNvPr id="6" name="Content Placeholder 3" descr="A close up of text on a white background&#10;&#10;Description automatically generated">
            <a:extLst>
              <a:ext uri="{FF2B5EF4-FFF2-40B4-BE49-F238E27FC236}">
                <a16:creationId xmlns:a16="http://schemas.microsoft.com/office/drawing/2014/main" id="{CD04D6D8-1C47-4412-9A9E-5144E0672A23}"/>
              </a:ext>
            </a:extLst>
          </p:cNvPr>
          <p:cNvPicPr>
            <a:picLocks noGrp="1"/>
          </p:cNvPicPr>
          <p:nvPr>
            <p:ph idx="1"/>
          </p:nvPr>
        </p:nvPicPr>
        <p:blipFill>
          <a:blip r:embed="rId3" cstate="screen">
            <a:extLst>
              <a:ext uri="{28A0092B-C50C-407E-A947-70E740481C1C}">
                <a14:useLocalDpi xmlns:a14="http://schemas.microsoft.com/office/drawing/2010/main"/>
              </a:ext>
            </a:extLst>
          </a:blip>
          <a:stretch>
            <a:fillRect/>
          </a:stretch>
        </p:blipFill>
        <p:spPr>
          <a:xfrm>
            <a:off x="1983450" y="867157"/>
            <a:ext cx="5177100" cy="5702686"/>
          </a:xfrm>
          <a:prstGeom prst="rect">
            <a:avLst/>
          </a:prstGeom>
          <a:ln>
            <a:solidFill>
              <a:schemeClr val="tx1"/>
            </a:solidFill>
          </a:ln>
        </p:spPr>
      </p:pic>
      <p:sp>
        <p:nvSpPr>
          <p:cNvPr id="3" name="Slide Number Placeholder 2">
            <a:extLst>
              <a:ext uri="{FF2B5EF4-FFF2-40B4-BE49-F238E27FC236}">
                <a16:creationId xmlns:a16="http://schemas.microsoft.com/office/drawing/2014/main" id="{C4748965-C64F-415E-BAE8-5E5D9E4213D8}"/>
              </a:ext>
            </a:extLst>
          </p:cNvPr>
          <p:cNvSpPr>
            <a:spLocks noGrp="1"/>
          </p:cNvSpPr>
          <p:nvPr>
            <p:ph type="sldNum" sz="quarter" idx="10"/>
          </p:nvPr>
        </p:nvSpPr>
        <p:spPr/>
        <p:txBody>
          <a:bodyPr/>
          <a:lstStyle/>
          <a:p>
            <a:fld id="{B9E1C8A5-9C65-4F56-8705-354FF305CE30}" type="slidenum">
              <a:rPr lang="en-US" smtClean="0"/>
              <a:pPr/>
              <a:t>30</a:t>
            </a:fld>
            <a:endParaRPr lang="en-US"/>
          </a:p>
        </p:txBody>
      </p:sp>
    </p:spTree>
    <p:custDataLst>
      <p:tags r:id="rId1"/>
    </p:custDataLst>
    <p:extLst>
      <p:ext uri="{BB962C8B-B14F-4D97-AF65-F5344CB8AC3E}">
        <p14:creationId xmlns:p14="http://schemas.microsoft.com/office/powerpoint/2010/main" val="25510026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2A94BB-5EB4-465D-AD83-262D898DBE25}"/>
              </a:ext>
            </a:extLst>
          </p:cNvPr>
          <p:cNvSpPr>
            <a:spLocks noGrp="1"/>
          </p:cNvSpPr>
          <p:nvPr>
            <p:ph type="title"/>
          </p:nvPr>
        </p:nvSpPr>
        <p:spPr>
          <a:xfrm>
            <a:off x="1058767" y="5222822"/>
            <a:ext cx="8788494" cy="578961"/>
          </a:xfrm>
        </p:spPr>
        <p:txBody>
          <a:bodyPr/>
          <a:lstStyle/>
          <a:p>
            <a:r>
              <a:rPr lang="en-US" dirty="0">
                <a:latin typeface="Times New Roman" panose="02020603050405020304" pitchFamily="18" charset="0"/>
                <a:cs typeface="Times New Roman" panose="02020603050405020304" pitchFamily="18" charset="0"/>
              </a:rPr>
              <a:t>Resources for Decision Making</a:t>
            </a:r>
          </a:p>
        </p:txBody>
      </p:sp>
      <p:sp>
        <p:nvSpPr>
          <p:cNvPr id="5" name="Text Placeholder 4">
            <a:extLst>
              <a:ext uri="{FF2B5EF4-FFF2-40B4-BE49-F238E27FC236}">
                <a16:creationId xmlns:a16="http://schemas.microsoft.com/office/drawing/2014/main" id="{7B2BF939-166F-47AE-B11E-0F62A811262B}"/>
              </a:ext>
            </a:extLst>
          </p:cNvPr>
          <p:cNvSpPr>
            <a:spLocks noGrp="1"/>
          </p:cNvSpPr>
          <p:nvPr>
            <p:ph type="body" sz="quarter" idx="10"/>
          </p:nvPr>
        </p:nvSpPr>
        <p:spPr>
          <a:xfrm>
            <a:off x="1058767" y="4806024"/>
            <a:ext cx="4994672" cy="578961"/>
          </a:xfrm>
        </p:spPr>
        <p:txBody>
          <a:bodyPr>
            <a:normAutofit/>
          </a:bodyPr>
          <a:lstStyle/>
          <a:p>
            <a:r>
              <a:rPr lang="en-US" dirty="0">
                <a:latin typeface="Times New Roman" panose="02020603050405020304" pitchFamily="18" charset="0"/>
                <a:cs typeface="Times New Roman" panose="02020603050405020304" pitchFamily="18" charset="0"/>
              </a:rPr>
              <a:t>Lesson 3</a:t>
            </a:r>
          </a:p>
        </p:txBody>
      </p:sp>
    </p:spTree>
    <p:custDataLst>
      <p:tags r:id="rId1"/>
    </p:custDataLst>
    <p:extLst>
      <p:ext uri="{BB962C8B-B14F-4D97-AF65-F5344CB8AC3E}">
        <p14:creationId xmlns:p14="http://schemas.microsoft.com/office/powerpoint/2010/main" val="14162697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Resources for Decision Making</a:t>
            </a:r>
          </a:p>
        </p:txBody>
      </p:sp>
      <p:sp>
        <p:nvSpPr>
          <p:cNvPr id="5" name="Content Placeholder 4">
            <a:extLst>
              <a:ext uri="{FF2B5EF4-FFF2-40B4-BE49-F238E27FC236}">
                <a16:creationId xmlns:a16="http://schemas.microsoft.com/office/drawing/2014/main" id="{0F4461B8-C215-7842-8ECB-53A0D2CACC54}"/>
              </a:ext>
            </a:extLst>
          </p:cNvPr>
          <p:cNvSpPr>
            <a:spLocks noGrp="1"/>
          </p:cNvSpPr>
          <p:nvPr>
            <p:ph idx="1"/>
          </p:nvPr>
        </p:nvSpPr>
        <p:spPr>
          <a:xfrm>
            <a:off x="456535" y="2009770"/>
            <a:ext cx="7886700" cy="4351338"/>
          </a:xfrm>
        </p:spPr>
        <p:txBody>
          <a:bodyPr>
            <a:normAutofit/>
          </a:bodyPr>
          <a:lstStyle/>
          <a:p>
            <a:r>
              <a:rPr lang="en-US" sz="2200" dirty="0">
                <a:solidFill>
                  <a:schemeClr val="tx1"/>
                </a:solidFill>
                <a:latin typeface="Times New Roman" panose="02020603050405020304" pitchFamily="18" charset="0"/>
                <a:cs typeface="Times New Roman" panose="02020603050405020304" pitchFamily="18" charset="0"/>
              </a:rPr>
              <a:t>Purchase Agreements</a:t>
            </a:r>
          </a:p>
          <a:p>
            <a:r>
              <a:rPr lang="en-US" sz="2200" dirty="0">
                <a:solidFill>
                  <a:schemeClr val="tx1"/>
                </a:solidFill>
                <a:latin typeface="Times New Roman" panose="02020603050405020304" pitchFamily="18" charset="0"/>
                <a:cs typeface="Times New Roman" panose="02020603050405020304" pitchFamily="18" charset="0"/>
              </a:rPr>
              <a:t>Disclosures</a:t>
            </a:r>
          </a:p>
          <a:p>
            <a:r>
              <a:rPr lang="en-US" sz="2200" dirty="0">
                <a:solidFill>
                  <a:schemeClr val="tx1"/>
                </a:solidFill>
                <a:latin typeface="Times New Roman" panose="02020603050405020304" pitchFamily="18" charset="0"/>
                <a:cs typeface="Times New Roman" panose="02020603050405020304" pitchFamily="18" charset="0"/>
              </a:rPr>
              <a:t>Inspections</a:t>
            </a:r>
          </a:p>
          <a:p>
            <a:r>
              <a:rPr lang="en-US" sz="2200" dirty="0">
                <a:solidFill>
                  <a:schemeClr val="tx1"/>
                </a:solidFill>
                <a:latin typeface="Times New Roman" panose="02020603050405020304" pitchFamily="18" charset="0"/>
                <a:cs typeface="Times New Roman" panose="02020603050405020304" pitchFamily="18" charset="0"/>
              </a:rPr>
              <a:t>Licenses needed</a:t>
            </a:r>
          </a:p>
        </p:txBody>
      </p:sp>
      <p:sp>
        <p:nvSpPr>
          <p:cNvPr id="4" name="Content Placeholder 4">
            <a:extLst>
              <a:ext uri="{FF2B5EF4-FFF2-40B4-BE49-F238E27FC236}">
                <a16:creationId xmlns:a16="http://schemas.microsoft.com/office/drawing/2014/main" id="{B5F30917-1415-1B42-88FF-BDB4406BCA37}"/>
              </a:ext>
            </a:extLst>
          </p:cNvPr>
          <p:cNvSpPr txBox="1">
            <a:spLocks/>
          </p:cNvSpPr>
          <p:nvPr/>
        </p:nvSpPr>
        <p:spPr>
          <a:xfrm>
            <a:off x="456535" y="1386499"/>
            <a:ext cx="8058815" cy="323820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33333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3333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3333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3333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3333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solidFill>
                  <a:srgbClr val="005870"/>
                </a:solidFill>
                <a:latin typeface="Times New Roman" panose="02020603050405020304" pitchFamily="18" charset="0"/>
                <a:cs typeface="Times New Roman" panose="02020603050405020304" pitchFamily="18" charset="0"/>
              </a:rPr>
              <a:t>Due Diligence</a:t>
            </a:r>
          </a:p>
        </p:txBody>
      </p:sp>
      <p:sp>
        <p:nvSpPr>
          <p:cNvPr id="3" name="Slide Number Placeholder 2">
            <a:extLst>
              <a:ext uri="{FF2B5EF4-FFF2-40B4-BE49-F238E27FC236}">
                <a16:creationId xmlns:a16="http://schemas.microsoft.com/office/drawing/2014/main" id="{D70FA223-2427-4EBB-AF88-BF73F4E7CF89}"/>
              </a:ext>
            </a:extLst>
          </p:cNvPr>
          <p:cNvSpPr>
            <a:spLocks noGrp="1"/>
          </p:cNvSpPr>
          <p:nvPr>
            <p:ph type="sldNum" sz="quarter" idx="10"/>
          </p:nvPr>
        </p:nvSpPr>
        <p:spPr/>
        <p:txBody>
          <a:bodyPr/>
          <a:lstStyle/>
          <a:p>
            <a:fld id="{B9E1C8A5-9C65-4F56-8705-354FF305CE30}" type="slidenum">
              <a:rPr lang="en-US" smtClean="0"/>
              <a:pPr/>
              <a:t>32</a:t>
            </a:fld>
            <a:endParaRPr lang="en-US"/>
          </a:p>
        </p:txBody>
      </p:sp>
    </p:spTree>
    <p:custDataLst>
      <p:tags r:id="rId1"/>
    </p:custDataLst>
    <p:extLst>
      <p:ext uri="{BB962C8B-B14F-4D97-AF65-F5344CB8AC3E}">
        <p14:creationId xmlns:p14="http://schemas.microsoft.com/office/powerpoint/2010/main" val="9181267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Resources for Decision Making</a:t>
            </a:r>
          </a:p>
        </p:txBody>
      </p:sp>
      <p:sp>
        <p:nvSpPr>
          <p:cNvPr id="3" name="Content Placeholder 2">
            <a:extLst>
              <a:ext uri="{FF2B5EF4-FFF2-40B4-BE49-F238E27FC236}">
                <a16:creationId xmlns:a16="http://schemas.microsoft.com/office/drawing/2014/main" id="{69A021F4-4371-45E3-BCDE-B36B0BF76B6F}"/>
              </a:ext>
            </a:extLst>
          </p:cNvPr>
          <p:cNvSpPr>
            <a:spLocks noGrp="1"/>
          </p:cNvSpPr>
          <p:nvPr>
            <p:ph idx="1"/>
          </p:nvPr>
        </p:nvSpPr>
        <p:spPr/>
        <p:txBody>
          <a:bodyPr>
            <a:normAutofit/>
          </a:bodyPr>
          <a:lstStyle/>
          <a:p>
            <a:endParaRPr lang="en-US" sz="22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276C541-8182-40C8-B751-6685545C5B5B}"/>
              </a:ext>
            </a:extLst>
          </p:cNvPr>
          <p:cNvSpPr>
            <a:spLocks noGrp="1"/>
          </p:cNvSpPr>
          <p:nvPr>
            <p:ph type="sldNum" sz="quarter" idx="10"/>
          </p:nvPr>
        </p:nvSpPr>
        <p:spPr/>
        <p:txBody>
          <a:bodyPr/>
          <a:lstStyle/>
          <a:p>
            <a:fld id="{B9E1C8A5-9C65-4F56-8705-354FF305CE30}" type="slidenum">
              <a:rPr lang="en-US" smtClean="0"/>
              <a:pPr/>
              <a:t>33</a:t>
            </a:fld>
            <a:endParaRPr lang="en-US"/>
          </a:p>
        </p:txBody>
      </p:sp>
    </p:spTree>
    <p:custDataLst>
      <p:tags r:id="rId1"/>
    </p:custDataLst>
    <p:extLst>
      <p:ext uri="{BB962C8B-B14F-4D97-AF65-F5344CB8AC3E}">
        <p14:creationId xmlns:p14="http://schemas.microsoft.com/office/powerpoint/2010/main" val="31494553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Purchase Agreements</a:t>
            </a:r>
          </a:p>
        </p:txBody>
      </p:sp>
      <p:sp>
        <p:nvSpPr>
          <p:cNvPr id="5" name="Content Placeholder 4">
            <a:extLst>
              <a:ext uri="{FF2B5EF4-FFF2-40B4-BE49-F238E27FC236}">
                <a16:creationId xmlns:a16="http://schemas.microsoft.com/office/drawing/2014/main" id="{0F4461B8-C215-7842-8ECB-53A0D2CACC54}"/>
              </a:ext>
            </a:extLst>
          </p:cNvPr>
          <p:cNvSpPr>
            <a:spLocks noGrp="1"/>
          </p:cNvSpPr>
          <p:nvPr>
            <p:ph idx="1"/>
          </p:nvPr>
        </p:nvSpPr>
        <p:spPr/>
        <p:txBody>
          <a:bodyPr>
            <a:normAutofit/>
          </a:bodyPr>
          <a:lstStyle/>
          <a:p>
            <a:pPr>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Identify buyer</a:t>
            </a:r>
          </a:p>
          <a:p>
            <a:pPr>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Identify seller</a:t>
            </a:r>
          </a:p>
          <a:p>
            <a:pPr>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Identify property</a:t>
            </a:r>
          </a:p>
          <a:p>
            <a:pPr>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Identify deed</a:t>
            </a:r>
          </a:p>
          <a:p>
            <a:pPr>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Identify title policy</a:t>
            </a:r>
          </a:p>
          <a:p>
            <a:pPr>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Identify purchase price</a:t>
            </a:r>
          </a:p>
          <a:p>
            <a:pPr>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Identify deposit amount</a:t>
            </a:r>
          </a:p>
        </p:txBody>
      </p:sp>
      <p:sp>
        <p:nvSpPr>
          <p:cNvPr id="3" name="Slide Number Placeholder 2">
            <a:extLst>
              <a:ext uri="{FF2B5EF4-FFF2-40B4-BE49-F238E27FC236}">
                <a16:creationId xmlns:a16="http://schemas.microsoft.com/office/drawing/2014/main" id="{436D1A7E-73AC-49E2-A95D-3B8F8FF1565F}"/>
              </a:ext>
            </a:extLst>
          </p:cNvPr>
          <p:cNvSpPr>
            <a:spLocks noGrp="1"/>
          </p:cNvSpPr>
          <p:nvPr>
            <p:ph type="sldNum" sz="quarter" idx="10"/>
          </p:nvPr>
        </p:nvSpPr>
        <p:spPr/>
        <p:txBody>
          <a:bodyPr/>
          <a:lstStyle/>
          <a:p>
            <a:fld id="{B9E1C8A5-9C65-4F56-8705-354FF305CE30}" type="slidenum">
              <a:rPr lang="en-US" smtClean="0"/>
              <a:pPr/>
              <a:t>34</a:t>
            </a:fld>
            <a:endParaRPr lang="en-US"/>
          </a:p>
        </p:txBody>
      </p:sp>
    </p:spTree>
    <p:custDataLst>
      <p:tags r:id="rId1"/>
    </p:custDataLst>
    <p:extLst>
      <p:ext uri="{BB962C8B-B14F-4D97-AF65-F5344CB8AC3E}">
        <p14:creationId xmlns:p14="http://schemas.microsoft.com/office/powerpoint/2010/main" val="7117087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Purchase Agreements</a:t>
            </a:r>
          </a:p>
        </p:txBody>
      </p:sp>
      <p:sp>
        <p:nvSpPr>
          <p:cNvPr id="5" name="Content Placeholder 4">
            <a:extLst>
              <a:ext uri="{FF2B5EF4-FFF2-40B4-BE49-F238E27FC236}">
                <a16:creationId xmlns:a16="http://schemas.microsoft.com/office/drawing/2014/main" id="{0F4461B8-C215-7842-8ECB-53A0D2CACC54}"/>
              </a:ext>
            </a:extLst>
          </p:cNvPr>
          <p:cNvSpPr>
            <a:spLocks noGrp="1"/>
          </p:cNvSpPr>
          <p:nvPr>
            <p:ph idx="1"/>
          </p:nvPr>
        </p:nvSpPr>
        <p:spPr/>
        <p:txBody>
          <a:bodyPr>
            <a:normAutofit/>
          </a:bodyPr>
          <a:lstStyle/>
          <a:p>
            <a:pPr>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Identify buyer’s agent</a:t>
            </a:r>
          </a:p>
          <a:p>
            <a:pPr>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Identify seller’s agent</a:t>
            </a:r>
          </a:p>
          <a:p>
            <a:pPr>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Identify title company</a:t>
            </a:r>
          </a:p>
          <a:p>
            <a:pPr>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Identify settlement</a:t>
            </a:r>
          </a:p>
          <a:p>
            <a:pPr>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Identify closing information</a:t>
            </a:r>
          </a:p>
        </p:txBody>
      </p:sp>
      <p:sp>
        <p:nvSpPr>
          <p:cNvPr id="3" name="Slide Number Placeholder 2">
            <a:extLst>
              <a:ext uri="{FF2B5EF4-FFF2-40B4-BE49-F238E27FC236}">
                <a16:creationId xmlns:a16="http://schemas.microsoft.com/office/drawing/2014/main" id="{D3C8F279-0F7A-4B07-BB9A-3E2B4D9DF3D1}"/>
              </a:ext>
            </a:extLst>
          </p:cNvPr>
          <p:cNvSpPr>
            <a:spLocks noGrp="1"/>
          </p:cNvSpPr>
          <p:nvPr>
            <p:ph type="sldNum" sz="quarter" idx="10"/>
          </p:nvPr>
        </p:nvSpPr>
        <p:spPr/>
        <p:txBody>
          <a:bodyPr/>
          <a:lstStyle/>
          <a:p>
            <a:fld id="{B9E1C8A5-9C65-4F56-8705-354FF305CE30}" type="slidenum">
              <a:rPr lang="en-US" smtClean="0"/>
              <a:pPr/>
              <a:t>35</a:t>
            </a:fld>
            <a:endParaRPr lang="en-US"/>
          </a:p>
        </p:txBody>
      </p:sp>
    </p:spTree>
    <p:custDataLst>
      <p:tags r:id="rId1"/>
    </p:custDataLst>
    <p:extLst>
      <p:ext uri="{BB962C8B-B14F-4D97-AF65-F5344CB8AC3E}">
        <p14:creationId xmlns:p14="http://schemas.microsoft.com/office/powerpoint/2010/main" val="33792718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Purchase Agreements</a:t>
            </a:r>
          </a:p>
        </p:txBody>
      </p:sp>
      <p:sp>
        <p:nvSpPr>
          <p:cNvPr id="5" name="Content Placeholder 4">
            <a:extLst>
              <a:ext uri="{FF2B5EF4-FFF2-40B4-BE49-F238E27FC236}">
                <a16:creationId xmlns:a16="http://schemas.microsoft.com/office/drawing/2014/main" id="{0F4461B8-C215-7842-8ECB-53A0D2CACC54}"/>
              </a:ext>
            </a:extLst>
          </p:cNvPr>
          <p:cNvSpPr>
            <a:spLocks noGrp="1"/>
          </p:cNvSpPr>
          <p:nvPr>
            <p:ph idx="1"/>
          </p:nvPr>
        </p:nvSpPr>
        <p:spPr/>
        <p:txBody>
          <a:bodyPr>
            <a:normAutofit/>
          </a:bodyPr>
          <a:lstStyle/>
          <a:p>
            <a:r>
              <a:rPr lang="en-US" sz="2200" dirty="0">
                <a:solidFill>
                  <a:schemeClr val="tx1"/>
                </a:solidFill>
                <a:latin typeface="Times New Roman" panose="02020603050405020304" pitchFamily="18" charset="0"/>
                <a:cs typeface="Times New Roman" panose="02020603050405020304" pitchFamily="18" charset="0"/>
              </a:rPr>
              <a:t>Confirm brokerage fees</a:t>
            </a:r>
          </a:p>
          <a:p>
            <a:r>
              <a:rPr lang="en-US" sz="2200" dirty="0">
                <a:solidFill>
                  <a:schemeClr val="tx1"/>
                </a:solidFill>
                <a:latin typeface="Times New Roman" panose="02020603050405020304" pitchFamily="18" charset="0"/>
                <a:cs typeface="Times New Roman" panose="02020603050405020304" pitchFamily="18" charset="0"/>
              </a:rPr>
              <a:t>List seller disclosures</a:t>
            </a:r>
          </a:p>
          <a:p>
            <a:r>
              <a:rPr lang="en-US" sz="2200" dirty="0">
                <a:solidFill>
                  <a:schemeClr val="tx1"/>
                </a:solidFill>
                <a:latin typeface="Times New Roman" panose="02020603050405020304" pitchFamily="18" charset="0"/>
                <a:cs typeface="Times New Roman" panose="02020603050405020304" pitchFamily="18" charset="0"/>
              </a:rPr>
              <a:t>Identify buyer’s due diligence and right to cancel</a:t>
            </a:r>
          </a:p>
          <a:p>
            <a:r>
              <a:rPr lang="en-US" sz="2200" dirty="0">
                <a:solidFill>
                  <a:schemeClr val="tx1"/>
                </a:solidFill>
                <a:latin typeface="Times New Roman" panose="02020603050405020304" pitchFamily="18" charset="0"/>
                <a:cs typeface="Times New Roman" panose="02020603050405020304" pitchFamily="18" charset="0"/>
              </a:rPr>
              <a:t>Estoppel certificates</a:t>
            </a:r>
          </a:p>
          <a:p>
            <a:r>
              <a:rPr lang="en-US" sz="2200" dirty="0">
                <a:solidFill>
                  <a:schemeClr val="tx1"/>
                </a:solidFill>
                <a:latin typeface="Times New Roman" panose="02020603050405020304" pitchFamily="18" charset="0"/>
                <a:cs typeface="Times New Roman" panose="02020603050405020304" pitchFamily="18" charset="0"/>
              </a:rPr>
              <a:t>Condition of property</a:t>
            </a:r>
          </a:p>
        </p:txBody>
      </p:sp>
      <p:sp>
        <p:nvSpPr>
          <p:cNvPr id="3" name="Slide Number Placeholder 2">
            <a:extLst>
              <a:ext uri="{FF2B5EF4-FFF2-40B4-BE49-F238E27FC236}">
                <a16:creationId xmlns:a16="http://schemas.microsoft.com/office/drawing/2014/main" id="{29A7DD40-B755-485D-ACC2-11EBACD0F3CC}"/>
              </a:ext>
            </a:extLst>
          </p:cNvPr>
          <p:cNvSpPr>
            <a:spLocks noGrp="1"/>
          </p:cNvSpPr>
          <p:nvPr>
            <p:ph type="sldNum" sz="quarter" idx="10"/>
          </p:nvPr>
        </p:nvSpPr>
        <p:spPr/>
        <p:txBody>
          <a:bodyPr/>
          <a:lstStyle/>
          <a:p>
            <a:fld id="{B9E1C8A5-9C65-4F56-8705-354FF305CE30}" type="slidenum">
              <a:rPr lang="en-US" smtClean="0"/>
              <a:pPr/>
              <a:t>36</a:t>
            </a:fld>
            <a:endParaRPr lang="en-US"/>
          </a:p>
        </p:txBody>
      </p:sp>
    </p:spTree>
    <p:custDataLst>
      <p:tags r:id="rId1"/>
    </p:custDataLst>
    <p:extLst>
      <p:ext uri="{BB962C8B-B14F-4D97-AF65-F5344CB8AC3E}">
        <p14:creationId xmlns:p14="http://schemas.microsoft.com/office/powerpoint/2010/main" val="82076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Disclosures</a:t>
            </a:r>
          </a:p>
        </p:txBody>
      </p:sp>
      <p:sp>
        <p:nvSpPr>
          <p:cNvPr id="5" name="Content Placeholder 4">
            <a:extLst>
              <a:ext uri="{FF2B5EF4-FFF2-40B4-BE49-F238E27FC236}">
                <a16:creationId xmlns:a16="http://schemas.microsoft.com/office/drawing/2014/main" id="{0F4461B8-C215-7842-8ECB-53A0D2CACC54}"/>
              </a:ext>
            </a:extLst>
          </p:cNvPr>
          <p:cNvSpPr>
            <a:spLocks noGrp="1"/>
          </p:cNvSpPr>
          <p:nvPr>
            <p:ph idx="1"/>
          </p:nvPr>
        </p:nvSpPr>
        <p:spPr/>
        <p:txBody>
          <a:bodyPr>
            <a:normAutofit/>
          </a:bodyPr>
          <a:lstStyle/>
          <a:p>
            <a:pPr>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Err on the side of “over” disclosing</a:t>
            </a:r>
          </a:p>
          <a:p>
            <a:pPr>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CRE does not typically use residential disclosure forms</a:t>
            </a:r>
          </a:p>
        </p:txBody>
      </p:sp>
      <p:sp>
        <p:nvSpPr>
          <p:cNvPr id="3" name="Slide Number Placeholder 2">
            <a:extLst>
              <a:ext uri="{FF2B5EF4-FFF2-40B4-BE49-F238E27FC236}">
                <a16:creationId xmlns:a16="http://schemas.microsoft.com/office/drawing/2014/main" id="{04E75B92-C1C3-4E95-8E0F-C1BF3872AAA5}"/>
              </a:ext>
            </a:extLst>
          </p:cNvPr>
          <p:cNvSpPr>
            <a:spLocks noGrp="1"/>
          </p:cNvSpPr>
          <p:nvPr>
            <p:ph type="sldNum" sz="quarter" idx="10"/>
          </p:nvPr>
        </p:nvSpPr>
        <p:spPr/>
        <p:txBody>
          <a:bodyPr/>
          <a:lstStyle/>
          <a:p>
            <a:fld id="{B9E1C8A5-9C65-4F56-8705-354FF305CE30}" type="slidenum">
              <a:rPr lang="en-US" smtClean="0"/>
              <a:pPr/>
              <a:t>37</a:t>
            </a:fld>
            <a:endParaRPr lang="en-US"/>
          </a:p>
        </p:txBody>
      </p:sp>
    </p:spTree>
    <p:custDataLst>
      <p:tags r:id="rId1"/>
    </p:custDataLst>
    <p:extLst>
      <p:ext uri="{BB962C8B-B14F-4D97-AF65-F5344CB8AC3E}">
        <p14:creationId xmlns:p14="http://schemas.microsoft.com/office/powerpoint/2010/main" val="28289783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Inspections</a:t>
            </a:r>
          </a:p>
        </p:txBody>
      </p:sp>
      <p:sp>
        <p:nvSpPr>
          <p:cNvPr id="5" name="Content Placeholder 4">
            <a:extLst>
              <a:ext uri="{FF2B5EF4-FFF2-40B4-BE49-F238E27FC236}">
                <a16:creationId xmlns:a16="http://schemas.microsoft.com/office/drawing/2014/main" id="{0F4461B8-C215-7842-8ECB-53A0D2CACC54}"/>
              </a:ext>
            </a:extLst>
          </p:cNvPr>
          <p:cNvSpPr>
            <a:spLocks noGrp="1"/>
          </p:cNvSpPr>
          <p:nvPr>
            <p:ph idx="1"/>
          </p:nvPr>
        </p:nvSpPr>
        <p:spPr/>
        <p:txBody>
          <a:bodyPr/>
          <a:lstStyle/>
          <a:p>
            <a:pPr>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Financial</a:t>
            </a:r>
          </a:p>
          <a:p>
            <a:pPr>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Building</a:t>
            </a:r>
          </a:p>
          <a:p>
            <a:pPr>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Reports</a:t>
            </a:r>
          </a:p>
        </p:txBody>
      </p:sp>
      <p:sp>
        <p:nvSpPr>
          <p:cNvPr id="3" name="Slide Number Placeholder 2">
            <a:extLst>
              <a:ext uri="{FF2B5EF4-FFF2-40B4-BE49-F238E27FC236}">
                <a16:creationId xmlns:a16="http://schemas.microsoft.com/office/drawing/2014/main" id="{05467FC5-391E-45E6-B56F-8219D30069D9}"/>
              </a:ext>
            </a:extLst>
          </p:cNvPr>
          <p:cNvSpPr>
            <a:spLocks noGrp="1"/>
          </p:cNvSpPr>
          <p:nvPr>
            <p:ph type="sldNum" sz="quarter" idx="10"/>
          </p:nvPr>
        </p:nvSpPr>
        <p:spPr/>
        <p:txBody>
          <a:bodyPr/>
          <a:lstStyle/>
          <a:p>
            <a:fld id="{B9E1C8A5-9C65-4F56-8705-354FF305CE30}" type="slidenum">
              <a:rPr lang="en-US" smtClean="0"/>
              <a:pPr/>
              <a:t>38</a:t>
            </a:fld>
            <a:endParaRPr lang="en-US"/>
          </a:p>
        </p:txBody>
      </p:sp>
    </p:spTree>
    <p:custDataLst>
      <p:tags r:id="rId1"/>
    </p:custDataLst>
    <p:extLst>
      <p:ext uri="{BB962C8B-B14F-4D97-AF65-F5344CB8AC3E}">
        <p14:creationId xmlns:p14="http://schemas.microsoft.com/office/powerpoint/2010/main" val="806261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Inspections</a:t>
            </a:r>
          </a:p>
        </p:txBody>
      </p:sp>
      <p:sp>
        <p:nvSpPr>
          <p:cNvPr id="5" name="Content Placeholder 4">
            <a:extLst>
              <a:ext uri="{FF2B5EF4-FFF2-40B4-BE49-F238E27FC236}">
                <a16:creationId xmlns:a16="http://schemas.microsoft.com/office/drawing/2014/main" id="{0F4461B8-C215-7842-8ECB-53A0D2CACC54}"/>
              </a:ext>
            </a:extLst>
          </p:cNvPr>
          <p:cNvSpPr>
            <a:spLocks noGrp="1"/>
          </p:cNvSpPr>
          <p:nvPr>
            <p:ph idx="1"/>
          </p:nvPr>
        </p:nvSpPr>
        <p:spPr>
          <a:xfrm>
            <a:off x="408616" y="1253331"/>
            <a:ext cx="7886700" cy="4351338"/>
          </a:xfrm>
        </p:spPr>
        <p:txBody>
          <a:bodyPr>
            <a:normAutofit/>
          </a:bodyPr>
          <a:lstStyle/>
          <a:p>
            <a:pPr marL="0" indent="0">
              <a:buNone/>
            </a:pPr>
            <a:r>
              <a:rPr lang="en-US" sz="2400" dirty="0">
                <a:solidFill>
                  <a:srgbClr val="005870"/>
                </a:solidFill>
                <a:latin typeface="Times New Roman" panose="02020603050405020304" pitchFamily="18" charset="0"/>
                <a:cs typeface="Times New Roman" panose="02020603050405020304" pitchFamily="18" charset="0"/>
              </a:rPr>
              <a:t>Financial</a:t>
            </a:r>
          </a:p>
        </p:txBody>
      </p:sp>
      <p:sp>
        <p:nvSpPr>
          <p:cNvPr id="6" name="TextBox 5">
            <a:extLst>
              <a:ext uri="{FF2B5EF4-FFF2-40B4-BE49-F238E27FC236}">
                <a16:creationId xmlns:a16="http://schemas.microsoft.com/office/drawing/2014/main" id="{7655C256-7D63-1542-93E4-6EFF2525DB09}"/>
              </a:ext>
            </a:extLst>
          </p:cNvPr>
          <p:cNvSpPr txBox="1"/>
          <p:nvPr/>
        </p:nvSpPr>
        <p:spPr>
          <a:xfrm>
            <a:off x="408616" y="1975108"/>
            <a:ext cx="4502002" cy="1261884"/>
          </a:xfrm>
          <a:prstGeom prst="rect">
            <a:avLst/>
          </a:prstGeom>
          <a:noFill/>
        </p:spPr>
        <p:txBody>
          <a:bodyPr wrap="none" rtlCol="0">
            <a:spAutoFit/>
          </a:bodyPr>
          <a:lstStyle/>
          <a:p>
            <a:pPr marL="171446" indent="-171446" defTabSz="685783">
              <a:spcBef>
                <a:spcPts val="300"/>
              </a:spcBef>
              <a:spcAft>
                <a:spcPts val="300"/>
              </a:spcAft>
              <a:buClr>
                <a:srgbClr val="003F50"/>
              </a:buClr>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Review Rental Agreements</a:t>
            </a:r>
          </a:p>
          <a:p>
            <a:pPr marL="171446" indent="-171446" defTabSz="685783">
              <a:spcBef>
                <a:spcPts val="300"/>
              </a:spcBef>
              <a:spcAft>
                <a:spcPts val="300"/>
              </a:spcAft>
              <a:buClr>
                <a:srgbClr val="003F50"/>
              </a:buClr>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Review Leases</a:t>
            </a:r>
          </a:p>
          <a:p>
            <a:pPr marL="171446" indent="-171446" defTabSz="685783">
              <a:spcBef>
                <a:spcPts val="300"/>
              </a:spcBef>
              <a:spcAft>
                <a:spcPts val="300"/>
              </a:spcAft>
              <a:buClr>
                <a:srgbClr val="003F50"/>
              </a:buClr>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Review Annual Operating Statement</a:t>
            </a:r>
          </a:p>
        </p:txBody>
      </p:sp>
      <p:sp>
        <p:nvSpPr>
          <p:cNvPr id="3" name="Slide Number Placeholder 2">
            <a:extLst>
              <a:ext uri="{FF2B5EF4-FFF2-40B4-BE49-F238E27FC236}">
                <a16:creationId xmlns:a16="http://schemas.microsoft.com/office/drawing/2014/main" id="{EB2F1C9D-3C29-4F64-932F-02823D391C69}"/>
              </a:ext>
            </a:extLst>
          </p:cNvPr>
          <p:cNvSpPr>
            <a:spLocks noGrp="1"/>
          </p:cNvSpPr>
          <p:nvPr>
            <p:ph type="sldNum" sz="quarter" idx="10"/>
          </p:nvPr>
        </p:nvSpPr>
        <p:spPr/>
        <p:txBody>
          <a:bodyPr/>
          <a:lstStyle/>
          <a:p>
            <a:fld id="{B9E1C8A5-9C65-4F56-8705-354FF305CE30}" type="slidenum">
              <a:rPr lang="en-US" smtClean="0"/>
              <a:pPr/>
              <a:t>39</a:t>
            </a:fld>
            <a:endParaRPr lang="en-US"/>
          </a:p>
        </p:txBody>
      </p:sp>
    </p:spTree>
    <p:custDataLst>
      <p:tags r:id="rId1"/>
    </p:custDataLst>
    <p:extLst>
      <p:ext uri="{BB962C8B-B14F-4D97-AF65-F5344CB8AC3E}">
        <p14:creationId xmlns:p14="http://schemas.microsoft.com/office/powerpoint/2010/main" val="2715532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0AA40FB-417D-4D40-97AC-71CE699DA299}"/>
              </a:ext>
            </a:extLst>
          </p:cNvPr>
          <p:cNvGraphicFramePr>
            <a:graphicFrameLocks noGrp="1"/>
          </p:cNvGraphicFramePr>
          <p:nvPr>
            <p:extLst>
              <p:ext uri="{D42A27DB-BD31-4B8C-83A1-F6EECF244321}">
                <p14:modId xmlns:p14="http://schemas.microsoft.com/office/powerpoint/2010/main" val="903495500"/>
              </p:ext>
            </p:extLst>
          </p:nvPr>
        </p:nvGraphicFramePr>
        <p:xfrm>
          <a:off x="375138" y="1178817"/>
          <a:ext cx="8393723" cy="4853383"/>
        </p:xfrm>
        <a:graphic>
          <a:graphicData uri="http://schemas.openxmlformats.org/drawingml/2006/table">
            <a:tbl>
              <a:tblPr firstRow="1" bandRow="1">
                <a:tableStyleId>{5C22544A-7EE6-4342-B048-85BDC9FD1C3A}</a:tableStyleId>
              </a:tblPr>
              <a:tblGrid>
                <a:gridCol w="6503912">
                  <a:extLst>
                    <a:ext uri="{9D8B030D-6E8A-4147-A177-3AD203B41FA5}">
                      <a16:colId xmlns:a16="http://schemas.microsoft.com/office/drawing/2014/main" val="735959145"/>
                    </a:ext>
                  </a:extLst>
                </a:gridCol>
                <a:gridCol w="1889811">
                  <a:extLst>
                    <a:ext uri="{9D8B030D-6E8A-4147-A177-3AD203B41FA5}">
                      <a16:colId xmlns:a16="http://schemas.microsoft.com/office/drawing/2014/main" val="1233356275"/>
                    </a:ext>
                  </a:extLst>
                </a:gridCol>
              </a:tblGrid>
              <a:tr h="591820">
                <a:tc gridSpan="2">
                  <a:txBody>
                    <a:bodyPr/>
                    <a:lstStyle/>
                    <a:p>
                      <a:pPr marL="0" algn="l" defTabSz="685783" rtl="0" eaLnBrk="1" latinLnBrk="0" hangingPunct="1"/>
                      <a:r>
                        <a:rPr lang="en-US" sz="2400" b="1" kern="1200" dirty="0">
                          <a:solidFill>
                            <a:schemeClr val="lt1"/>
                          </a:solidFill>
                          <a:latin typeface="Times New Roman" panose="02020603050405020304" pitchFamily="18" charset="0"/>
                          <a:ea typeface="+mn-ea"/>
                          <a:cs typeface="Times New Roman" panose="02020603050405020304" pitchFamily="18" charset="0"/>
                        </a:rPr>
                        <a:t>Part 2: Property Management</a:t>
                      </a:r>
                    </a:p>
                  </a:txBody>
                  <a:tcPr>
                    <a:solidFill>
                      <a:srgbClr val="00718E"/>
                    </a:solidFill>
                  </a:tcPr>
                </a:tc>
                <a:tc hMerge="1">
                  <a:txBody>
                    <a:bodyPr/>
                    <a:lstStyle/>
                    <a:p>
                      <a:endParaRPr lang="en-US" dirty="0"/>
                    </a:p>
                  </a:txBody>
                  <a:tcPr/>
                </a:tc>
                <a:extLst>
                  <a:ext uri="{0D108BD9-81ED-4DB2-BD59-A6C34878D82A}">
                    <a16:rowId xmlns:a16="http://schemas.microsoft.com/office/drawing/2014/main" val="2075301896"/>
                  </a:ext>
                </a:extLst>
              </a:tr>
              <a:tr h="591820">
                <a:tc>
                  <a:txBody>
                    <a:bodyPr/>
                    <a:lstStyle/>
                    <a:p>
                      <a:r>
                        <a:rPr lang="en-US" sz="2400" dirty="0">
                          <a:latin typeface="Times New Roman" panose="02020603050405020304" pitchFamily="18" charset="0"/>
                          <a:cs typeface="Times New Roman" panose="02020603050405020304" pitchFamily="18" charset="0"/>
                        </a:rPr>
                        <a:t>Lesson 1: Overview of Property Management</a:t>
                      </a:r>
                    </a:p>
                  </a:txBody>
                  <a:tcPr/>
                </a:tc>
                <a:tc>
                  <a:txBody>
                    <a:bodyPr/>
                    <a:lstStyle/>
                    <a:p>
                      <a:r>
                        <a:rPr lang="en-US" sz="2400" dirty="0">
                          <a:latin typeface="Times New Roman" panose="02020603050405020304" pitchFamily="18" charset="0"/>
                          <a:cs typeface="Times New Roman" panose="02020603050405020304" pitchFamily="18" charset="0"/>
                        </a:rPr>
                        <a:t>10:15-10:45</a:t>
                      </a:r>
                    </a:p>
                  </a:txBody>
                  <a:tcPr/>
                </a:tc>
                <a:extLst>
                  <a:ext uri="{0D108BD9-81ED-4DB2-BD59-A6C34878D82A}">
                    <a16:rowId xmlns:a16="http://schemas.microsoft.com/office/drawing/2014/main" val="1149259345"/>
                  </a:ext>
                </a:extLst>
              </a:tr>
              <a:tr h="652728">
                <a:tc>
                  <a:txBody>
                    <a:bodyPr/>
                    <a:lstStyle/>
                    <a:p>
                      <a:r>
                        <a:rPr lang="en-US" sz="2400" dirty="0">
                          <a:latin typeface="Times New Roman" panose="02020603050405020304" pitchFamily="18" charset="0"/>
                          <a:cs typeface="Times New Roman" panose="02020603050405020304" pitchFamily="18" charset="0"/>
                        </a:rPr>
                        <a:t>Lesson 2: Property Management in Louisiana</a:t>
                      </a:r>
                    </a:p>
                  </a:txBody>
                  <a:tcPr/>
                </a:tc>
                <a:tc>
                  <a:txBody>
                    <a:bodyPr/>
                    <a:lstStyle/>
                    <a:p>
                      <a:r>
                        <a:rPr lang="en-US" sz="2400" dirty="0">
                          <a:latin typeface="Times New Roman" panose="02020603050405020304" pitchFamily="18" charset="0"/>
                          <a:cs typeface="Times New Roman" panose="02020603050405020304" pitchFamily="18" charset="0"/>
                        </a:rPr>
                        <a:t>10:45-11:30</a:t>
                      </a:r>
                    </a:p>
                  </a:txBody>
                  <a:tcPr/>
                </a:tc>
                <a:extLst>
                  <a:ext uri="{0D108BD9-81ED-4DB2-BD59-A6C34878D82A}">
                    <a16:rowId xmlns:a16="http://schemas.microsoft.com/office/drawing/2014/main" val="1011314521"/>
                  </a:ext>
                </a:extLst>
              </a:tr>
              <a:tr h="591820">
                <a:tc>
                  <a:txBody>
                    <a:bodyPr/>
                    <a:lstStyle/>
                    <a:p>
                      <a:r>
                        <a:rPr lang="en-US" sz="2400" dirty="0">
                          <a:latin typeface="Times New Roman" panose="02020603050405020304" pitchFamily="18" charset="0"/>
                          <a:cs typeface="Times New Roman" panose="02020603050405020304" pitchFamily="18" charset="0"/>
                        </a:rPr>
                        <a:t>Lesson 3: Key Federal Laws</a:t>
                      </a:r>
                    </a:p>
                  </a:txBody>
                  <a:tcPr/>
                </a:tc>
                <a:tc>
                  <a:txBody>
                    <a:bodyPr/>
                    <a:lstStyle/>
                    <a:p>
                      <a:r>
                        <a:rPr lang="en-US" sz="2400" dirty="0">
                          <a:latin typeface="Times New Roman" panose="02020603050405020304" pitchFamily="18" charset="0"/>
                          <a:cs typeface="Times New Roman" panose="02020603050405020304" pitchFamily="18" charset="0"/>
                        </a:rPr>
                        <a:t>11:30-11:45</a:t>
                      </a:r>
                    </a:p>
                  </a:txBody>
                  <a:tcPr/>
                </a:tc>
                <a:extLst>
                  <a:ext uri="{0D108BD9-81ED-4DB2-BD59-A6C34878D82A}">
                    <a16:rowId xmlns:a16="http://schemas.microsoft.com/office/drawing/2014/main" val="3259168678"/>
                  </a:ext>
                </a:extLst>
              </a:tr>
              <a:tr h="591820">
                <a:tc>
                  <a:txBody>
                    <a:bodyPr/>
                    <a:lstStyle/>
                    <a:p>
                      <a:r>
                        <a:rPr lang="en-US" sz="2400" dirty="0">
                          <a:latin typeface="Times New Roman" panose="02020603050405020304" pitchFamily="18" charset="0"/>
                          <a:cs typeface="Times New Roman" panose="02020603050405020304" pitchFamily="18" charset="0"/>
                        </a:rPr>
                        <a:t>Lesson 4: Property Management Best Practices </a:t>
                      </a:r>
                    </a:p>
                  </a:txBody>
                  <a:tcPr/>
                </a:tc>
                <a:tc>
                  <a:txBody>
                    <a:bodyPr/>
                    <a:lstStyle/>
                    <a:p>
                      <a:r>
                        <a:rPr lang="en-US" sz="2400" dirty="0">
                          <a:latin typeface="Times New Roman" panose="02020603050405020304" pitchFamily="18" charset="0"/>
                          <a:cs typeface="Times New Roman" panose="02020603050405020304" pitchFamily="18" charset="0"/>
                        </a:rPr>
                        <a:t>11:45-12:10</a:t>
                      </a:r>
                    </a:p>
                  </a:txBody>
                  <a:tcPr/>
                </a:tc>
                <a:extLst>
                  <a:ext uri="{0D108BD9-81ED-4DB2-BD59-A6C34878D82A}">
                    <a16:rowId xmlns:a16="http://schemas.microsoft.com/office/drawing/2014/main" val="140747614"/>
                  </a:ext>
                </a:extLst>
              </a:tr>
              <a:tr h="591820">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rPr>
                        <a:t>Property Management Case Study</a:t>
                      </a:r>
                    </a:p>
                  </a:txBody>
                  <a:tcPr/>
                </a:tc>
                <a:tc>
                  <a:txBody>
                    <a:bodyPr/>
                    <a:lstStyle/>
                    <a:p>
                      <a:r>
                        <a:rPr lang="en-US" sz="2400" dirty="0">
                          <a:latin typeface="Times New Roman" panose="02020603050405020304" pitchFamily="18" charset="0"/>
                          <a:cs typeface="Times New Roman" panose="02020603050405020304" pitchFamily="18" charset="0"/>
                        </a:rPr>
                        <a:t>12:10-12:40</a:t>
                      </a:r>
                    </a:p>
                  </a:txBody>
                  <a:tcPr/>
                </a:tc>
                <a:extLst>
                  <a:ext uri="{0D108BD9-81ED-4DB2-BD59-A6C34878D82A}">
                    <a16:rowId xmlns:a16="http://schemas.microsoft.com/office/drawing/2014/main" val="3208801335"/>
                  </a:ext>
                </a:extLst>
              </a:tr>
              <a:tr h="649735">
                <a:tc gridSpan="2">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2400" b="1" kern="1200" dirty="0">
                          <a:solidFill>
                            <a:schemeClr val="lt1"/>
                          </a:solidFill>
                          <a:latin typeface="Times New Roman" panose="02020603050405020304" pitchFamily="18" charset="0"/>
                          <a:ea typeface="+mn-ea"/>
                          <a:cs typeface="Times New Roman" panose="02020603050405020304" pitchFamily="18" charset="0"/>
                        </a:rPr>
                        <a:t>Part 3: Louisiana Real Estate Commission Update</a:t>
                      </a:r>
                    </a:p>
                  </a:txBody>
                  <a:tcPr>
                    <a:solidFill>
                      <a:srgbClr val="00718E"/>
                    </a:solidFill>
                  </a:tcPr>
                </a:tc>
                <a:tc hMerge="1">
                  <a:txBody>
                    <a:bodyPr/>
                    <a:lstStyle/>
                    <a:p>
                      <a:endParaRPr lang="en-US" sz="2400" dirty="0"/>
                    </a:p>
                  </a:txBody>
                  <a:tcPr/>
                </a:tc>
                <a:extLst>
                  <a:ext uri="{0D108BD9-81ED-4DB2-BD59-A6C34878D82A}">
                    <a16:rowId xmlns:a16="http://schemas.microsoft.com/office/drawing/2014/main" val="3590798531"/>
                  </a:ext>
                </a:extLst>
              </a:tr>
              <a:tr h="591820">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rPr>
                        <a:t>LREC Update</a:t>
                      </a:r>
                    </a:p>
                  </a:txBody>
                  <a:tcPr/>
                </a:tc>
                <a:tc>
                  <a:txBody>
                    <a:bodyPr/>
                    <a:lstStyle/>
                    <a:p>
                      <a:r>
                        <a:rPr lang="en-US" sz="2400" dirty="0">
                          <a:latin typeface="Times New Roman" panose="02020603050405020304" pitchFamily="18" charset="0"/>
                          <a:cs typeface="Times New Roman" panose="02020603050405020304" pitchFamily="18" charset="0"/>
                        </a:rPr>
                        <a:t>12:40-1:10</a:t>
                      </a:r>
                    </a:p>
                  </a:txBody>
                  <a:tcPr/>
                </a:tc>
                <a:extLst>
                  <a:ext uri="{0D108BD9-81ED-4DB2-BD59-A6C34878D82A}">
                    <a16:rowId xmlns:a16="http://schemas.microsoft.com/office/drawing/2014/main" val="483801791"/>
                  </a:ext>
                </a:extLst>
              </a:tr>
            </a:tbl>
          </a:graphicData>
        </a:graphic>
      </p:graphicFrame>
      <p:sp>
        <p:nvSpPr>
          <p:cNvPr id="4" name="Subtitle 1">
            <a:extLst>
              <a:ext uri="{FF2B5EF4-FFF2-40B4-BE49-F238E27FC236}">
                <a16:creationId xmlns:a16="http://schemas.microsoft.com/office/drawing/2014/main" id="{09961F68-197A-4F9E-B4AA-9FF30689E9E7}"/>
              </a:ext>
            </a:extLst>
          </p:cNvPr>
          <p:cNvSpPr>
            <a:spLocks noGrp="1"/>
          </p:cNvSpPr>
          <p:nvPr>
            <p:ph type="subTitle" idx="1"/>
          </p:nvPr>
        </p:nvSpPr>
        <p:spPr>
          <a:xfrm>
            <a:off x="516364" y="387859"/>
            <a:ext cx="5315978" cy="565537"/>
          </a:xfrm>
        </p:spPr>
        <p:txBody>
          <a:bodyPr/>
          <a:lstStyle/>
          <a:p>
            <a:r>
              <a:rPr lang="en-US" dirty="0">
                <a:solidFill>
                  <a:srgbClr val="005870"/>
                </a:solidFill>
                <a:latin typeface="Times New Roman" panose="02020603050405020304" pitchFamily="18" charset="0"/>
                <a:cs typeface="Times New Roman" panose="02020603050405020304" pitchFamily="18" charset="0"/>
              </a:rPr>
              <a:t>Course schedule</a:t>
            </a:r>
          </a:p>
        </p:txBody>
      </p:sp>
      <p:sp>
        <p:nvSpPr>
          <p:cNvPr id="2" name="Slide Number Placeholder 1">
            <a:extLst>
              <a:ext uri="{FF2B5EF4-FFF2-40B4-BE49-F238E27FC236}">
                <a16:creationId xmlns:a16="http://schemas.microsoft.com/office/drawing/2014/main" id="{6C9E0AAB-B111-461B-B9AC-1D1643670A87}"/>
              </a:ext>
            </a:extLst>
          </p:cNvPr>
          <p:cNvSpPr>
            <a:spLocks noGrp="1"/>
          </p:cNvSpPr>
          <p:nvPr>
            <p:ph type="sldNum" sz="quarter" idx="4"/>
          </p:nvPr>
        </p:nvSpPr>
        <p:spPr/>
        <p:txBody>
          <a:bodyPr/>
          <a:lstStyle/>
          <a:p>
            <a:fld id="{17551207-A236-4A9D-BC9F-F0969A974D7F}" type="slidenum">
              <a:rPr lang="en-US" smtClean="0"/>
              <a:pPr/>
              <a:t>4</a:t>
            </a:fld>
            <a:endParaRPr lang="en-US"/>
          </a:p>
        </p:txBody>
      </p:sp>
    </p:spTree>
    <p:custDataLst>
      <p:tags r:id="rId1"/>
    </p:custDataLst>
    <p:extLst>
      <p:ext uri="{BB962C8B-B14F-4D97-AF65-F5344CB8AC3E}">
        <p14:creationId xmlns:p14="http://schemas.microsoft.com/office/powerpoint/2010/main" val="3255888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Inspections</a:t>
            </a:r>
          </a:p>
        </p:txBody>
      </p:sp>
      <p:sp>
        <p:nvSpPr>
          <p:cNvPr id="5" name="Content Placeholder 4">
            <a:extLst>
              <a:ext uri="{FF2B5EF4-FFF2-40B4-BE49-F238E27FC236}">
                <a16:creationId xmlns:a16="http://schemas.microsoft.com/office/drawing/2014/main" id="{0F4461B8-C215-7842-8ECB-53A0D2CACC54}"/>
              </a:ext>
            </a:extLst>
          </p:cNvPr>
          <p:cNvSpPr>
            <a:spLocks noGrp="1"/>
          </p:cNvSpPr>
          <p:nvPr>
            <p:ph idx="1"/>
          </p:nvPr>
        </p:nvSpPr>
        <p:spPr/>
        <p:txBody>
          <a:bodyPr>
            <a:normAutofit/>
          </a:bodyPr>
          <a:lstStyle/>
          <a:p>
            <a:pPr marL="0" indent="0">
              <a:buNone/>
            </a:pPr>
            <a:r>
              <a:rPr lang="en-US" sz="2400" dirty="0">
                <a:solidFill>
                  <a:srgbClr val="005870"/>
                </a:solidFill>
                <a:latin typeface="Times New Roman" panose="02020603050405020304" pitchFamily="18" charset="0"/>
                <a:cs typeface="Times New Roman" panose="02020603050405020304" pitchFamily="18" charset="0"/>
              </a:rPr>
              <a:t>Financial</a:t>
            </a:r>
          </a:p>
        </p:txBody>
      </p:sp>
      <p:sp>
        <p:nvSpPr>
          <p:cNvPr id="7" name="TextBox 6">
            <a:extLst>
              <a:ext uri="{FF2B5EF4-FFF2-40B4-BE49-F238E27FC236}">
                <a16:creationId xmlns:a16="http://schemas.microsoft.com/office/drawing/2014/main" id="{19370E49-25AA-4651-85A5-28A71F798B61}"/>
              </a:ext>
            </a:extLst>
          </p:cNvPr>
          <p:cNvSpPr txBox="1"/>
          <p:nvPr/>
        </p:nvSpPr>
        <p:spPr>
          <a:xfrm>
            <a:off x="478525" y="2030370"/>
            <a:ext cx="7737428" cy="2923877"/>
          </a:xfrm>
          <a:prstGeom prst="rect">
            <a:avLst/>
          </a:prstGeom>
          <a:noFill/>
        </p:spPr>
        <p:txBody>
          <a:bodyPr wrap="square">
            <a:spAutoFit/>
          </a:bodyPr>
          <a:lstStyle/>
          <a:p>
            <a:pPr marL="171446" indent="-171446" defTabSz="685783">
              <a:spcBef>
                <a:spcPts val="300"/>
              </a:spcBef>
              <a:spcAft>
                <a:spcPts val="300"/>
              </a:spcAft>
              <a:buClr>
                <a:srgbClr val="003F50"/>
              </a:buClr>
              <a:buFont typeface="Arial" panose="020B0604020202020204" pitchFamily="34" charset="0"/>
              <a:buChar char="•"/>
              <a:tabLst>
                <a:tab pos="457200" algn="l"/>
              </a:tabLst>
            </a:pPr>
            <a:r>
              <a:rPr lang="en-US" sz="2200" dirty="0">
                <a:latin typeface="Times New Roman" panose="02020603050405020304" pitchFamily="18" charset="0"/>
                <a:cs typeface="Times New Roman" panose="02020603050405020304" pitchFamily="18" charset="0"/>
              </a:rPr>
              <a:t>Review tax bills for past 3 years</a:t>
            </a:r>
          </a:p>
          <a:p>
            <a:pPr marL="171446" indent="-171446" defTabSz="685783">
              <a:spcBef>
                <a:spcPts val="300"/>
              </a:spcBef>
              <a:spcAft>
                <a:spcPts val="300"/>
              </a:spcAft>
              <a:buClr>
                <a:srgbClr val="003F50"/>
              </a:buClr>
              <a:buFont typeface="Arial" panose="020B0604020202020204" pitchFamily="34" charset="0"/>
              <a:buChar char="•"/>
              <a:tabLst>
                <a:tab pos="457200" algn="l"/>
              </a:tabLst>
            </a:pPr>
            <a:r>
              <a:rPr lang="en-US" sz="2200" dirty="0">
                <a:latin typeface="Times New Roman" panose="02020603050405020304" pitchFamily="18" charset="0"/>
                <a:cs typeface="Times New Roman" panose="02020603050405020304" pitchFamily="18" charset="0"/>
              </a:rPr>
              <a:t>Schedule of </a:t>
            </a:r>
            <a:r>
              <a:rPr lang="en-US" sz="2200" dirty="0" err="1">
                <a:latin typeface="Times New Roman" panose="02020603050405020304" pitchFamily="18" charset="0"/>
                <a:cs typeface="Times New Roman" panose="02020603050405020304" pitchFamily="18" charset="0"/>
              </a:rPr>
              <a:t>CapEx</a:t>
            </a:r>
            <a:r>
              <a:rPr lang="en-US" sz="2200" dirty="0">
                <a:latin typeface="Times New Roman" panose="02020603050405020304" pitchFamily="18" charset="0"/>
                <a:cs typeface="Times New Roman" panose="02020603050405020304" pitchFamily="18" charset="0"/>
              </a:rPr>
              <a:t> past 3 years</a:t>
            </a:r>
          </a:p>
          <a:p>
            <a:pPr marL="171446" indent="-171446" defTabSz="685783">
              <a:spcBef>
                <a:spcPts val="300"/>
              </a:spcBef>
              <a:spcAft>
                <a:spcPts val="300"/>
              </a:spcAft>
              <a:buClr>
                <a:srgbClr val="003F50"/>
              </a:buClr>
              <a:buFont typeface="Arial" panose="020B0604020202020204" pitchFamily="34" charset="0"/>
              <a:buChar char="•"/>
              <a:tabLst>
                <a:tab pos="457200" algn="l"/>
              </a:tabLst>
            </a:pPr>
            <a:r>
              <a:rPr lang="en-US" sz="2200" dirty="0">
                <a:latin typeface="Times New Roman" panose="02020603050405020304" pitchFamily="18" charset="0"/>
                <a:cs typeface="Times New Roman" panose="02020603050405020304" pitchFamily="18" charset="0"/>
              </a:rPr>
              <a:t>Schedule of tenant’s security deposits</a:t>
            </a:r>
          </a:p>
          <a:p>
            <a:pPr marL="171446" indent="-171446" defTabSz="685783">
              <a:spcBef>
                <a:spcPts val="300"/>
              </a:spcBef>
              <a:spcAft>
                <a:spcPts val="300"/>
              </a:spcAft>
              <a:buClr>
                <a:srgbClr val="003F50"/>
              </a:buClr>
              <a:buFont typeface="Arial" panose="020B0604020202020204" pitchFamily="34" charset="0"/>
              <a:buChar char="•"/>
              <a:tabLst>
                <a:tab pos="457200" algn="l"/>
              </a:tabLst>
            </a:pPr>
            <a:r>
              <a:rPr lang="en-US" sz="2200" dirty="0">
                <a:latin typeface="Times New Roman" panose="02020603050405020304" pitchFamily="18" charset="0"/>
                <a:cs typeface="Times New Roman" panose="02020603050405020304" pitchFamily="18" charset="0"/>
              </a:rPr>
              <a:t>Review utilities records</a:t>
            </a:r>
          </a:p>
          <a:p>
            <a:pPr marL="171446" indent="-171446" defTabSz="685783">
              <a:spcBef>
                <a:spcPts val="300"/>
              </a:spcBef>
              <a:spcAft>
                <a:spcPts val="300"/>
              </a:spcAft>
              <a:buClr>
                <a:srgbClr val="003F50"/>
              </a:buClr>
              <a:buFont typeface="Arial" panose="020B0604020202020204" pitchFamily="34" charset="0"/>
              <a:buChar char="•"/>
              <a:tabLst>
                <a:tab pos="457200" algn="l"/>
              </a:tabLst>
            </a:pPr>
            <a:r>
              <a:rPr lang="en-US" sz="2200" dirty="0">
                <a:latin typeface="Times New Roman" panose="02020603050405020304" pitchFamily="18" charset="0"/>
                <a:cs typeface="Times New Roman" panose="02020603050405020304" pitchFamily="18" charset="0"/>
              </a:rPr>
              <a:t>Current invoices for service contract providers and utilities</a:t>
            </a:r>
          </a:p>
          <a:p>
            <a:pPr marL="171446" indent="-171446" defTabSz="685783">
              <a:spcBef>
                <a:spcPts val="300"/>
              </a:spcBef>
              <a:spcAft>
                <a:spcPts val="300"/>
              </a:spcAft>
              <a:buClr>
                <a:srgbClr val="003F50"/>
              </a:buClr>
              <a:buFont typeface="Arial" panose="020B0604020202020204" pitchFamily="34" charset="0"/>
              <a:buChar char="•"/>
              <a:tabLst>
                <a:tab pos="457200" algn="l"/>
              </a:tabLst>
            </a:pPr>
            <a:r>
              <a:rPr lang="en-US" sz="2200" dirty="0">
                <a:latin typeface="Times New Roman" panose="02020603050405020304" pitchFamily="18" charset="0"/>
                <a:cs typeface="Times New Roman" panose="02020603050405020304" pitchFamily="18" charset="0"/>
              </a:rPr>
              <a:t>Review Insurance Quote</a:t>
            </a:r>
          </a:p>
          <a:p>
            <a:pPr marL="171446" indent="-171446" defTabSz="685783">
              <a:spcBef>
                <a:spcPts val="300"/>
              </a:spcBef>
              <a:spcAft>
                <a:spcPts val="300"/>
              </a:spcAft>
              <a:buClr>
                <a:srgbClr val="003F50"/>
              </a:buClr>
              <a:buFont typeface="Arial" panose="020B0604020202020204" pitchFamily="34" charset="0"/>
              <a:buChar char="•"/>
              <a:tabLst>
                <a:tab pos="457200" algn="l"/>
              </a:tabLst>
            </a:pPr>
            <a:r>
              <a:rPr lang="en-US" sz="2200" dirty="0">
                <a:latin typeface="Times New Roman" panose="02020603050405020304" pitchFamily="18" charset="0"/>
                <a:cs typeface="Times New Roman" panose="02020603050405020304" pitchFamily="18" charset="0"/>
              </a:rPr>
              <a:t>Copy of loss report from insurance company for last 3 years</a:t>
            </a:r>
          </a:p>
        </p:txBody>
      </p:sp>
      <p:sp>
        <p:nvSpPr>
          <p:cNvPr id="3" name="Slide Number Placeholder 2">
            <a:extLst>
              <a:ext uri="{FF2B5EF4-FFF2-40B4-BE49-F238E27FC236}">
                <a16:creationId xmlns:a16="http://schemas.microsoft.com/office/drawing/2014/main" id="{5B1BEF79-D9FA-4B63-8144-98C9E70ECECB}"/>
              </a:ext>
            </a:extLst>
          </p:cNvPr>
          <p:cNvSpPr>
            <a:spLocks noGrp="1"/>
          </p:cNvSpPr>
          <p:nvPr>
            <p:ph type="sldNum" sz="quarter" idx="10"/>
          </p:nvPr>
        </p:nvSpPr>
        <p:spPr/>
        <p:txBody>
          <a:bodyPr/>
          <a:lstStyle/>
          <a:p>
            <a:fld id="{B9E1C8A5-9C65-4F56-8705-354FF305CE30}" type="slidenum">
              <a:rPr lang="en-US" smtClean="0"/>
              <a:pPr/>
              <a:t>40</a:t>
            </a:fld>
            <a:endParaRPr lang="en-US"/>
          </a:p>
        </p:txBody>
      </p:sp>
    </p:spTree>
    <p:custDataLst>
      <p:tags r:id="rId1"/>
    </p:custDataLst>
    <p:extLst>
      <p:ext uri="{BB962C8B-B14F-4D97-AF65-F5344CB8AC3E}">
        <p14:creationId xmlns:p14="http://schemas.microsoft.com/office/powerpoint/2010/main" val="36486221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811" y="336347"/>
            <a:ext cx="8804189" cy="721777"/>
          </a:xfrm>
        </p:spPr>
        <p:txBody>
          <a:bodyPr>
            <a:normAutofit/>
          </a:bodyPr>
          <a:lstStyle/>
          <a:p>
            <a:r>
              <a:rPr lang="en-US" dirty="0">
                <a:latin typeface="Times New Roman" panose="02020603050405020304" pitchFamily="18" charset="0"/>
                <a:cs typeface="Times New Roman" panose="02020603050405020304" pitchFamily="18" charset="0"/>
              </a:rPr>
              <a:t>Inspections</a:t>
            </a:r>
          </a:p>
        </p:txBody>
      </p:sp>
      <p:sp>
        <p:nvSpPr>
          <p:cNvPr id="5" name="Content Placeholder 4">
            <a:extLst>
              <a:ext uri="{FF2B5EF4-FFF2-40B4-BE49-F238E27FC236}">
                <a16:creationId xmlns:a16="http://schemas.microsoft.com/office/drawing/2014/main" id="{0F4461B8-C215-7842-8ECB-53A0D2CACC54}"/>
              </a:ext>
            </a:extLst>
          </p:cNvPr>
          <p:cNvSpPr>
            <a:spLocks noGrp="1"/>
          </p:cNvSpPr>
          <p:nvPr>
            <p:ph idx="1"/>
          </p:nvPr>
        </p:nvSpPr>
        <p:spPr>
          <a:xfrm>
            <a:off x="518615" y="1058124"/>
            <a:ext cx="7886700" cy="1547770"/>
          </a:xfrm>
        </p:spPr>
        <p:txBody>
          <a:bodyPr>
            <a:normAutofit/>
          </a:bodyPr>
          <a:lstStyle/>
          <a:p>
            <a:pPr marL="0" indent="0">
              <a:buNone/>
            </a:pPr>
            <a:r>
              <a:rPr lang="en-US" sz="2400" dirty="0">
                <a:solidFill>
                  <a:srgbClr val="005870"/>
                </a:solidFill>
                <a:latin typeface="Times New Roman" panose="02020603050405020304" pitchFamily="18" charset="0"/>
                <a:cs typeface="Times New Roman" panose="02020603050405020304" pitchFamily="18" charset="0"/>
              </a:rPr>
              <a:t>Building</a:t>
            </a:r>
          </a:p>
        </p:txBody>
      </p:sp>
      <p:sp>
        <p:nvSpPr>
          <p:cNvPr id="9" name="TextBox 8">
            <a:extLst>
              <a:ext uri="{FF2B5EF4-FFF2-40B4-BE49-F238E27FC236}">
                <a16:creationId xmlns:a16="http://schemas.microsoft.com/office/drawing/2014/main" id="{7BAE736C-EFCF-45DA-8034-8B80A40E49C7}"/>
              </a:ext>
            </a:extLst>
          </p:cNvPr>
          <p:cNvSpPr txBox="1"/>
          <p:nvPr/>
        </p:nvSpPr>
        <p:spPr>
          <a:xfrm>
            <a:off x="518615" y="1779901"/>
            <a:ext cx="8285574" cy="4016484"/>
          </a:xfrm>
          <a:prstGeom prst="rect">
            <a:avLst/>
          </a:prstGeom>
          <a:noFill/>
        </p:spPr>
        <p:txBody>
          <a:bodyPr wrap="square">
            <a:spAutoFit/>
          </a:bodyPr>
          <a:lstStyle/>
          <a:p>
            <a:pPr marL="171446" marR="0" lvl="0" indent="-171446" defTabSz="685783">
              <a:spcBef>
                <a:spcPts val="300"/>
              </a:spcBef>
              <a:spcAft>
                <a:spcPts val="300"/>
              </a:spcAft>
              <a:buClr>
                <a:srgbClr val="003F50"/>
              </a:buClr>
              <a:buFont typeface="Arial" panose="020B0604020202020204" pitchFamily="34" charset="0"/>
              <a:buChar char="•"/>
              <a:tabLst>
                <a:tab pos="457200" algn="l"/>
              </a:tabLst>
            </a:pPr>
            <a:r>
              <a:rPr lang="en-US" sz="2200" dirty="0">
                <a:latin typeface="Times New Roman" panose="02020603050405020304" pitchFamily="18" charset="0"/>
                <a:cs typeface="Times New Roman" panose="02020603050405020304" pitchFamily="18" charset="0"/>
              </a:rPr>
              <a:t>Review Easement Agreements (if any)</a:t>
            </a:r>
          </a:p>
          <a:p>
            <a:pPr marL="171446" marR="0" lvl="0" indent="-171446" defTabSz="685783">
              <a:spcBef>
                <a:spcPts val="300"/>
              </a:spcBef>
              <a:spcAft>
                <a:spcPts val="300"/>
              </a:spcAft>
              <a:buClr>
                <a:srgbClr val="003F50"/>
              </a:buClr>
              <a:buFont typeface="Arial" panose="020B0604020202020204" pitchFamily="34" charset="0"/>
              <a:buChar char="•"/>
              <a:tabLst>
                <a:tab pos="457200" algn="l"/>
              </a:tabLst>
            </a:pPr>
            <a:r>
              <a:rPr lang="en-US" sz="2200" dirty="0">
                <a:latin typeface="Times New Roman" panose="02020603050405020304" pitchFamily="18" charset="0"/>
                <a:cs typeface="Times New Roman" panose="02020603050405020304" pitchFamily="18" charset="0"/>
              </a:rPr>
              <a:t>Review Building Service Contracts (including leasing and property management)</a:t>
            </a:r>
          </a:p>
          <a:p>
            <a:pPr marL="171446" marR="0" lvl="0" indent="-171446" defTabSz="685783">
              <a:spcBef>
                <a:spcPts val="300"/>
              </a:spcBef>
              <a:spcAft>
                <a:spcPts val="300"/>
              </a:spcAft>
              <a:buClr>
                <a:srgbClr val="003F50"/>
              </a:buClr>
              <a:buFont typeface="Arial" panose="020B0604020202020204" pitchFamily="34" charset="0"/>
              <a:buChar char="•"/>
              <a:tabLst>
                <a:tab pos="457200" algn="l"/>
              </a:tabLst>
            </a:pPr>
            <a:r>
              <a:rPr lang="en-US" sz="2200" dirty="0">
                <a:latin typeface="Times New Roman" panose="02020603050405020304" pitchFamily="18" charset="0"/>
                <a:cs typeface="Times New Roman" panose="02020603050405020304" pitchFamily="18" charset="0"/>
              </a:rPr>
              <a:t>Review Maintenance Log &amp; </a:t>
            </a:r>
            <a:r>
              <a:rPr lang="en-US" sz="2200" dirty="0" err="1">
                <a:latin typeface="Times New Roman" panose="02020603050405020304" pitchFamily="18" charset="0"/>
                <a:cs typeface="Times New Roman" panose="02020603050405020304" pitchFamily="18" charset="0"/>
              </a:rPr>
              <a:t>CapEx</a:t>
            </a:r>
            <a:endParaRPr lang="en-US" sz="2200" dirty="0">
              <a:latin typeface="Times New Roman" panose="02020603050405020304" pitchFamily="18" charset="0"/>
              <a:cs typeface="Times New Roman" panose="02020603050405020304" pitchFamily="18" charset="0"/>
            </a:endParaRPr>
          </a:p>
          <a:p>
            <a:pPr marL="171446" marR="0" lvl="0" indent="-171446" defTabSz="685783">
              <a:spcBef>
                <a:spcPts val="300"/>
              </a:spcBef>
              <a:spcAft>
                <a:spcPts val="300"/>
              </a:spcAft>
              <a:buClr>
                <a:srgbClr val="003F50"/>
              </a:buClr>
              <a:buFont typeface="Arial" panose="020B0604020202020204" pitchFamily="34" charset="0"/>
              <a:buChar char="•"/>
              <a:tabLst>
                <a:tab pos="457200" algn="l"/>
              </a:tabLst>
            </a:pPr>
            <a:r>
              <a:rPr lang="en-US" sz="2200" dirty="0">
                <a:latin typeface="Times New Roman" panose="02020603050405020304" pitchFamily="18" charset="0"/>
                <a:cs typeface="Times New Roman" panose="02020603050405020304" pitchFamily="18" charset="0"/>
              </a:rPr>
              <a:t>Warranties</a:t>
            </a:r>
          </a:p>
          <a:p>
            <a:pPr marL="171446" marR="0" lvl="0" indent="-171446" defTabSz="685783">
              <a:spcBef>
                <a:spcPts val="300"/>
              </a:spcBef>
              <a:spcAft>
                <a:spcPts val="300"/>
              </a:spcAft>
              <a:buClr>
                <a:srgbClr val="003F50"/>
              </a:buClr>
              <a:buFont typeface="Arial" panose="020B0604020202020204" pitchFamily="34" charset="0"/>
              <a:buChar char="•"/>
              <a:tabLst>
                <a:tab pos="457200" algn="l"/>
              </a:tabLst>
            </a:pPr>
            <a:r>
              <a:rPr lang="en-US" sz="2200" dirty="0">
                <a:latin typeface="Times New Roman" panose="02020603050405020304" pitchFamily="18" charset="0"/>
                <a:cs typeface="Times New Roman" panose="02020603050405020304" pitchFamily="18" charset="0"/>
              </a:rPr>
              <a:t>Property Management Agreement</a:t>
            </a:r>
          </a:p>
          <a:p>
            <a:pPr marL="171446" marR="0" lvl="0" indent="-171446" defTabSz="685783">
              <a:spcBef>
                <a:spcPts val="300"/>
              </a:spcBef>
              <a:spcAft>
                <a:spcPts val="300"/>
              </a:spcAft>
              <a:buClr>
                <a:srgbClr val="003F50"/>
              </a:buClr>
              <a:buFont typeface="Arial" panose="020B0604020202020204" pitchFamily="34" charset="0"/>
              <a:buChar char="•"/>
              <a:tabLst>
                <a:tab pos="457200" algn="l"/>
              </a:tabLst>
            </a:pPr>
            <a:r>
              <a:rPr lang="en-US" sz="2200" dirty="0">
                <a:latin typeface="Times New Roman" panose="02020603050405020304" pitchFamily="18" charset="0"/>
                <a:cs typeface="Times New Roman" panose="02020603050405020304" pitchFamily="18" charset="0"/>
              </a:rPr>
              <a:t>Contact Tenants &amp; Create Contact List</a:t>
            </a:r>
          </a:p>
          <a:p>
            <a:pPr marL="171446" marR="0" lvl="0" indent="-171446" defTabSz="685783">
              <a:spcBef>
                <a:spcPts val="300"/>
              </a:spcBef>
              <a:spcAft>
                <a:spcPts val="300"/>
              </a:spcAft>
              <a:buClr>
                <a:srgbClr val="003F50"/>
              </a:buClr>
              <a:buFont typeface="Arial" panose="020B0604020202020204" pitchFamily="34" charset="0"/>
              <a:buChar char="•"/>
              <a:tabLst>
                <a:tab pos="457200" algn="l"/>
              </a:tabLst>
            </a:pPr>
            <a:r>
              <a:rPr lang="en-US" sz="2200" dirty="0">
                <a:latin typeface="Times New Roman" panose="02020603050405020304" pitchFamily="18" charset="0"/>
                <a:cs typeface="Times New Roman" panose="02020603050405020304" pitchFamily="18" charset="0"/>
              </a:rPr>
              <a:t>Certificate of Insurance</a:t>
            </a:r>
          </a:p>
          <a:p>
            <a:pPr marL="171446" marR="0" lvl="0" indent="-171446" defTabSz="685783">
              <a:spcBef>
                <a:spcPts val="300"/>
              </a:spcBef>
              <a:spcAft>
                <a:spcPts val="300"/>
              </a:spcAft>
              <a:buClr>
                <a:srgbClr val="003F50"/>
              </a:buClr>
              <a:buFont typeface="Arial" panose="020B0604020202020204" pitchFamily="34" charset="0"/>
              <a:buChar char="•"/>
              <a:tabLst>
                <a:tab pos="457200" algn="l"/>
              </a:tabLst>
            </a:pPr>
            <a:r>
              <a:rPr lang="en-US" sz="2200" dirty="0">
                <a:latin typeface="Times New Roman" panose="02020603050405020304" pitchFamily="18" charset="0"/>
                <a:cs typeface="Times New Roman" panose="02020603050405020304" pitchFamily="18" charset="0"/>
              </a:rPr>
              <a:t>Copies of all zoning and other governmental permits/ written confirmation</a:t>
            </a:r>
          </a:p>
        </p:txBody>
      </p:sp>
      <p:sp>
        <p:nvSpPr>
          <p:cNvPr id="3" name="Slide Number Placeholder 2">
            <a:extLst>
              <a:ext uri="{FF2B5EF4-FFF2-40B4-BE49-F238E27FC236}">
                <a16:creationId xmlns:a16="http://schemas.microsoft.com/office/drawing/2014/main" id="{54307DD1-63E7-417F-B569-794A11419504}"/>
              </a:ext>
            </a:extLst>
          </p:cNvPr>
          <p:cNvSpPr>
            <a:spLocks noGrp="1"/>
          </p:cNvSpPr>
          <p:nvPr>
            <p:ph type="sldNum" sz="quarter" idx="10"/>
          </p:nvPr>
        </p:nvSpPr>
        <p:spPr/>
        <p:txBody>
          <a:bodyPr/>
          <a:lstStyle/>
          <a:p>
            <a:fld id="{B9E1C8A5-9C65-4F56-8705-354FF305CE30}" type="slidenum">
              <a:rPr lang="en-US" smtClean="0"/>
              <a:pPr/>
              <a:t>41</a:t>
            </a:fld>
            <a:endParaRPr lang="en-US"/>
          </a:p>
        </p:txBody>
      </p:sp>
    </p:spTree>
    <p:custDataLst>
      <p:tags r:id="rId1"/>
    </p:custDataLst>
    <p:extLst>
      <p:ext uri="{BB962C8B-B14F-4D97-AF65-F5344CB8AC3E}">
        <p14:creationId xmlns:p14="http://schemas.microsoft.com/office/powerpoint/2010/main" val="25534085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Licenses</a:t>
            </a:r>
          </a:p>
        </p:txBody>
      </p:sp>
      <p:sp>
        <p:nvSpPr>
          <p:cNvPr id="5" name="Content Placeholder 4">
            <a:extLst>
              <a:ext uri="{FF2B5EF4-FFF2-40B4-BE49-F238E27FC236}">
                <a16:creationId xmlns:a16="http://schemas.microsoft.com/office/drawing/2014/main" id="{0F4461B8-C215-7842-8ECB-53A0D2CACC54}"/>
              </a:ext>
            </a:extLst>
          </p:cNvPr>
          <p:cNvSpPr>
            <a:spLocks noGrp="1"/>
          </p:cNvSpPr>
          <p:nvPr>
            <p:ph idx="1"/>
          </p:nvPr>
        </p:nvSpPr>
        <p:spPr/>
        <p:txBody>
          <a:bodyPr>
            <a:noAutofit/>
          </a:bodyPr>
          <a:lstStyle/>
          <a:p>
            <a:pPr marL="0" indent="0">
              <a:buNone/>
            </a:pPr>
            <a:r>
              <a:rPr lang="en-US" sz="2400" dirty="0">
                <a:solidFill>
                  <a:srgbClr val="005870"/>
                </a:solidFill>
                <a:latin typeface="Times New Roman" panose="02020603050405020304" pitchFamily="18" charset="0"/>
                <a:cs typeface="Times New Roman" panose="02020603050405020304" pitchFamily="18" charset="0"/>
              </a:rPr>
              <a:t>Occupational License	</a:t>
            </a:r>
            <a:r>
              <a:rPr lang="en-US" sz="1800" dirty="0">
                <a:latin typeface="Times New Roman" panose="02020603050405020304" pitchFamily="18" charset="0"/>
                <a:cs typeface="Times New Roman" panose="02020603050405020304" pitchFamily="18" charset="0"/>
              </a:rPr>
              <a:t>	</a:t>
            </a:r>
          </a:p>
          <a:p>
            <a:pPr marL="0" indent="0">
              <a:buNone/>
            </a:pPr>
            <a:r>
              <a:rPr lang="en-US" sz="2200" dirty="0">
                <a:solidFill>
                  <a:schemeClr val="tx1"/>
                </a:solidFill>
                <a:latin typeface="Times New Roman" panose="02020603050405020304" pitchFamily="18" charset="0"/>
                <a:cs typeface="Times New Roman" panose="02020603050405020304" pitchFamily="18" charset="0"/>
              </a:rPr>
              <a:t>Prior to opening for business, Tenant agrees to obtain all required governmental licenses and certificates and provide a copy of such to Landlord within thirty days of opening for business. </a:t>
            </a:r>
          </a:p>
          <a:p>
            <a:endParaRPr lang="en-US" sz="1800"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9921D4BC-0FB4-45B6-9E8C-14C1CD6E09EC}"/>
              </a:ext>
            </a:extLst>
          </p:cNvPr>
          <p:cNvSpPr>
            <a:spLocks noGrp="1"/>
          </p:cNvSpPr>
          <p:nvPr>
            <p:ph type="sldNum" sz="quarter" idx="10"/>
          </p:nvPr>
        </p:nvSpPr>
        <p:spPr/>
        <p:txBody>
          <a:bodyPr/>
          <a:lstStyle/>
          <a:p>
            <a:fld id="{B9E1C8A5-9C65-4F56-8705-354FF305CE30}" type="slidenum">
              <a:rPr lang="en-US" smtClean="0"/>
              <a:pPr/>
              <a:t>42</a:t>
            </a:fld>
            <a:endParaRPr lang="en-US"/>
          </a:p>
        </p:txBody>
      </p:sp>
    </p:spTree>
    <p:custDataLst>
      <p:tags r:id="rId1"/>
    </p:custDataLst>
    <p:extLst>
      <p:ext uri="{BB962C8B-B14F-4D97-AF65-F5344CB8AC3E}">
        <p14:creationId xmlns:p14="http://schemas.microsoft.com/office/powerpoint/2010/main" val="10543397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811" y="455491"/>
            <a:ext cx="8804189" cy="721777"/>
          </a:xfrm>
        </p:spPr>
        <p:txBody>
          <a:bodyPr>
            <a:normAutofit/>
          </a:bodyPr>
          <a:lstStyle/>
          <a:p>
            <a:r>
              <a:rPr lang="en-US" dirty="0">
                <a:latin typeface="Times New Roman" panose="02020603050405020304" pitchFamily="18" charset="0"/>
                <a:cs typeface="Times New Roman" panose="02020603050405020304" pitchFamily="18" charset="0"/>
              </a:rPr>
              <a:t>Licenses</a:t>
            </a:r>
          </a:p>
        </p:txBody>
      </p:sp>
      <p:sp>
        <p:nvSpPr>
          <p:cNvPr id="6" name="Rectangle 5">
            <a:extLst>
              <a:ext uri="{FF2B5EF4-FFF2-40B4-BE49-F238E27FC236}">
                <a16:creationId xmlns:a16="http://schemas.microsoft.com/office/drawing/2014/main" id="{4E8D6909-7111-5545-84BD-E8E5788C0AD9}"/>
              </a:ext>
            </a:extLst>
          </p:cNvPr>
          <p:cNvSpPr/>
          <p:nvPr/>
        </p:nvSpPr>
        <p:spPr>
          <a:xfrm>
            <a:off x="339811" y="1101439"/>
            <a:ext cx="7959600" cy="4316566"/>
          </a:xfrm>
          <a:prstGeom prst="rect">
            <a:avLst/>
          </a:prstGeom>
        </p:spPr>
        <p:txBody>
          <a:bodyPr wrap="square">
            <a:spAutoFit/>
          </a:bodyPr>
          <a:lstStyle/>
          <a:p>
            <a:r>
              <a:rPr lang="en-US" dirty="0">
                <a:solidFill>
                  <a:srgbClr val="005870"/>
                </a:solidFill>
                <a:latin typeface="Times New Roman" panose="02020603050405020304" pitchFamily="18" charset="0"/>
                <a:cs typeface="Times New Roman" panose="02020603050405020304" pitchFamily="18" charset="0"/>
              </a:rPr>
              <a:t>Lease Commencement Date</a:t>
            </a:r>
          </a:p>
          <a:p>
            <a:pPr defTabSz="685783">
              <a:spcBef>
                <a:spcPts val="300"/>
              </a:spcBef>
              <a:spcAft>
                <a:spcPts val="300"/>
              </a:spcAft>
              <a:buClr>
                <a:srgbClr val="003F50"/>
              </a:buClr>
            </a:pPr>
            <a:r>
              <a:rPr lang="en-US" sz="2200" dirty="0">
                <a:latin typeface="Times New Roman" panose="02020603050405020304" pitchFamily="18" charset="0"/>
                <a:cs typeface="Times New Roman" panose="02020603050405020304" pitchFamily="18" charset="0"/>
              </a:rPr>
              <a:t>The earlier of (a) when tenant opens for business or (b) the substantial completion Landlord’s work or (c) issuance of a temporary or permanent certificate of occupancy by the municipality.</a:t>
            </a:r>
          </a:p>
          <a:p>
            <a:endParaRPr lang="en-US" dirty="0">
              <a:latin typeface="Times New Roman" panose="02020603050405020304" pitchFamily="18" charset="0"/>
              <a:cs typeface="Times New Roman" panose="02020603050405020304" pitchFamily="18" charset="0"/>
            </a:endParaRPr>
          </a:p>
          <a:p>
            <a:r>
              <a:rPr lang="en-US" dirty="0">
                <a:solidFill>
                  <a:srgbClr val="005870"/>
                </a:solidFill>
                <a:latin typeface="Times New Roman" panose="02020603050405020304" pitchFamily="18" charset="0"/>
                <a:cs typeface="Times New Roman" panose="02020603050405020304" pitchFamily="18" charset="0"/>
              </a:rPr>
              <a:t>Certificate of Insurance</a:t>
            </a:r>
          </a:p>
          <a:p>
            <a:pPr marL="171446" indent="-171446" defTabSz="685783">
              <a:spcBef>
                <a:spcPts val="300"/>
              </a:spcBef>
              <a:spcAft>
                <a:spcPts val="300"/>
              </a:spcAft>
              <a:buClr>
                <a:srgbClr val="003F50"/>
              </a:buClr>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Naming the Landlord and Property Manager as additionally insured: amount required will vary per Landlord.</a:t>
            </a:r>
          </a:p>
          <a:p>
            <a:pPr marL="171446" indent="-171446" defTabSz="685783">
              <a:spcBef>
                <a:spcPts val="300"/>
              </a:spcBef>
              <a:spcAft>
                <a:spcPts val="300"/>
              </a:spcAft>
              <a:buClr>
                <a:srgbClr val="003F50"/>
              </a:buClr>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Possible approval by the State Fire Marshal</a:t>
            </a:r>
          </a:p>
          <a:p>
            <a:pPr defTabSz="685783">
              <a:spcBef>
                <a:spcPts val="300"/>
              </a:spcBef>
              <a:spcAft>
                <a:spcPts val="300"/>
              </a:spcAft>
              <a:buClr>
                <a:srgbClr val="003F50"/>
              </a:buClr>
            </a:pPr>
            <a:endParaRPr lang="en-US" sz="2200" dirty="0">
              <a:latin typeface="Times New Roman" panose="02020603050405020304" pitchFamily="18" charset="0"/>
              <a:cs typeface="Times New Roman" panose="02020603050405020304" pitchFamily="18" charset="0"/>
            </a:endParaRPr>
          </a:p>
          <a:p>
            <a:pPr defTabSz="685783">
              <a:spcBef>
                <a:spcPts val="300"/>
              </a:spcBef>
              <a:spcAft>
                <a:spcPts val="300"/>
              </a:spcAft>
              <a:buClr>
                <a:srgbClr val="003F50"/>
              </a:buClr>
            </a:pPr>
            <a:r>
              <a:rPr lang="en-US" sz="2200" dirty="0">
                <a:latin typeface="Times New Roman" panose="02020603050405020304" pitchFamily="18" charset="0"/>
                <a:cs typeface="Times New Roman" panose="02020603050405020304" pitchFamily="18" charset="0"/>
              </a:rPr>
              <a:t>Be sure to check with your local municipality for any possible additional local licensing requirements.</a:t>
            </a:r>
          </a:p>
        </p:txBody>
      </p:sp>
      <p:sp>
        <p:nvSpPr>
          <p:cNvPr id="3" name="Slide Number Placeholder 2">
            <a:extLst>
              <a:ext uri="{FF2B5EF4-FFF2-40B4-BE49-F238E27FC236}">
                <a16:creationId xmlns:a16="http://schemas.microsoft.com/office/drawing/2014/main" id="{070F5399-3E21-463F-B039-EACBC4BADAA2}"/>
              </a:ext>
            </a:extLst>
          </p:cNvPr>
          <p:cNvSpPr>
            <a:spLocks noGrp="1"/>
          </p:cNvSpPr>
          <p:nvPr>
            <p:ph type="sldNum" sz="quarter" idx="10"/>
          </p:nvPr>
        </p:nvSpPr>
        <p:spPr/>
        <p:txBody>
          <a:bodyPr/>
          <a:lstStyle/>
          <a:p>
            <a:fld id="{B9E1C8A5-9C65-4F56-8705-354FF305CE30}" type="slidenum">
              <a:rPr lang="en-US" smtClean="0"/>
              <a:pPr/>
              <a:t>43</a:t>
            </a:fld>
            <a:endParaRPr lang="en-US"/>
          </a:p>
        </p:txBody>
      </p:sp>
    </p:spTree>
    <p:custDataLst>
      <p:tags r:id="rId1"/>
    </p:custDataLst>
    <p:extLst>
      <p:ext uri="{BB962C8B-B14F-4D97-AF65-F5344CB8AC3E}">
        <p14:creationId xmlns:p14="http://schemas.microsoft.com/office/powerpoint/2010/main" val="20773714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2A94BB-5EB4-465D-AD83-262D898DBE25}"/>
              </a:ext>
            </a:extLst>
          </p:cNvPr>
          <p:cNvSpPr>
            <a:spLocks noGrp="1"/>
          </p:cNvSpPr>
          <p:nvPr>
            <p:ph type="title"/>
          </p:nvPr>
        </p:nvSpPr>
        <p:spPr>
          <a:xfrm>
            <a:off x="1058767" y="5222822"/>
            <a:ext cx="8788494" cy="578961"/>
          </a:xfrm>
        </p:spPr>
        <p:txBody>
          <a:bodyPr/>
          <a:lstStyle/>
          <a:p>
            <a:r>
              <a:rPr lang="en-US" dirty="0">
                <a:latin typeface="Times New Roman" panose="02020603050405020304" pitchFamily="18" charset="0"/>
                <a:cs typeface="Times New Roman" panose="02020603050405020304" pitchFamily="18" charset="0"/>
              </a:rPr>
              <a:t>Data for Decision Making</a:t>
            </a:r>
          </a:p>
        </p:txBody>
      </p:sp>
      <p:sp>
        <p:nvSpPr>
          <p:cNvPr id="5" name="Text Placeholder 4">
            <a:extLst>
              <a:ext uri="{FF2B5EF4-FFF2-40B4-BE49-F238E27FC236}">
                <a16:creationId xmlns:a16="http://schemas.microsoft.com/office/drawing/2014/main" id="{7B2BF939-166F-47AE-B11E-0F62A811262B}"/>
              </a:ext>
            </a:extLst>
          </p:cNvPr>
          <p:cNvSpPr>
            <a:spLocks noGrp="1"/>
          </p:cNvSpPr>
          <p:nvPr>
            <p:ph type="body" sz="quarter" idx="10"/>
          </p:nvPr>
        </p:nvSpPr>
        <p:spPr>
          <a:xfrm>
            <a:off x="1058767" y="4806024"/>
            <a:ext cx="4994672" cy="578961"/>
          </a:xfrm>
        </p:spPr>
        <p:txBody>
          <a:bodyPr>
            <a:normAutofit/>
          </a:bodyPr>
          <a:lstStyle/>
          <a:p>
            <a:r>
              <a:rPr lang="en-US" dirty="0">
                <a:latin typeface="Times New Roman" panose="02020603050405020304" pitchFamily="18" charset="0"/>
                <a:cs typeface="Times New Roman" panose="02020603050405020304" pitchFamily="18" charset="0"/>
              </a:rPr>
              <a:t>Lesson 4</a:t>
            </a:r>
          </a:p>
        </p:txBody>
      </p:sp>
    </p:spTree>
    <p:custDataLst>
      <p:tags r:id="rId1"/>
    </p:custDataLst>
    <p:extLst>
      <p:ext uri="{BB962C8B-B14F-4D97-AF65-F5344CB8AC3E}">
        <p14:creationId xmlns:p14="http://schemas.microsoft.com/office/powerpoint/2010/main" val="16293801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Data for Decision Making</a:t>
            </a:r>
          </a:p>
        </p:txBody>
      </p:sp>
      <p:sp>
        <p:nvSpPr>
          <p:cNvPr id="5" name="Content Placeholder 4">
            <a:extLst>
              <a:ext uri="{FF2B5EF4-FFF2-40B4-BE49-F238E27FC236}">
                <a16:creationId xmlns:a16="http://schemas.microsoft.com/office/drawing/2014/main" id="{0F4461B8-C215-7842-8ECB-53A0D2CACC54}"/>
              </a:ext>
            </a:extLst>
          </p:cNvPr>
          <p:cNvSpPr>
            <a:spLocks noGrp="1"/>
          </p:cNvSpPr>
          <p:nvPr>
            <p:ph idx="1"/>
          </p:nvPr>
        </p:nvSpPr>
        <p:spPr/>
        <p:txBody>
          <a:bodyPr>
            <a:normAutofit/>
          </a:bodyPr>
          <a:lstStyle/>
          <a:p>
            <a:pPr marL="0" indent="0">
              <a:buNone/>
            </a:pPr>
            <a:r>
              <a:rPr lang="en-US" sz="2400" dirty="0">
                <a:solidFill>
                  <a:srgbClr val="005870"/>
                </a:solidFill>
                <a:latin typeface="Times New Roman" panose="02020603050405020304" pitchFamily="18" charset="0"/>
                <a:cs typeface="Times New Roman" panose="02020603050405020304" pitchFamily="18" charset="0"/>
              </a:rPr>
              <a:t>Mortgage Loans</a:t>
            </a:r>
          </a:p>
        </p:txBody>
      </p:sp>
      <p:sp>
        <p:nvSpPr>
          <p:cNvPr id="3" name="Rectangle 2">
            <a:extLst>
              <a:ext uri="{FF2B5EF4-FFF2-40B4-BE49-F238E27FC236}">
                <a16:creationId xmlns:a16="http://schemas.microsoft.com/office/drawing/2014/main" id="{35EE5411-C7DA-0F42-9BE8-1F20DB57CA8C}"/>
              </a:ext>
            </a:extLst>
          </p:cNvPr>
          <p:cNvSpPr/>
          <p:nvPr/>
        </p:nvSpPr>
        <p:spPr>
          <a:xfrm>
            <a:off x="628650" y="2177173"/>
            <a:ext cx="7697465" cy="1107996"/>
          </a:xfrm>
          <a:prstGeom prst="rect">
            <a:avLst/>
          </a:prstGeom>
        </p:spPr>
        <p:txBody>
          <a:bodyPr wrap="square">
            <a:spAutoFit/>
          </a:bodyPr>
          <a:lstStyle/>
          <a:p>
            <a:pPr defTabSz="685783">
              <a:spcBef>
                <a:spcPts val="300"/>
              </a:spcBef>
              <a:spcAft>
                <a:spcPts val="300"/>
              </a:spcAft>
              <a:buClr>
                <a:srgbClr val="003F50"/>
              </a:buClr>
            </a:pPr>
            <a:r>
              <a:rPr lang="en-US" sz="2200" dirty="0">
                <a:latin typeface="Times New Roman" panose="02020603050405020304" pitchFamily="18" charset="0"/>
                <a:cs typeface="Times New Roman" panose="02020603050405020304" pitchFamily="18" charset="0"/>
              </a:rPr>
              <a:t>Real estate investments often are purchased using borrowed funds. The legal document that secures the repayment of these borrowed funds is called a mortgage. </a:t>
            </a:r>
          </a:p>
        </p:txBody>
      </p:sp>
      <p:sp>
        <p:nvSpPr>
          <p:cNvPr id="4" name="Slide Number Placeholder 3">
            <a:extLst>
              <a:ext uri="{FF2B5EF4-FFF2-40B4-BE49-F238E27FC236}">
                <a16:creationId xmlns:a16="http://schemas.microsoft.com/office/drawing/2014/main" id="{DB96B308-363C-413D-9C0E-EEDB131A2064}"/>
              </a:ext>
            </a:extLst>
          </p:cNvPr>
          <p:cNvSpPr>
            <a:spLocks noGrp="1"/>
          </p:cNvSpPr>
          <p:nvPr>
            <p:ph type="sldNum" sz="quarter" idx="10"/>
          </p:nvPr>
        </p:nvSpPr>
        <p:spPr/>
        <p:txBody>
          <a:bodyPr/>
          <a:lstStyle/>
          <a:p>
            <a:fld id="{B9E1C8A5-9C65-4F56-8705-354FF305CE30}" type="slidenum">
              <a:rPr lang="en-US" smtClean="0"/>
              <a:pPr/>
              <a:t>45</a:t>
            </a:fld>
            <a:endParaRPr lang="en-US"/>
          </a:p>
        </p:txBody>
      </p:sp>
    </p:spTree>
    <p:custDataLst>
      <p:tags r:id="rId1"/>
    </p:custDataLst>
    <p:extLst>
      <p:ext uri="{BB962C8B-B14F-4D97-AF65-F5344CB8AC3E}">
        <p14:creationId xmlns:p14="http://schemas.microsoft.com/office/powerpoint/2010/main" val="22260084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Financing</a:t>
            </a:r>
          </a:p>
        </p:txBody>
      </p:sp>
      <p:sp>
        <p:nvSpPr>
          <p:cNvPr id="5" name="Content Placeholder 4">
            <a:extLst>
              <a:ext uri="{FF2B5EF4-FFF2-40B4-BE49-F238E27FC236}">
                <a16:creationId xmlns:a16="http://schemas.microsoft.com/office/drawing/2014/main" id="{0F4461B8-C215-7842-8ECB-53A0D2CACC54}"/>
              </a:ext>
            </a:extLst>
          </p:cNvPr>
          <p:cNvSpPr>
            <a:spLocks noGrp="1"/>
          </p:cNvSpPr>
          <p:nvPr>
            <p:ph idx="1"/>
          </p:nvPr>
        </p:nvSpPr>
        <p:spPr/>
        <p:txBody>
          <a:bodyPr/>
          <a:lstStyle/>
          <a:p>
            <a:pPr marL="0" indent="0">
              <a:buNone/>
            </a:pPr>
            <a:r>
              <a:rPr lang="en-US" sz="2400" dirty="0">
                <a:solidFill>
                  <a:srgbClr val="005870"/>
                </a:solidFill>
                <a:latin typeface="Times New Roman" panose="02020603050405020304" pitchFamily="18" charset="0"/>
                <a:cs typeface="Times New Roman" panose="02020603050405020304" pitchFamily="18" charset="0"/>
              </a:rPr>
              <a:t>Leverage</a:t>
            </a:r>
          </a:p>
          <a:p>
            <a:pPr>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Financial leverage measures the degree to which debt is used to finance an investment.</a:t>
            </a:r>
          </a:p>
          <a:p>
            <a:pPr>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This usually is done by investors to increase their expected return on equity. </a:t>
            </a:r>
          </a:p>
          <a:p>
            <a:pPr>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As leverage increases, the investor is using more debt relative to equity. </a:t>
            </a:r>
          </a:p>
          <a:p>
            <a:pPr>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The most common measure of Leverage is “Loan to Value.”</a:t>
            </a:r>
          </a:p>
        </p:txBody>
      </p:sp>
      <p:sp>
        <p:nvSpPr>
          <p:cNvPr id="3" name="Slide Number Placeholder 2">
            <a:extLst>
              <a:ext uri="{FF2B5EF4-FFF2-40B4-BE49-F238E27FC236}">
                <a16:creationId xmlns:a16="http://schemas.microsoft.com/office/drawing/2014/main" id="{3034E7C5-EE95-448A-8EF4-24AAC73C30FB}"/>
              </a:ext>
            </a:extLst>
          </p:cNvPr>
          <p:cNvSpPr>
            <a:spLocks noGrp="1"/>
          </p:cNvSpPr>
          <p:nvPr>
            <p:ph type="sldNum" sz="quarter" idx="10"/>
          </p:nvPr>
        </p:nvSpPr>
        <p:spPr/>
        <p:txBody>
          <a:bodyPr/>
          <a:lstStyle/>
          <a:p>
            <a:fld id="{B9E1C8A5-9C65-4F56-8705-354FF305CE30}" type="slidenum">
              <a:rPr lang="en-US" smtClean="0"/>
              <a:pPr/>
              <a:t>46</a:t>
            </a:fld>
            <a:endParaRPr lang="en-US"/>
          </a:p>
        </p:txBody>
      </p:sp>
    </p:spTree>
    <p:custDataLst>
      <p:tags r:id="rId1"/>
    </p:custDataLst>
    <p:extLst>
      <p:ext uri="{BB962C8B-B14F-4D97-AF65-F5344CB8AC3E}">
        <p14:creationId xmlns:p14="http://schemas.microsoft.com/office/powerpoint/2010/main" val="36454409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Leverage, Pros</a:t>
            </a:r>
          </a:p>
        </p:txBody>
      </p:sp>
      <p:sp>
        <p:nvSpPr>
          <p:cNvPr id="4" name="Content Placeholder 2">
            <a:extLst>
              <a:ext uri="{FF2B5EF4-FFF2-40B4-BE49-F238E27FC236}">
                <a16:creationId xmlns:a16="http://schemas.microsoft.com/office/drawing/2014/main" id="{847DD811-5C96-3E49-A91C-EE6BF94980AE}"/>
              </a:ext>
            </a:extLst>
          </p:cNvPr>
          <p:cNvSpPr>
            <a:spLocks noGrp="1"/>
          </p:cNvSpPr>
          <p:nvPr>
            <p:ph idx="1"/>
          </p:nvPr>
        </p:nvSpPr>
        <p:spPr/>
        <p:txBody>
          <a:bodyPr>
            <a:normAutofit/>
          </a:bodyPr>
          <a:lstStyle/>
          <a:p>
            <a:pPr marL="0" indent="0">
              <a:buNone/>
            </a:pPr>
            <a:r>
              <a:rPr lang="en-US" sz="2400" dirty="0">
                <a:solidFill>
                  <a:srgbClr val="003F50"/>
                </a:solidFill>
                <a:latin typeface="Times New Roman" panose="02020603050405020304" pitchFamily="18" charset="0"/>
                <a:cs typeface="Times New Roman" panose="02020603050405020304" pitchFamily="18" charset="0"/>
              </a:rPr>
              <a:t>Insufficient capital to pay all cash</a:t>
            </a:r>
          </a:p>
          <a:p>
            <a:pPr lvl="1"/>
            <a:r>
              <a:rPr lang="en-US" sz="2200" dirty="0">
                <a:solidFill>
                  <a:schemeClr val="tx1"/>
                </a:solidFill>
                <a:latin typeface="Times New Roman" panose="02020603050405020304" pitchFamily="18" charset="0"/>
                <a:cs typeface="Times New Roman" panose="02020603050405020304" pitchFamily="18" charset="0"/>
              </a:rPr>
              <a:t>Buy a property whose value exceeds available capital</a:t>
            </a:r>
          </a:p>
          <a:p>
            <a:pPr marL="0" indent="0">
              <a:buNone/>
            </a:pPr>
            <a:r>
              <a:rPr lang="en-US" sz="2400" dirty="0">
                <a:solidFill>
                  <a:srgbClr val="003F50"/>
                </a:solidFill>
                <a:latin typeface="Times New Roman" panose="02020603050405020304" pitchFamily="18" charset="0"/>
                <a:cs typeface="Times New Roman" panose="02020603050405020304" pitchFamily="18" charset="0"/>
              </a:rPr>
              <a:t>Portfolio diversity to reduce risk</a:t>
            </a:r>
          </a:p>
          <a:p>
            <a:pPr lvl="1"/>
            <a:r>
              <a:rPr lang="en-US" sz="2200" dirty="0">
                <a:solidFill>
                  <a:schemeClr val="tx1"/>
                </a:solidFill>
                <a:latin typeface="Times New Roman" panose="02020603050405020304" pitchFamily="18" charset="0"/>
                <a:cs typeface="Times New Roman" panose="02020603050405020304" pitchFamily="18" charset="0"/>
              </a:rPr>
              <a:t>Buy several properties using debt financing instead of one for all cash</a:t>
            </a:r>
          </a:p>
          <a:p>
            <a:pPr marL="0" indent="0">
              <a:buNone/>
            </a:pPr>
            <a:r>
              <a:rPr lang="en-US" sz="2400" dirty="0">
                <a:solidFill>
                  <a:srgbClr val="003F50"/>
                </a:solidFill>
                <a:latin typeface="Times New Roman" panose="02020603050405020304" pitchFamily="18" charset="0"/>
                <a:cs typeface="Times New Roman" panose="02020603050405020304" pitchFamily="18" charset="0"/>
              </a:rPr>
              <a:t>Increase return on equity </a:t>
            </a:r>
          </a:p>
          <a:p>
            <a:pPr lvl="1"/>
            <a:r>
              <a:rPr lang="en-US" sz="2200" dirty="0">
                <a:solidFill>
                  <a:schemeClr val="tx1"/>
                </a:solidFill>
                <a:latin typeface="Times New Roman" panose="02020603050405020304" pitchFamily="18" charset="0"/>
                <a:cs typeface="Times New Roman" panose="02020603050405020304" pitchFamily="18" charset="0"/>
              </a:rPr>
              <a:t>Favorable leverage will result in an equity yield that is greater than the unleveraged property yield</a:t>
            </a:r>
          </a:p>
          <a:p>
            <a:pPr marL="0" indent="0">
              <a:buNone/>
            </a:pPr>
            <a:r>
              <a:rPr lang="en-US" sz="2400" dirty="0">
                <a:solidFill>
                  <a:srgbClr val="003F50"/>
                </a:solidFill>
                <a:latin typeface="Times New Roman" panose="02020603050405020304" pitchFamily="18" charset="0"/>
                <a:cs typeface="Times New Roman" panose="02020603050405020304" pitchFamily="18" charset="0"/>
              </a:rPr>
              <a:t>Tax deductibility of interest</a:t>
            </a:r>
          </a:p>
          <a:p>
            <a:pPr lvl="1"/>
            <a:r>
              <a:rPr lang="en-US" sz="2200" dirty="0">
                <a:solidFill>
                  <a:schemeClr val="tx1"/>
                </a:solidFill>
                <a:latin typeface="Times New Roman" panose="02020603050405020304" pitchFamily="18" charset="0"/>
                <a:cs typeface="Times New Roman" panose="02020603050405020304" pitchFamily="18" charset="0"/>
              </a:rPr>
              <a:t>The after-tax impact of leverage is usually greater than the before-tax impact </a:t>
            </a:r>
          </a:p>
        </p:txBody>
      </p:sp>
      <p:sp>
        <p:nvSpPr>
          <p:cNvPr id="3" name="Slide Number Placeholder 2">
            <a:extLst>
              <a:ext uri="{FF2B5EF4-FFF2-40B4-BE49-F238E27FC236}">
                <a16:creationId xmlns:a16="http://schemas.microsoft.com/office/drawing/2014/main" id="{7850F916-D429-458E-BD09-4B74ACC323AE}"/>
              </a:ext>
            </a:extLst>
          </p:cNvPr>
          <p:cNvSpPr>
            <a:spLocks noGrp="1"/>
          </p:cNvSpPr>
          <p:nvPr>
            <p:ph type="sldNum" sz="quarter" idx="10"/>
          </p:nvPr>
        </p:nvSpPr>
        <p:spPr/>
        <p:txBody>
          <a:bodyPr/>
          <a:lstStyle/>
          <a:p>
            <a:fld id="{B9E1C8A5-9C65-4F56-8705-354FF305CE30}" type="slidenum">
              <a:rPr lang="en-US" smtClean="0"/>
              <a:pPr/>
              <a:t>47</a:t>
            </a:fld>
            <a:endParaRPr lang="en-US"/>
          </a:p>
        </p:txBody>
      </p:sp>
    </p:spTree>
    <p:custDataLst>
      <p:tags r:id="rId1"/>
    </p:custDataLst>
    <p:extLst>
      <p:ext uri="{BB962C8B-B14F-4D97-AF65-F5344CB8AC3E}">
        <p14:creationId xmlns:p14="http://schemas.microsoft.com/office/powerpoint/2010/main" val="26884766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Leverage, Cons</a:t>
            </a:r>
          </a:p>
        </p:txBody>
      </p:sp>
      <p:sp>
        <p:nvSpPr>
          <p:cNvPr id="4" name="Content Placeholder 2">
            <a:extLst>
              <a:ext uri="{FF2B5EF4-FFF2-40B4-BE49-F238E27FC236}">
                <a16:creationId xmlns:a16="http://schemas.microsoft.com/office/drawing/2014/main" id="{847DD811-5C96-3E49-A91C-EE6BF94980AE}"/>
              </a:ext>
            </a:extLst>
          </p:cNvPr>
          <p:cNvSpPr>
            <a:spLocks noGrp="1"/>
          </p:cNvSpPr>
          <p:nvPr>
            <p:ph idx="1"/>
          </p:nvPr>
        </p:nvSpPr>
        <p:spPr>
          <a:xfrm>
            <a:off x="339811" y="1386499"/>
            <a:ext cx="7886700" cy="4351338"/>
          </a:xfrm>
        </p:spPr>
        <p:txBody>
          <a:bodyPr/>
          <a:lstStyle/>
          <a:p>
            <a:pPr lvl="1">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Loan could cost more than the property yields</a:t>
            </a:r>
          </a:p>
          <a:p>
            <a:pPr lvl="1">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Could lose property in bad times</a:t>
            </a:r>
          </a:p>
          <a:p>
            <a:pPr lvl="1">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The lender will have a say in the operations of the property</a:t>
            </a:r>
          </a:p>
        </p:txBody>
      </p:sp>
      <p:sp>
        <p:nvSpPr>
          <p:cNvPr id="3" name="Slide Number Placeholder 2">
            <a:extLst>
              <a:ext uri="{FF2B5EF4-FFF2-40B4-BE49-F238E27FC236}">
                <a16:creationId xmlns:a16="http://schemas.microsoft.com/office/drawing/2014/main" id="{B2812496-7015-45FA-8CFC-C3C77D6D971C}"/>
              </a:ext>
            </a:extLst>
          </p:cNvPr>
          <p:cNvSpPr>
            <a:spLocks noGrp="1"/>
          </p:cNvSpPr>
          <p:nvPr>
            <p:ph type="sldNum" sz="quarter" idx="10"/>
          </p:nvPr>
        </p:nvSpPr>
        <p:spPr/>
        <p:txBody>
          <a:bodyPr/>
          <a:lstStyle/>
          <a:p>
            <a:fld id="{B9E1C8A5-9C65-4F56-8705-354FF305CE30}" type="slidenum">
              <a:rPr lang="en-US" smtClean="0"/>
              <a:pPr/>
              <a:t>48</a:t>
            </a:fld>
            <a:endParaRPr lang="en-US"/>
          </a:p>
        </p:txBody>
      </p:sp>
    </p:spTree>
    <p:custDataLst>
      <p:tags r:id="rId1"/>
    </p:custDataLst>
    <p:extLst>
      <p:ext uri="{BB962C8B-B14F-4D97-AF65-F5344CB8AC3E}">
        <p14:creationId xmlns:p14="http://schemas.microsoft.com/office/powerpoint/2010/main" val="18912785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F4461B8-C215-7842-8ECB-53A0D2CACC54}"/>
              </a:ext>
            </a:extLst>
          </p:cNvPr>
          <p:cNvSpPr>
            <a:spLocks noGrp="1"/>
          </p:cNvSpPr>
          <p:nvPr>
            <p:ph type="body" sz="quarter" idx="10"/>
          </p:nvPr>
        </p:nvSpPr>
        <p:spPr>
          <a:xfrm>
            <a:off x="1199470" y="4412827"/>
            <a:ext cx="4994672" cy="578961"/>
          </a:xfrm>
        </p:spPr>
        <p:txBody>
          <a:bodyPr>
            <a:noAutofit/>
          </a:bodyPr>
          <a:lstStyle/>
          <a:p>
            <a:pPr marL="0" indent="0">
              <a:buNone/>
            </a:pPr>
            <a:r>
              <a:rPr lang="en-US" sz="3200" dirty="0">
                <a:latin typeface="Times New Roman" panose="02020603050405020304" pitchFamily="18" charset="0"/>
                <a:cs typeface="Times New Roman" panose="02020603050405020304" pitchFamily="18" charset="0"/>
              </a:rPr>
              <a:t>Case Study</a:t>
            </a:r>
          </a:p>
        </p:txBody>
      </p:sp>
      <p:sp>
        <p:nvSpPr>
          <p:cNvPr id="2" name="Title 1"/>
          <p:cNvSpPr>
            <a:spLocks noGrp="1"/>
          </p:cNvSpPr>
          <p:nvPr>
            <p:ph type="title"/>
          </p:nvPr>
        </p:nvSpPr>
        <p:spPr>
          <a:xfrm>
            <a:off x="1257300" y="4991788"/>
            <a:ext cx="7886700" cy="578961"/>
          </a:xfrm>
        </p:spPr>
        <p:txBody>
          <a:bodyPr>
            <a:noAutofit/>
          </a:bodyPr>
          <a:lstStyle/>
          <a:p>
            <a:r>
              <a:rPr lang="en-US" sz="4200" dirty="0">
                <a:latin typeface="Times New Roman" panose="02020603050405020304" pitchFamily="18" charset="0"/>
                <a:cs typeface="Times New Roman" panose="02020603050405020304" pitchFamily="18" charset="0"/>
              </a:rPr>
              <a:t>Part 1: Investment Property</a:t>
            </a:r>
          </a:p>
        </p:txBody>
      </p:sp>
    </p:spTree>
    <p:custDataLst>
      <p:tags r:id="rId1"/>
    </p:custDataLst>
    <p:extLst>
      <p:ext uri="{BB962C8B-B14F-4D97-AF65-F5344CB8AC3E}">
        <p14:creationId xmlns:p14="http://schemas.microsoft.com/office/powerpoint/2010/main" val="2232968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77608" y="1306269"/>
            <a:ext cx="2751992" cy="3925154"/>
          </a:xfrm>
          <a:prstGeom prst="rect">
            <a:avLst/>
          </a:prstGeom>
          <a:noFill/>
          <a:ln>
            <a:noFill/>
          </a:ln>
        </p:spPr>
      </p:pic>
      <p:sp>
        <p:nvSpPr>
          <p:cNvPr id="2" name="Subtitle 1"/>
          <p:cNvSpPr>
            <a:spLocks noGrp="1"/>
          </p:cNvSpPr>
          <p:nvPr>
            <p:ph type="subTitle" idx="1"/>
          </p:nvPr>
        </p:nvSpPr>
        <p:spPr>
          <a:xfrm>
            <a:off x="923195" y="1160733"/>
            <a:ext cx="6527274" cy="512528"/>
          </a:xfrm>
        </p:spPr>
        <p:txBody>
          <a:bodyPr/>
          <a:lstStyle/>
          <a:p>
            <a:r>
              <a:rPr lang="en-US" dirty="0">
                <a:solidFill>
                  <a:srgbClr val="005870"/>
                </a:solidFill>
                <a:latin typeface="Times New Roman" panose="02020603050405020304" pitchFamily="18" charset="0"/>
                <a:cs typeface="Times New Roman" panose="02020603050405020304" pitchFamily="18" charset="0"/>
              </a:rPr>
              <a:t>Introductions</a:t>
            </a:r>
          </a:p>
        </p:txBody>
      </p:sp>
      <p:sp>
        <p:nvSpPr>
          <p:cNvPr id="3" name="Text Placeholder 2"/>
          <p:cNvSpPr>
            <a:spLocks noGrp="1"/>
          </p:cNvSpPr>
          <p:nvPr>
            <p:ph type="body" sz="quarter" idx="10"/>
          </p:nvPr>
        </p:nvSpPr>
        <p:spPr>
          <a:xfrm>
            <a:off x="923195" y="1790436"/>
            <a:ext cx="6527274" cy="4538645"/>
          </a:xfrm>
        </p:spPr>
        <p:txBody>
          <a:bodyPr/>
          <a:lstStyle/>
          <a:p>
            <a:pPr marL="342900" indent="-342900">
              <a:buFont typeface="Arial" panose="020B0604020202020204" pitchFamily="34" charset="0"/>
              <a:buChar char="•"/>
            </a:pPr>
            <a:r>
              <a:rPr lang="en-US" dirty="0">
                <a:solidFill>
                  <a:srgbClr val="003F50"/>
                </a:solidFill>
                <a:latin typeface="Times New Roman" panose="02020603050405020304" pitchFamily="18" charset="0"/>
                <a:cs typeface="Times New Roman" panose="02020603050405020304" pitchFamily="18" charset="0"/>
              </a:rPr>
              <a:t>Name</a:t>
            </a:r>
          </a:p>
          <a:p>
            <a:pPr marL="342900" indent="-342900">
              <a:buFont typeface="Arial" panose="020B0604020202020204" pitchFamily="34" charset="0"/>
              <a:buChar char="•"/>
            </a:pPr>
            <a:r>
              <a:rPr lang="en-US" dirty="0">
                <a:solidFill>
                  <a:srgbClr val="003F50"/>
                </a:solidFill>
                <a:latin typeface="Times New Roman" panose="02020603050405020304" pitchFamily="18" charset="0"/>
                <a:cs typeface="Times New Roman" panose="02020603050405020304" pitchFamily="18" charset="0"/>
              </a:rPr>
              <a:t>Location and role</a:t>
            </a:r>
          </a:p>
          <a:p>
            <a:pPr marL="342900" indent="-342900">
              <a:buFont typeface="Arial" panose="020B0604020202020204" pitchFamily="34" charset="0"/>
              <a:buChar char="•"/>
            </a:pPr>
            <a:r>
              <a:rPr lang="en-US" dirty="0">
                <a:solidFill>
                  <a:srgbClr val="003F50"/>
                </a:solidFill>
                <a:latin typeface="Times New Roman" panose="02020603050405020304" pitchFamily="18" charset="0"/>
                <a:cs typeface="Times New Roman" panose="02020603050405020304" pitchFamily="18" charset="0"/>
              </a:rPr>
              <a:t>Real estate experience</a:t>
            </a:r>
          </a:p>
          <a:p>
            <a:pPr marL="342900" indent="-342900">
              <a:buFont typeface="Arial" panose="020B0604020202020204" pitchFamily="34" charset="0"/>
              <a:buChar char="•"/>
            </a:pPr>
            <a:r>
              <a:rPr lang="en-US" dirty="0">
                <a:solidFill>
                  <a:srgbClr val="003F50"/>
                </a:solidFill>
                <a:latin typeface="Times New Roman" panose="02020603050405020304" pitchFamily="18" charset="0"/>
                <a:cs typeface="Times New Roman" panose="02020603050405020304" pitchFamily="18" charset="0"/>
              </a:rPr>
              <a:t>What are you hoping to learn?</a:t>
            </a:r>
          </a:p>
          <a:p>
            <a:endParaRPr lang="en-US" dirty="0">
              <a:solidFill>
                <a:srgbClr val="003F5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6332940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811" y="759274"/>
            <a:ext cx="8804189" cy="721777"/>
          </a:xfrm>
        </p:spPr>
        <p:txBody>
          <a:bodyPr>
            <a:normAutofit/>
          </a:bodyPr>
          <a:lstStyle/>
          <a:p>
            <a:r>
              <a:rPr lang="en-US" dirty="0">
                <a:latin typeface="Times New Roman" panose="02020603050405020304" pitchFamily="18" charset="0"/>
                <a:cs typeface="Times New Roman" panose="02020603050405020304" pitchFamily="18" charset="0"/>
              </a:rPr>
              <a:t>Case Study</a:t>
            </a:r>
          </a:p>
        </p:txBody>
      </p:sp>
      <p:sp>
        <p:nvSpPr>
          <p:cNvPr id="4" name="Content Placeholder 3">
            <a:extLst>
              <a:ext uri="{FF2B5EF4-FFF2-40B4-BE49-F238E27FC236}">
                <a16:creationId xmlns:a16="http://schemas.microsoft.com/office/drawing/2014/main" id="{9602B5D4-E4ED-DC4F-8B55-5F8144F1E222}"/>
              </a:ext>
            </a:extLst>
          </p:cNvPr>
          <p:cNvSpPr>
            <a:spLocks noGrp="1"/>
          </p:cNvSpPr>
          <p:nvPr>
            <p:ph idx="1"/>
          </p:nvPr>
        </p:nvSpPr>
        <p:spPr>
          <a:xfrm>
            <a:off x="339811" y="1386499"/>
            <a:ext cx="3822756" cy="4351338"/>
          </a:xfrm>
        </p:spPr>
        <p:txBody>
          <a:bodyPr>
            <a:normAutofit/>
          </a:bodyPr>
          <a:lstStyle/>
          <a:p>
            <a:pPr marL="0" indent="0">
              <a:lnSpc>
                <a:spcPct val="100000"/>
              </a:lnSpc>
              <a:buNone/>
            </a:pPr>
            <a:r>
              <a:rPr lang="en-US" sz="2200" dirty="0">
                <a:solidFill>
                  <a:schemeClr val="tx1"/>
                </a:solidFill>
                <a:latin typeface="Times New Roman" panose="02020603050405020304" pitchFamily="18" charset="0"/>
                <a:cs typeface="Times New Roman" panose="02020603050405020304" pitchFamily="18" charset="0"/>
              </a:rPr>
              <a:t>Dee Breaux is the broker for Tiger Realty in Baton Rouge. Her newest clients, Joe and Lisa Burreaux, are in the market for an investment property near LSU campus. </a:t>
            </a:r>
          </a:p>
          <a:p>
            <a:pPr marL="0" indent="0">
              <a:lnSpc>
                <a:spcPct val="100000"/>
              </a:lnSpc>
              <a:spcBef>
                <a:spcPts val="1200"/>
              </a:spcBef>
              <a:buNone/>
            </a:pPr>
            <a:r>
              <a:rPr lang="en-US" sz="2200" dirty="0">
                <a:solidFill>
                  <a:schemeClr val="tx1"/>
                </a:solidFill>
                <a:latin typeface="Times New Roman" panose="02020603050405020304" pitchFamily="18" charset="0"/>
                <a:cs typeface="Times New Roman" panose="02020603050405020304" pitchFamily="18" charset="0"/>
              </a:rPr>
              <a:t>Dee finds them the perfect </a:t>
            </a:r>
            <a:r>
              <a:rPr lang="en-US" sz="2200" b="1" dirty="0">
                <a:solidFill>
                  <a:srgbClr val="003F50"/>
                </a:solidFill>
                <a:latin typeface="Times New Roman" panose="02020603050405020304" pitchFamily="18" charset="0"/>
                <a:cs typeface="Times New Roman" panose="02020603050405020304" pitchFamily="18" charset="0"/>
              </a:rPr>
              <a:t>University Place four-plex </a:t>
            </a:r>
            <a:r>
              <a:rPr lang="en-US" sz="2200" dirty="0">
                <a:solidFill>
                  <a:schemeClr val="tx1"/>
                </a:solidFill>
                <a:latin typeface="Times New Roman" panose="02020603050405020304" pitchFamily="18" charset="0"/>
                <a:cs typeface="Times New Roman" panose="02020603050405020304" pitchFamily="18" charset="0"/>
              </a:rPr>
              <a:t>near campus, and the Burreauxs love the property as a rental investment opportunity! </a:t>
            </a:r>
          </a:p>
        </p:txBody>
      </p:sp>
      <p:pic>
        <p:nvPicPr>
          <p:cNvPr id="5" name="Picture 4" descr="A house with trees in the background&#10;&#10;Description automatically generated">
            <a:extLst>
              <a:ext uri="{FF2B5EF4-FFF2-40B4-BE49-F238E27FC236}">
                <a16:creationId xmlns:a16="http://schemas.microsoft.com/office/drawing/2014/main" id="{6489B001-20AC-46B4-85AA-503B50D8DE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41905" y="1214651"/>
            <a:ext cx="3502925" cy="2627194"/>
          </a:xfrm>
          <a:prstGeom prst="rect">
            <a:avLst/>
          </a:prstGeom>
        </p:spPr>
      </p:pic>
      <p:sp>
        <p:nvSpPr>
          <p:cNvPr id="6" name="TextBox 5">
            <a:extLst>
              <a:ext uri="{FF2B5EF4-FFF2-40B4-BE49-F238E27FC236}">
                <a16:creationId xmlns:a16="http://schemas.microsoft.com/office/drawing/2014/main" id="{2CFF0042-0A16-4EEE-9EBF-DCEBDC1358E8}"/>
              </a:ext>
            </a:extLst>
          </p:cNvPr>
          <p:cNvSpPr txBox="1"/>
          <p:nvPr/>
        </p:nvSpPr>
        <p:spPr>
          <a:xfrm>
            <a:off x="4741905" y="3875964"/>
            <a:ext cx="3502925" cy="327545"/>
          </a:xfrm>
          <a:prstGeom prst="rect">
            <a:avLst/>
          </a:prstGeom>
        </p:spPr>
        <p:txBody>
          <a:bodyPr vert="horz" wrap="square" lIns="0" tIns="0" rIns="0" bIns="0" rtlCol="0">
            <a:noAutofit/>
          </a:bodyPr>
          <a:lstStyle/>
          <a:p>
            <a:pPr algn="l"/>
            <a:r>
              <a:rPr lang="en-US" sz="1000" b="1" dirty="0">
                <a:effectLst/>
                <a:latin typeface="Times New Roman" panose="02020603050405020304" pitchFamily="18" charset="0"/>
                <a:ea typeface="Calibri" panose="020F0502020204030204" pitchFamily="34" charset="0"/>
                <a:cs typeface="Times New Roman" panose="02020603050405020304" pitchFamily="18" charset="0"/>
              </a:rPr>
              <a:t>This work by </a:t>
            </a:r>
            <a:r>
              <a:rPr lang="en-US" sz="1000" u="sng" dirty="0">
                <a:solidFill>
                  <a:srgbClr val="005870"/>
                </a:solidFill>
                <a:effectLst/>
                <a:latin typeface="Times New Roman" panose="02020603050405020304" pitchFamily="18"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Sightline Institute Modest Middle Homes Library</a:t>
            </a:r>
            <a:r>
              <a:rPr lang="en-US" sz="1000" dirty="0">
                <a:solidFill>
                  <a:srgbClr val="00587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is licensed under a </a:t>
            </a:r>
            <a:r>
              <a:rPr lang="en-US" sz="1000" u="sng" dirty="0">
                <a:solidFill>
                  <a:srgbClr val="005870"/>
                </a:solidFill>
                <a:effectLst/>
                <a:latin typeface="Times New Roman" panose="02020603050405020304" pitchFamily="18"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Creative Commons Attribution 4.0 International License</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000"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66220CEA-DBC8-48F9-A962-EDB7EDAAEE6A}"/>
              </a:ext>
            </a:extLst>
          </p:cNvPr>
          <p:cNvSpPr>
            <a:spLocks noGrp="1"/>
          </p:cNvSpPr>
          <p:nvPr>
            <p:ph type="sldNum" sz="quarter" idx="10"/>
          </p:nvPr>
        </p:nvSpPr>
        <p:spPr/>
        <p:txBody>
          <a:bodyPr/>
          <a:lstStyle/>
          <a:p>
            <a:fld id="{B9E1C8A5-9C65-4F56-8705-354FF305CE30}" type="slidenum">
              <a:rPr lang="en-US" smtClean="0"/>
              <a:pPr/>
              <a:t>50</a:t>
            </a:fld>
            <a:endParaRPr lang="en-US"/>
          </a:p>
        </p:txBody>
      </p:sp>
    </p:spTree>
    <p:custDataLst>
      <p:tags r:id="rId1"/>
    </p:custDataLst>
    <p:extLst>
      <p:ext uri="{BB962C8B-B14F-4D97-AF65-F5344CB8AC3E}">
        <p14:creationId xmlns:p14="http://schemas.microsoft.com/office/powerpoint/2010/main" val="23397545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Case Study, Income</a:t>
            </a:r>
          </a:p>
        </p:txBody>
      </p:sp>
      <p:sp>
        <p:nvSpPr>
          <p:cNvPr id="5" name="Content Placeholder 4">
            <a:extLst>
              <a:ext uri="{FF2B5EF4-FFF2-40B4-BE49-F238E27FC236}">
                <a16:creationId xmlns:a16="http://schemas.microsoft.com/office/drawing/2014/main" id="{EDAB12F9-7057-6A4C-9CB1-7BD383BC4235}"/>
              </a:ext>
            </a:extLst>
          </p:cNvPr>
          <p:cNvSpPr>
            <a:spLocks noGrp="1"/>
          </p:cNvSpPr>
          <p:nvPr>
            <p:ph idx="1"/>
          </p:nvPr>
        </p:nvSpPr>
        <p:spPr/>
        <p:txBody>
          <a:bodyPr/>
          <a:lstStyle/>
          <a:p>
            <a:pPr lvl="1">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Apartment A – $500 / month</a:t>
            </a:r>
          </a:p>
          <a:p>
            <a:pPr lvl="1">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Apartment B – $475 / month</a:t>
            </a:r>
          </a:p>
          <a:p>
            <a:pPr lvl="1">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Apartment C – $550 / month </a:t>
            </a:r>
          </a:p>
          <a:p>
            <a:pPr lvl="1">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Apartment D – $600 / month </a:t>
            </a:r>
          </a:p>
          <a:p>
            <a:endParaRPr lang="en-US"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A39E8912-3485-4DA2-A09A-45811C78E54A}"/>
              </a:ext>
            </a:extLst>
          </p:cNvPr>
          <p:cNvSpPr>
            <a:spLocks noGrp="1"/>
          </p:cNvSpPr>
          <p:nvPr>
            <p:ph type="sldNum" sz="quarter" idx="10"/>
          </p:nvPr>
        </p:nvSpPr>
        <p:spPr/>
        <p:txBody>
          <a:bodyPr/>
          <a:lstStyle/>
          <a:p>
            <a:fld id="{B9E1C8A5-9C65-4F56-8705-354FF305CE30}" type="slidenum">
              <a:rPr lang="en-US" smtClean="0"/>
              <a:pPr/>
              <a:t>51</a:t>
            </a:fld>
            <a:endParaRPr lang="en-US"/>
          </a:p>
        </p:txBody>
      </p:sp>
    </p:spTree>
    <p:custDataLst>
      <p:tags r:id="rId1"/>
    </p:custDataLst>
    <p:extLst>
      <p:ext uri="{BB962C8B-B14F-4D97-AF65-F5344CB8AC3E}">
        <p14:creationId xmlns:p14="http://schemas.microsoft.com/office/powerpoint/2010/main" val="31691748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Case Study, Income</a:t>
            </a:r>
          </a:p>
        </p:txBody>
      </p:sp>
      <p:sp>
        <p:nvSpPr>
          <p:cNvPr id="5" name="Content Placeholder 4">
            <a:extLst>
              <a:ext uri="{FF2B5EF4-FFF2-40B4-BE49-F238E27FC236}">
                <a16:creationId xmlns:a16="http://schemas.microsoft.com/office/drawing/2014/main" id="{EDAB12F9-7057-6A4C-9CB1-7BD383BC4235}"/>
              </a:ext>
            </a:extLst>
          </p:cNvPr>
          <p:cNvSpPr>
            <a:spLocks noGrp="1"/>
          </p:cNvSpPr>
          <p:nvPr>
            <p:ph idx="1"/>
          </p:nvPr>
        </p:nvSpPr>
        <p:spPr/>
        <p:txBody>
          <a:bodyPr/>
          <a:lstStyle/>
          <a:p>
            <a:pPr lvl="1">
              <a:spcAft>
                <a:spcPts val="300"/>
              </a:spcAft>
            </a:pPr>
            <a:r>
              <a:rPr lang="en-US" sz="2200" dirty="0">
                <a:solidFill>
                  <a:schemeClr val="tx1"/>
                </a:solidFill>
                <a:latin typeface="Times New Roman" panose="02020603050405020304" pitchFamily="18" charset="0"/>
                <a:cs typeface="Times New Roman" panose="02020603050405020304" pitchFamily="18" charset="0"/>
              </a:rPr>
              <a:t>Apartment A – $500 / month X 12 = $6,000 </a:t>
            </a:r>
          </a:p>
          <a:p>
            <a:pPr lvl="1">
              <a:spcAft>
                <a:spcPts val="300"/>
              </a:spcAft>
            </a:pPr>
            <a:r>
              <a:rPr lang="en-US" sz="2200" dirty="0">
                <a:solidFill>
                  <a:schemeClr val="tx1"/>
                </a:solidFill>
                <a:latin typeface="Times New Roman" panose="02020603050405020304" pitchFamily="18" charset="0"/>
                <a:cs typeface="Times New Roman" panose="02020603050405020304" pitchFamily="18" charset="0"/>
              </a:rPr>
              <a:t>Apartment B – $475 / month X 12 = $5,700 </a:t>
            </a:r>
          </a:p>
          <a:p>
            <a:pPr lvl="1">
              <a:spcAft>
                <a:spcPts val="300"/>
              </a:spcAft>
            </a:pPr>
            <a:r>
              <a:rPr lang="en-US" sz="2200" dirty="0">
                <a:solidFill>
                  <a:schemeClr val="tx1"/>
                </a:solidFill>
                <a:latin typeface="Times New Roman" panose="02020603050405020304" pitchFamily="18" charset="0"/>
                <a:cs typeface="Times New Roman" panose="02020603050405020304" pitchFamily="18" charset="0"/>
              </a:rPr>
              <a:t>Apartment C – $550 / month X 12 = $6,600 </a:t>
            </a:r>
          </a:p>
          <a:p>
            <a:pPr lvl="1">
              <a:spcAft>
                <a:spcPts val="300"/>
              </a:spcAft>
            </a:pPr>
            <a:r>
              <a:rPr lang="en-US" sz="2200" dirty="0">
                <a:solidFill>
                  <a:schemeClr val="tx1"/>
                </a:solidFill>
                <a:latin typeface="Times New Roman" panose="02020603050405020304" pitchFamily="18" charset="0"/>
                <a:cs typeface="Times New Roman" panose="02020603050405020304" pitchFamily="18" charset="0"/>
              </a:rPr>
              <a:t>Apartment D – $600 / month X 12 = $7,200</a:t>
            </a:r>
          </a:p>
          <a:p>
            <a:pPr lvl="0"/>
            <a:endParaRPr lang="en-US" dirty="0">
              <a:latin typeface="Times New Roman" panose="02020603050405020304" pitchFamily="18" charset="0"/>
              <a:cs typeface="Times New Roman" panose="02020603050405020304" pitchFamily="18" charset="0"/>
            </a:endParaRPr>
          </a:p>
          <a:p>
            <a:pPr marL="0" indent="0">
              <a:buNone/>
            </a:pPr>
            <a:r>
              <a:rPr lang="en-US" dirty="0">
                <a:solidFill>
                  <a:schemeClr val="tx1"/>
                </a:solidFill>
                <a:latin typeface="Times New Roman" panose="02020603050405020304" pitchFamily="18" charset="0"/>
                <a:cs typeface="Times New Roman" panose="02020603050405020304" pitchFamily="18" charset="0"/>
              </a:rPr>
              <a:t>Monthly Income                          $2,125</a:t>
            </a:r>
          </a:p>
          <a:p>
            <a:pPr marL="0" indent="0">
              <a:buNone/>
            </a:pPr>
            <a:r>
              <a:rPr lang="en-US" b="1" dirty="0">
                <a:solidFill>
                  <a:srgbClr val="005870"/>
                </a:solidFill>
                <a:latin typeface="Times New Roman" panose="02020603050405020304" pitchFamily="18" charset="0"/>
                <a:cs typeface="Times New Roman" panose="02020603050405020304" pitchFamily="18" charset="0"/>
              </a:rPr>
              <a:t>Annual Income			     $25,500 </a:t>
            </a:r>
          </a:p>
          <a:p>
            <a:pPr marL="0" indent="0">
              <a:buNone/>
            </a:pPr>
            <a:endParaRPr lang="en-US"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6F751045-0AEA-472D-8347-15EB70CF79AD}"/>
              </a:ext>
            </a:extLst>
          </p:cNvPr>
          <p:cNvSpPr>
            <a:spLocks noGrp="1"/>
          </p:cNvSpPr>
          <p:nvPr>
            <p:ph type="sldNum" sz="quarter" idx="10"/>
          </p:nvPr>
        </p:nvSpPr>
        <p:spPr/>
        <p:txBody>
          <a:bodyPr/>
          <a:lstStyle/>
          <a:p>
            <a:fld id="{B9E1C8A5-9C65-4F56-8705-354FF305CE30}" type="slidenum">
              <a:rPr lang="en-US" smtClean="0"/>
              <a:pPr/>
              <a:t>52</a:t>
            </a:fld>
            <a:endParaRPr lang="en-US"/>
          </a:p>
        </p:txBody>
      </p:sp>
    </p:spTree>
    <p:custDataLst>
      <p:tags r:id="rId1"/>
    </p:custDataLst>
    <p:extLst>
      <p:ext uri="{BB962C8B-B14F-4D97-AF65-F5344CB8AC3E}">
        <p14:creationId xmlns:p14="http://schemas.microsoft.com/office/powerpoint/2010/main" val="22847371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Case Study, Expense</a:t>
            </a:r>
          </a:p>
        </p:txBody>
      </p:sp>
      <p:sp>
        <p:nvSpPr>
          <p:cNvPr id="4" name="Content Placeholder 3">
            <a:extLst>
              <a:ext uri="{FF2B5EF4-FFF2-40B4-BE49-F238E27FC236}">
                <a16:creationId xmlns:a16="http://schemas.microsoft.com/office/drawing/2014/main" id="{6857B7DD-A20C-1745-B442-7BA58A4A1D9C}"/>
              </a:ext>
            </a:extLst>
          </p:cNvPr>
          <p:cNvSpPr>
            <a:spLocks noGrp="1"/>
          </p:cNvSpPr>
          <p:nvPr>
            <p:ph idx="1"/>
          </p:nvPr>
        </p:nvSpPr>
        <p:spPr/>
        <p:txBody>
          <a:bodyPr>
            <a:normAutofit/>
          </a:bodyPr>
          <a:lstStyle/>
          <a:p>
            <a:pPr lvl="1">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Insurance – $1,800 / year</a:t>
            </a:r>
          </a:p>
          <a:p>
            <a:pPr lvl="1">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Taxes – $1,500 / year</a:t>
            </a:r>
          </a:p>
          <a:p>
            <a:pPr lvl="1">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Landscaping – $150 / month</a:t>
            </a:r>
          </a:p>
          <a:p>
            <a:pPr lvl="1">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Association Fees – $200 / month</a:t>
            </a:r>
          </a:p>
          <a:p>
            <a:pPr lvl="1">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Property Management – 10% / month</a:t>
            </a:r>
          </a:p>
          <a:p>
            <a:pPr lvl="1">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All tenants are required to pay their own unit’s utility expenses. </a:t>
            </a:r>
          </a:p>
          <a:p>
            <a:pPr>
              <a:lnSpc>
                <a:spcPct val="150000"/>
              </a:lnSpc>
            </a:pPr>
            <a:endParaRPr lang="en-US"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7471C04F-ACEB-434C-8B64-EE24C86DC1DC}"/>
              </a:ext>
            </a:extLst>
          </p:cNvPr>
          <p:cNvSpPr>
            <a:spLocks noGrp="1"/>
          </p:cNvSpPr>
          <p:nvPr>
            <p:ph type="sldNum" sz="quarter" idx="10"/>
          </p:nvPr>
        </p:nvSpPr>
        <p:spPr/>
        <p:txBody>
          <a:bodyPr/>
          <a:lstStyle/>
          <a:p>
            <a:fld id="{B9E1C8A5-9C65-4F56-8705-354FF305CE30}" type="slidenum">
              <a:rPr lang="en-US" smtClean="0"/>
              <a:pPr/>
              <a:t>53</a:t>
            </a:fld>
            <a:endParaRPr lang="en-US"/>
          </a:p>
        </p:txBody>
      </p:sp>
    </p:spTree>
    <p:custDataLst>
      <p:tags r:id="rId1"/>
    </p:custDataLst>
    <p:extLst>
      <p:ext uri="{BB962C8B-B14F-4D97-AF65-F5344CB8AC3E}">
        <p14:creationId xmlns:p14="http://schemas.microsoft.com/office/powerpoint/2010/main" val="7394784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Case Study, Expense</a:t>
            </a:r>
          </a:p>
        </p:txBody>
      </p:sp>
      <p:sp>
        <p:nvSpPr>
          <p:cNvPr id="4" name="Content Placeholder 3">
            <a:extLst>
              <a:ext uri="{FF2B5EF4-FFF2-40B4-BE49-F238E27FC236}">
                <a16:creationId xmlns:a16="http://schemas.microsoft.com/office/drawing/2014/main" id="{6857B7DD-A20C-1745-B442-7BA58A4A1D9C}"/>
              </a:ext>
            </a:extLst>
          </p:cNvPr>
          <p:cNvSpPr>
            <a:spLocks noGrp="1"/>
          </p:cNvSpPr>
          <p:nvPr>
            <p:ph idx="1"/>
          </p:nvPr>
        </p:nvSpPr>
        <p:spPr/>
        <p:txBody>
          <a:bodyPr>
            <a:normAutofit/>
          </a:bodyPr>
          <a:lstStyle/>
          <a:p>
            <a:pPr lvl="1">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Insurance – $1,800 / year</a:t>
            </a:r>
          </a:p>
          <a:p>
            <a:pPr lvl="1">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Taxes – $1,500 / year</a:t>
            </a:r>
          </a:p>
          <a:p>
            <a:pPr lvl="1">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Landscaping – $150 / month X 12 = $1,800</a:t>
            </a:r>
          </a:p>
          <a:p>
            <a:pPr lvl="1">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Association Fees – $200 / month X 12 = $2,400</a:t>
            </a:r>
          </a:p>
          <a:p>
            <a:pPr lvl="1">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Property Management – 10% / month = $212.50 X 12 = $2,550 </a:t>
            </a:r>
          </a:p>
          <a:p>
            <a:pPr lvl="1">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All tenants are required to pay their own unit’s utility expenses. </a:t>
            </a:r>
          </a:p>
          <a:p>
            <a:pPr>
              <a:lnSpc>
                <a:spcPct val="150000"/>
              </a:lnSpc>
            </a:pPr>
            <a:endParaRPr lang="en-US" dirty="0">
              <a:solidFill>
                <a:schemeClr val="tx1"/>
              </a:solidFill>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8F9A741B-1584-40A4-935A-DDB7352F47D9}"/>
              </a:ext>
            </a:extLst>
          </p:cNvPr>
          <p:cNvSpPr>
            <a:spLocks noGrp="1"/>
          </p:cNvSpPr>
          <p:nvPr>
            <p:ph type="sldNum" sz="quarter" idx="10"/>
          </p:nvPr>
        </p:nvSpPr>
        <p:spPr/>
        <p:txBody>
          <a:bodyPr/>
          <a:lstStyle/>
          <a:p>
            <a:fld id="{B9E1C8A5-9C65-4F56-8705-354FF305CE30}" type="slidenum">
              <a:rPr lang="en-US" smtClean="0"/>
              <a:pPr/>
              <a:t>54</a:t>
            </a:fld>
            <a:endParaRPr lang="en-US"/>
          </a:p>
        </p:txBody>
      </p:sp>
    </p:spTree>
    <p:custDataLst>
      <p:tags r:id="rId1"/>
    </p:custDataLst>
    <p:extLst>
      <p:ext uri="{BB962C8B-B14F-4D97-AF65-F5344CB8AC3E}">
        <p14:creationId xmlns:p14="http://schemas.microsoft.com/office/powerpoint/2010/main" val="7486158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Case Study, Annual Expense</a:t>
            </a:r>
          </a:p>
        </p:txBody>
      </p:sp>
      <p:sp>
        <p:nvSpPr>
          <p:cNvPr id="4" name="Content Placeholder 3">
            <a:extLst>
              <a:ext uri="{FF2B5EF4-FFF2-40B4-BE49-F238E27FC236}">
                <a16:creationId xmlns:a16="http://schemas.microsoft.com/office/drawing/2014/main" id="{6857B7DD-A20C-1745-B442-7BA58A4A1D9C}"/>
              </a:ext>
            </a:extLst>
          </p:cNvPr>
          <p:cNvSpPr>
            <a:spLocks noGrp="1"/>
          </p:cNvSpPr>
          <p:nvPr>
            <p:ph idx="1"/>
          </p:nvPr>
        </p:nvSpPr>
        <p:spPr/>
        <p:txBody>
          <a:bodyPr/>
          <a:lstStyle/>
          <a:p>
            <a:pPr marL="0" indent="0">
              <a:lnSpc>
                <a:spcPct val="100000"/>
              </a:lnSpc>
              <a:spcBef>
                <a:spcPts val="600"/>
              </a:spcBef>
              <a:spcAft>
                <a:spcPts val="1200"/>
              </a:spcAft>
              <a:buNone/>
            </a:pPr>
            <a:r>
              <a:rPr lang="en-US" sz="2400" dirty="0">
                <a:solidFill>
                  <a:schemeClr val="tx1"/>
                </a:solidFill>
                <a:latin typeface="Times New Roman" panose="02020603050405020304" pitchFamily="18" charset="0"/>
                <a:cs typeface="Times New Roman" panose="02020603050405020304" pitchFamily="18" charset="0"/>
              </a:rPr>
              <a:t>Insurance                     	$1,800</a:t>
            </a:r>
            <a:br>
              <a:rPr lang="en-US" sz="2400" dirty="0">
                <a:solidFill>
                  <a:schemeClr val="tx1"/>
                </a:solidFill>
                <a:latin typeface="Times New Roman" panose="02020603050405020304" pitchFamily="18" charset="0"/>
                <a:cs typeface="Times New Roman" panose="02020603050405020304" pitchFamily="18" charset="0"/>
              </a:rPr>
            </a:br>
            <a:r>
              <a:rPr lang="en-US" sz="2400" dirty="0">
                <a:solidFill>
                  <a:schemeClr val="tx1"/>
                </a:solidFill>
                <a:latin typeface="Times New Roman" panose="02020603050405020304" pitchFamily="18" charset="0"/>
                <a:cs typeface="Times New Roman" panose="02020603050405020304" pitchFamily="18" charset="0"/>
              </a:rPr>
              <a:t>Taxes                             	$1,500</a:t>
            </a:r>
            <a:br>
              <a:rPr lang="en-US" sz="2400" dirty="0">
                <a:solidFill>
                  <a:schemeClr val="tx1"/>
                </a:solidFill>
                <a:latin typeface="Times New Roman" panose="02020603050405020304" pitchFamily="18" charset="0"/>
                <a:cs typeface="Times New Roman" panose="02020603050405020304" pitchFamily="18" charset="0"/>
              </a:rPr>
            </a:br>
            <a:r>
              <a:rPr lang="en-US" sz="2400" dirty="0">
                <a:solidFill>
                  <a:schemeClr val="tx1"/>
                </a:solidFill>
                <a:latin typeface="Times New Roman" panose="02020603050405020304" pitchFamily="18" charset="0"/>
                <a:cs typeface="Times New Roman" panose="02020603050405020304" pitchFamily="18" charset="0"/>
              </a:rPr>
              <a:t>Landscaping                  	$1,800</a:t>
            </a:r>
            <a:br>
              <a:rPr lang="en-US" sz="2400" dirty="0">
                <a:solidFill>
                  <a:schemeClr val="tx1"/>
                </a:solidFill>
                <a:latin typeface="Times New Roman" panose="02020603050405020304" pitchFamily="18" charset="0"/>
                <a:cs typeface="Times New Roman" panose="02020603050405020304" pitchFamily="18" charset="0"/>
              </a:rPr>
            </a:br>
            <a:r>
              <a:rPr lang="en-US" sz="2400" dirty="0">
                <a:solidFill>
                  <a:schemeClr val="tx1"/>
                </a:solidFill>
                <a:latin typeface="Times New Roman" panose="02020603050405020304" pitchFamily="18" charset="0"/>
                <a:cs typeface="Times New Roman" panose="02020603050405020304" pitchFamily="18" charset="0"/>
              </a:rPr>
              <a:t>Association Fees           	$2,400</a:t>
            </a:r>
            <a:br>
              <a:rPr lang="en-US" sz="2400" dirty="0">
                <a:solidFill>
                  <a:schemeClr val="tx1"/>
                </a:solidFill>
                <a:latin typeface="Times New Roman" panose="02020603050405020304" pitchFamily="18" charset="0"/>
                <a:cs typeface="Times New Roman" panose="02020603050405020304" pitchFamily="18" charset="0"/>
              </a:rPr>
            </a:br>
            <a:r>
              <a:rPr lang="en-US" sz="2400" dirty="0">
                <a:solidFill>
                  <a:schemeClr val="tx1"/>
                </a:solidFill>
                <a:latin typeface="Times New Roman" panose="02020603050405020304" pitchFamily="18" charset="0"/>
                <a:cs typeface="Times New Roman" panose="02020603050405020304" pitchFamily="18" charset="0"/>
              </a:rPr>
              <a:t>Property Management   	</a:t>
            </a:r>
            <a:r>
              <a:rPr lang="en-US" sz="2400" u="sng" dirty="0">
                <a:solidFill>
                  <a:schemeClr val="tx1"/>
                </a:solidFill>
                <a:latin typeface="Times New Roman" panose="02020603050405020304" pitchFamily="18" charset="0"/>
                <a:cs typeface="Times New Roman" panose="02020603050405020304" pitchFamily="18" charset="0"/>
              </a:rPr>
              <a:t>$2,550 </a:t>
            </a:r>
          </a:p>
          <a:p>
            <a:pPr marL="0" indent="0">
              <a:lnSpc>
                <a:spcPct val="100000"/>
              </a:lnSpc>
              <a:spcBef>
                <a:spcPts val="300"/>
              </a:spcBef>
              <a:spcAft>
                <a:spcPts val="600"/>
              </a:spcAft>
              <a:buNone/>
            </a:pPr>
            <a:r>
              <a:rPr lang="en-US" b="1" dirty="0">
                <a:solidFill>
                  <a:srgbClr val="005870"/>
                </a:solidFill>
                <a:latin typeface="Times New Roman" panose="02020603050405020304" pitchFamily="18" charset="0"/>
                <a:cs typeface="Times New Roman" panose="02020603050405020304" pitchFamily="18" charset="0"/>
              </a:rPr>
              <a:t>Total Expenses	        $10,050</a:t>
            </a:r>
          </a:p>
          <a:p>
            <a:pPr marL="0" indent="0">
              <a:lnSpc>
                <a:spcPct val="150000"/>
              </a:lnSpc>
              <a:buNone/>
            </a:pPr>
            <a:endParaRPr lang="en-US"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C1481910-2661-45E9-9933-9D5D4981A841}"/>
              </a:ext>
            </a:extLst>
          </p:cNvPr>
          <p:cNvSpPr>
            <a:spLocks noGrp="1"/>
          </p:cNvSpPr>
          <p:nvPr>
            <p:ph type="sldNum" sz="quarter" idx="10"/>
          </p:nvPr>
        </p:nvSpPr>
        <p:spPr/>
        <p:txBody>
          <a:bodyPr/>
          <a:lstStyle/>
          <a:p>
            <a:fld id="{B9E1C8A5-9C65-4F56-8705-354FF305CE30}" type="slidenum">
              <a:rPr lang="en-US" smtClean="0"/>
              <a:pPr/>
              <a:t>55</a:t>
            </a:fld>
            <a:endParaRPr lang="en-US"/>
          </a:p>
        </p:txBody>
      </p:sp>
    </p:spTree>
    <p:custDataLst>
      <p:tags r:id="rId1"/>
    </p:custDataLst>
    <p:extLst>
      <p:ext uri="{BB962C8B-B14F-4D97-AF65-F5344CB8AC3E}">
        <p14:creationId xmlns:p14="http://schemas.microsoft.com/office/powerpoint/2010/main" val="1616745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Case Study, NOI</a:t>
            </a:r>
          </a:p>
        </p:txBody>
      </p:sp>
      <p:sp>
        <p:nvSpPr>
          <p:cNvPr id="4" name="Content Placeholder 3">
            <a:extLst>
              <a:ext uri="{FF2B5EF4-FFF2-40B4-BE49-F238E27FC236}">
                <a16:creationId xmlns:a16="http://schemas.microsoft.com/office/drawing/2014/main" id="{6857B7DD-A20C-1745-B442-7BA58A4A1D9C}"/>
              </a:ext>
            </a:extLst>
          </p:cNvPr>
          <p:cNvSpPr>
            <a:spLocks noGrp="1"/>
          </p:cNvSpPr>
          <p:nvPr>
            <p:ph idx="1"/>
          </p:nvPr>
        </p:nvSpPr>
        <p:spPr/>
        <p:txBody>
          <a:bodyPr/>
          <a:lstStyle/>
          <a:p>
            <a:pPr marL="0" indent="0">
              <a:lnSpc>
                <a:spcPct val="150000"/>
              </a:lnSpc>
              <a:buNone/>
            </a:pPr>
            <a:r>
              <a:rPr lang="en-US" b="1" dirty="0">
                <a:solidFill>
                  <a:schemeClr val="tx1"/>
                </a:solidFill>
                <a:latin typeface="Times New Roman" panose="02020603050405020304" pitchFamily="18" charset="0"/>
                <a:cs typeface="Times New Roman" panose="02020603050405020304" pitchFamily="18" charset="0"/>
              </a:rPr>
              <a:t>Annual Income                 $25,500</a:t>
            </a:r>
            <a:br>
              <a:rPr lang="en-US" dirty="0">
                <a:solidFill>
                  <a:schemeClr val="tx1"/>
                </a:solidFill>
                <a:latin typeface="Times New Roman" panose="02020603050405020304" pitchFamily="18" charset="0"/>
                <a:cs typeface="Times New Roman" panose="02020603050405020304" pitchFamily="18" charset="0"/>
              </a:rPr>
            </a:br>
            <a:r>
              <a:rPr lang="en-US" b="1" u="sng" dirty="0">
                <a:solidFill>
                  <a:schemeClr val="tx1"/>
                </a:solidFill>
                <a:latin typeface="Times New Roman" panose="02020603050405020304" pitchFamily="18" charset="0"/>
                <a:cs typeface="Times New Roman" panose="02020603050405020304" pitchFamily="18" charset="0"/>
              </a:rPr>
              <a:t>Total Expenses	             $10,050</a:t>
            </a:r>
          </a:p>
          <a:p>
            <a:pPr marL="0" indent="0">
              <a:lnSpc>
                <a:spcPct val="150000"/>
              </a:lnSpc>
              <a:buNone/>
            </a:pPr>
            <a:r>
              <a:rPr lang="en-US" b="1" dirty="0">
                <a:solidFill>
                  <a:srgbClr val="005870"/>
                </a:solidFill>
                <a:latin typeface="Times New Roman" panose="02020603050405020304" pitchFamily="18" charset="0"/>
                <a:cs typeface="Times New Roman" panose="02020603050405020304" pitchFamily="18" charset="0"/>
              </a:rPr>
              <a:t>Net Operating Income     $15,450</a:t>
            </a:r>
          </a:p>
          <a:p>
            <a:pPr marL="0" indent="0">
              <a:lnSpc>
                <a:spcPct val="150000"/>
              </a:lnSpc>
              <a:buNone/>
            </a:pPr>
            <a:endParaRPr lang="en-US"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245E2E8D-27E7-412B-819E-576B21B067A3}"/>
              </a:ext>
            </a:extLst>
          </p:cNvPr>
          <p:cNvSpPr>
            <a:spLocks noGrp="1"/>
          </p:cNvSpPr>
          <p:nvPr>
            <p:ph type="sldNum" sz="quarter" idx="10"/>
          </p:nvPr>
        </p:nvSpPr>
        <p:spPr/>
        <p:txBody>
          <a:bodyPr/>
          <a:lstStyle/>
          <a:p>
            <a:fld id="{B9E1C8A5-9C65-4F56-8705-354FF305CE30}" type="slidenum">
              <a:rPr lang="en-US" smtClean="0"/>
              <a:pPr/>
              <a:t>56</a:t>
            </a:fld>
            <a:endParaRPr lang="en-US"/>
          </a:p>
        </p:txBody>
      </p:sp>
    </p:spTree>
    <p:custDataLst>
      <p:tags r:id="rId1"/>
    </p:custDataLst>
    <p:extLst>
      <p:ext uri="{BB962C8B-B14F-4D97-AF65-F5344CB8AC3E}">
        <p14:creationId xmlns:p14="http://schemas.microsoft.com/office/powerpoint/2010/main" val="16540448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Case Study, Expense</a:t>
            </a:r>
          </a:p>
        </p:txBody>
      </p:sp>
      <p:sp>
        <p:nvSpPr>
          <p:cNvPr id="5" name="Content Placeholder 4">
            <a:extLst>
              <a:ext uri="{FF2B5EF4-FFF2-40B4-BE49-F238E27FC236}">
                <a16:creationId xmlns:a16="http://schemas.microsoft.com/office/drawing/2014/main" id="{3DE3CC4F-D73F-BB4A-9367-5AE84B37DDDB}"/>
              </a:ext>
            </a:extLst>
          </p:cNvPr>
          <p:cNvSpPr>
            <a:spLocks noGrp="1"/>
          </p:cNvSpPr>
          <p:nvPr>
            <p:ph idx="1"/>
          </p:nvPr>
        </p:nvSpPr>
        <p:spPr>
          <a:xfrm>
            <a:off x="832726" y="1386499"/>
            <a:ext cx="7478547" cy="4351338"/>
          </a:xfrm>
        </p:spPr>
        <p:txBody>
          <a:bodyPr>
            <a:normAutofit/>
          </a:bodyPr>
          <a:lstStyle/>
          <a:p>
            <a:pPr marL="0" indent="0">
              <a:lnSpc>
                <a:spcPct val="100000"/>
              </a:lnSpc>
              <a:buNone/>
            </a:pPr>
            <a:r>
              <a:rPr lang="en-US" sz="2400" dirty="0">
                <a:solidFill>
                  <a:schemeClr val="tx1"/>
                </a:solidFill>
                <a:latin typeface="Times New Roman" panose="02020603050405020304" pitchFamily="18" charset="0"/>
                <a:cs typeface="Times New Roman" panose="02020603050405020304" pitchFamily="18" charset="0"/>
              </a:rPr>
              <a:t>What is the highest dollar amount the </a:t>
            </a:r>
            <a:r>
              <a:rPr lang="en-US" sz="2400" dirty="0" err="1">
                <a:solidFill>
                  <a:schemeClr val="tx1"/>
                </a:solidFill>
                <a:latin typeface="Times New Roman" panose="02020603050405020304" pitchFamily="18" charset="0"/>
                <a:cs typeface="Times New Roman" panose="02020603050405020304" pitchFamily="18" charset="0"/>
              </a:rPr>
              <a:t>Burreauxs</a:t>
            </a:r>
            <a:r>
              <a:rPr lang="en-US" sz="2400" dirty="0">
                <a:solidFill>
                  <a:schemeClr val="tx1"/>
                </a:solidFill>
                <a:latin typeface="Times New Roman" panose="02020603050405020304" pitchFamily="18" charset="0"/>
                <a:cs typeface="Times New Roman" panose="02020603050405020304" pitchFamily="18" charset="0"/>
              </a:rPr>
              <a:t> can pay for the </a:t>
            </a:r>
            <a:r>
              <a:rPr lang="en-US" sz="2400" b="1" dirty="0">
                <a:solidFill>
                  <a:srgbClr val="003F50"/>
                </a:solidFill>
                <a:latin typeface="Times New Roman" panose="02020603050405020304" pitchFamily="18" charset="0"/>
                <a:cs typeface="Times New Roman" panose="02020603050405020304" pitchFamily="18" charset="0"/>
              </a:rPr>
              <a:t>University Place four-plex </a:t>
            </a:r>
            <a:r>
              <a:rPr lang="en-US" sz="2400" dirty="0">
                <a:solidFill>
                  <a:schemeClr val="tx1"/>
                </a:solidFill>
                <a:latin typeface="Times New Roman" panose="02020603050405020304" pitchFamily="18" charset="0"/>
                <a:cs typeface="Times New Roman" panose="02020603050405020304" pitchFamily="18" charset="0"/>
              </a:rPr>
              <a:t>if they want to receive a </a:t>
            </a:r>
            <a:r>
              <a:rPr lang="en-US" sz="2400" b="1" dirty="0">
                <a:solidFill>
                  <a:srgbClr val="003F50"/>
                </a:solidFill>
                <a:latin typeface="Times New Roman" panose="02020603050405020304" pitchFamily="18" charset="0"/>
                <a:cs typeface="Times New Roman" panose="02020603050405020304" pitchFamily="18" charset="0"/>
              </a:rPr>
              <a:t>TEN PERCENT (10%) </a:t>
            </a:r>
            <a:r>
              <a:rPr lang="en-US" sz="2400" dirty="0">
                <a:solidFill>
                  <a:schemeClr val="tx1"/>
                </a:solidFill>
                <a:latin typeface="Times New Roman" panose="02020603050405020304" pitchFamily="18" charset="0"/>
                <a:cs typeface="Times New Roman" panose="02020603050405020304" pitchFamily="18" charset="0"/>
              </a:rPr>
              <a:t>minimum return on investment? </a:t>
            </a:r>
          </a:p>
        </p:txBody>
      </p:sp>
      <p:sp>
        <p:nvSpPr>
          <p:cNvPr id="3" name="Slide Number Placeholder 2">
            <a:extLst>
              <a:ext uri="{FF2B5EF4-FFF2-40B4-BE49-F238E27FC236}">
                <a16:creationId xmlns:a16="http://schemas.microsoft.com/office/drawing/2014/main" id="{0FD5BC2D-B1B1-4FA3-B0CF-2FD4355DEC29}"/>
              </a:ext>
            </a:extLst>
          </p:cNvPr>
          <p:cNvSpPr>
            <a:spLocks noGrp="1"/>
          </p:cNvSpPr>
          <p:nvPr>
            <p:ph type="sldNum" sz="quarter" idx="10"/>
          </p:nvPr>
        </p:nvSpPr>
        <p:spPr/>
        <p:txBody>
          <a:bodyPr/>
          <a:lstStyle/>
          <a:p>
            <a:fld id="{B9E1C8A5-9C65-4F56-8705-354FF305CE30}" type="slidenum">
              <a:rPr lang="en-US" smtClean="0"/>
              <a:pPr/>
              <a:t>57</a:t>
            </a:fld>
            <a:endParaRPr lang="en-US"/>
          </a:p>
        </p:txBody>
      </p:sp>
    </p:spTree>
    <p:custDataLst>
      <p:tags r:id="rId1"/>
    </p:custDataLst>
    <p:extLst>
      <p:ext uri="{BB962C8B-B14F-4D97-AF65-F5344CB8AC3E}">
        <p14:creationId xmlns:p14="http://schemas.microsoft.com/office/powerpoint/2010/main" val="24206419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Income Capitalization</a:t>
            </a:r>
          </a:p>
        </p:txBody>
      </p:sp>
      <p:sp>
        <p:nvSpPr>
          <p:cNvPr id="8" name="TextBox 7">
            <a:extLst>
              <a:ext uri="{FF2B5EF4-FFF2-40B4-BE49-F238E27FC236}">
                <a16:creationId xmlns:a16="http://schemas.microsoft.com/office/drawing/2014/main" id="{F9A90E2B-C825-DC4D-A47B-65E0880DC056}"/>
              </a:ext>
            </a:extLst>
          </p:cNvPr>
          <p:cNvSpPr txBox="1"/>
          <p:nvPr/>
        </p:nvSpPr>
        <p:spPr>
          <a:xfrm>
            <a:off x="339811" y="1536226"/>
            <a:ext cx="2934971" cy="461665"/>
          </a:xfrm>
          <a:prstGeom prst="rect">
            <a:avLst/>
          </a:prstGeom>
          <a:noFill/>
        </p:spPr>
        <p:txBody>
          <a:bodyPr wrap="none" rtlCol="0">
            <a:spAutoFit/>
          </a:bodyPr>
          <a:lstStyle/>
          <a:p>
            <a:r>
              <a:rPr lang="en-US" sz="2400" dirty="0">
                <a:solidFill>
                  <a:srgbClr val="005870"/>
                </a:solidFill>
                <a:latin typeface="Times New Roman" panose="02020603050405020304" pitchFamily="18" charset="0"/>
                <a:cs typeface="Times New Roman" panose="02020603050405020304" pitchFamily="18" charset="0"/>
              </a:rPr>
              <a:t>Value = Income / Rate</a:t>
            </a:r>
          </a:p>
        </p:txBody>
      </p:sp>
      <p:sp>
        <p:nvSpPr>
          <p:cNvPr id="9" name="Rectangle 8">
            <a:extLst>
              <a:ext uri="{FF2B5EF4-FFF2-40B4-BE49-F238E27FC236}">
                <a16:creationId xmlns:a16="http://schemas.microsoft.com/office/drawing/2014/main" id="{55CA640B-0DF8-8743-8D20-F3E0B0E74978}"/>
              </a:ext>
            </a:extLst>
          </p:cNvPr>
          <p:cNvSpPr/>
          <p:nvPr/>
        </p:nvSpPr>
        <p:spPr>
          <a:xfrm>
            <a:off x="528406" y="2349911"/>
            <a:ext cx="4572000" cy="1729063"/>
          </a:xfrm>
          <a:prstGeom prst="rect">
            <a:avLst/>
          </a:prstGeom>
        </p:spPr>
        <p:txBody>
          <a:bodyPr>
            <a:spAutoFit/>
          </a:bodyPr>
          <a:lstStyle/>
          <a:p>
            <a:pPr>
              <a:lnSpc>
                <a:spcPct val="115000"/>
              </a:lnSpc>
            </a:pPr>
            <a:r>
              <a:rPr lang="en-US" sz="2100" dirty="0">
                <a:solidFill>
                  <a:srgbClr val="005870"/>
                </a:solidFill>
                <a:latin typeface="Times New Roman" panose="02020603050405020304" pitchFamily="18" charset="0"/>
                <a:ea typeface="Calibri" panose="020F0502020204030204" pitchFamily="34" charset="0"/>
                <a:cs typeface="Times New Roman" panose="02020603050405020304" pitchFamily="18" charset="0"/>
              </a:rPr>
              <a:t>Where:</a:t>
            </a:r>
          </a:p>
          <a:p>
            <a:pPr>
              <a:spcBef>
                <a:spcPts val="300"/>
              </a:spcBef>
              <a:spcAft>
                <a:spcPts val="300"/>
              </a:spcAft>
            </a:pPr>
            <a:r>
              <a:rPr lang="en-US" sz="2200" dirty="0">
                <a:latin typeface="Times New Roman" panose="02020603050405020304" pitchFamily="18" charset="0"/>
                <a:ea typeface="Times New Roman" panose="02020603050405020304" pitchFamily="18" charset="0"/>
                <a:cs typeface="Times New Roman" panose="02020603050405020304" pitchFamily="18" charset="0"/>
              </a:rPr>
              <a:t>I = Income (NOI)</a:t>
            </a:r>
          </a:p>
          <a:p>
            <a:pPr>
              <a:spcBef>
                <a:spcPts val="300"/>
              </a:spcBef>
              <a:spcAft>
                <a:spcPts val="300"/>
              </a:spcAft>
            </a:pPr>
            <a:r>
              <a:rPr lang="en-US" sz="2200" dirty="0">
                <a:latin typeface="Times New Roman" panose="02020603050405020304" pitchFamily="18" charset="0"/>
                <a:ea typeface="Times New Roman" panose="02020603050405020304" pitchFamily="18" charset="0"/>
                <a:cs typeface="Times New Roman" panose="02020603050405020304" pitchFamily="18" charset="0"/>
              </a:rPr>
              <a:t>R = Rate (cap rate)</a:t>
            </a:r>
          </a:p>
          <a:p>
            <a:pPr>
              <a:spcBef>
                <a:spcPts val="300"/>
              </a:spcBef>
              <a:spcAft>
                <a:spcPts val="300"/>
              </a:spcAft>
            </a:pPr>
            <a:r>
              <a:rPr lang="en-US" sz="2200" dirty="0">
                <a:latin typeface="Times New Roman" panose="02020603050405020304" pitchFamily="18" charset="0"/>
                <a:ea typeface="Times New Roman" panose="02020603050405020304" pitchFamily="18" charset="0"/>
                <a:cs typeface="Times New Roman" panose="02020603050405020304" pitchFamily="18" charset="0"/>
              </a:rPr>
              <a:t>V = Value</a:t>
            </a:r>
          </a:p>
        </p:txBody>
      </p:sp>
      <p:sp>
        <p:nvSpPr>
          <p:cNvPr id="3" name="Slide Number Placeholder 2">
            <a:extLst>
              <a:ext uri="{FF2B5EF4-FFF2-40B4-BE49-F238E27FC236}">
                <a16:creationId xmlns:a16="http://schemas.microsoft.com/office/drawing/2014/main" id="{8D6E1A90-A01A-40D4-99FA-A5F9D48A3CBA}"/>
              </a:ext>
            </a:extLst>
          </p:cNvPr>
          <p:cNvSpPr>
            <a:spLocks noGrp="1"/>
          </p:cNvSpPr>
          <p:nvPr>
            <p:ph type="sldNum" sz="quarter" idx="10"/>
          </p:nvPr>
        </p:nvSpPr>
        <p:spPr/>
        <p:txBody>
          <a:bodyPr/>
          <a:lstStyle/>
          <a:p>
            <a:fld id="{B9E1C8A5-9C65-4F56-8705-354FF305CE30}" type="slidenum">
              <a:rPr lang="en-US" smtClean="0"/>
              <a:pPr/>
              <a:t>58</a:t>
            </a:fld>
            <a:endParaRPr lang="en-US"/>
          </a:p>
        </p:txBody>
      </p:sp>
    </p:spTree>
    <p:custDataLst>
      <p:tags r:id="rId1"/>
    </p:custDataLst>
    <p:extLst>
      <p:ext uri="{BB962C8B-B14F-4D97-AF65-F5344CB8AC3E}">
        <p14:creationId xmlns:p14="http://schemas.microsoft.com/office/powerpoint/2010/main" val="14553656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Case Study, Expense</a:t>
            </a:r>
          </a:p>
        </p:txBody>
      </p:sp>
      <p:sp>
        <p:nvSpPr>
          <p:cNvPr id="5" name="Content Placeholder 4">
            <a:extLst>
              <a:ext uri="{FF2B5EF4-FFF2-40B4-BE49-F238E27FC236}">
                <a16:creationId xmlns:a16="http://schemas.microsoft.com/office/drawing/2014/main" id="{3DE3CC4F-D73F-BB4A-9367-5AE84B37DDDB}"/>
              </a:ext>
            </a:extLst>
          </p:cNvPr>
          <p:cNvSpPr>
            <a:spLocks noGrp="1"/>
          </p:cNvSpPr>
          <p:nvPr>
            <p:ph idx="1"/>
          </p:nvPr>
        </p:nvSpPr>
        <p:spPr/>
        <p:txBody>
          <a:bodyPr>
            <a:normAutofit/>
          </a:bodyPr>
          <a:lstStyle/>
          <a:p>
            <a:pPr marL="0" indent="0">
              <a:lnSpc>
                <a:spcPct val="100000"/>
              </a:lnSpc>
              <a:buNone/>
            </a:pPr>
            <a:r>
              <a:rPr lang="en-US" sz="2400" dirty="0">
                <a:solidFill>
                  <a:schemeClr val="tx1"/>
                </a:solidFill>
                <a:latin typeface="Times New Roman" panose="02020603050405020304" pitchFamily="18" charset="0"/>
                <a:cs typeface="Times New Roman" panose="02020603050405020304" pitchFamily="18" charset="0"/>
              </a:rPr>
              <a:t>What is the highest dollar amount the Burreaux’s can pay for the University Place four-plex if they want to receive a TEN PERCENT (10%) minimum return on investment? </a:t>
            </a:r>
          </a:p>
          <a:p>
            <a:pPr>
              <a:lnSpc>
                <a:spcPct val="100000"/>
              </a:lnSpc>
            </a:pPr>
            <a:endParaRPr lang="en-US" sz="24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B9090BA-9C97-934A-8FAD-9E43D85B7651}"/>
              </a:ext>
            </a:extLst>
          </p:cNvPr>
          <p:cNvSpPr txBox="1"/>
          <p:nvPr/>
        </p:nvSpPr>
        <p:spPr>
          <a:xfrm>
            <a:off x="2618526" y="3031253"/>
            <a:ext cx="3337773" cy="1107996"/>
          </a:xfrm>
          <a:prstGeom prst="rect">
            <a:avLst/>
          </a:prstGeom>
          <a:noFill/>
          <a:ln w="28575">
            <a:solidFill>
              <a:srgbClr val="85CFF5"/>
            </a:solidFill>
          </a:ln>
        </p:spPr>
        <p:txBody>
          <a:bodyPr wrap="none" rtlCol="0">
            <a:spAutoFit/>
          </a:bodyPr>
          <a:lstStyle/>
          <a:p>
            <a:pPr algn="ctr"/>
            <a:r>
              <a:rPr lang="en-US" sz="2200" dirty="0">
                <a:latin typeface="Times New Roman" panose="02020603050405020304" pitchFamily="18" charset="0"/>
                <a:cs typeface="Times New Roman" panose="02020603050405020304" pitchFamily="18" charset="0"/>
              </a:rPr>
              <a:t>Income   / Rate = Value</a:t>
            </a:r>
          </a:p>
          <a:p>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$15,450 / 10%  = </a:t>
            </a:r>
            <a:r>
              <a:rPr lang="en-US" sz="2200" b="1" dirty="0">
                <a:solidFill>
                  <a:srgbClr val="003F50"/>
                </a:solidFill>
                <a:latin typeface="Times New Roman" panose="02020603050405020304" pitchFamily="18" charset="0"/>
                <a:cs typeface="Times New Roman" panose="02020603050405020304" pitchFamily="18" charset="0"/>
              </a:rPr>
              <a:t>$154,500 </a:t>
            </a:r>
          </a:p>
        </p:txBody>
      </p:sp>
      <p:sp>
        <p:nvSpPr>
          <p:cNvPr id="6" name="TextBox 5">
            <a:extLst>
              <a:ext uri="{FF2B5EF4-FFF2-40B4-BE49-F238E27FC236}">
                <a16:creationId xmlns:a16="http://schemas.microsoft.com/office/drawing/2014/main" id="{B487672D-1D42-1D4B-A5CF-3CE2C059D106}"/>
              </a:ext>
            </a:extLst>
          </p:cNvPr>
          <p:cNvSpPr txBox="1"/>
          <p:nvPr/>
        </p:nvSpPr>
        <p:spPr>
          <a:xfrm>
            <a:off x="339811" y="4515349"/>
            <a:ext cx="8492133" cy="400110"/>
          </a:xfrm>
          <a:prstGeom prst="rect">
            <a:avLst/>
          </a:prstGeom>
          <a:noFill/>
        </p:spPr>
        <p:txBody>
          <a:bodyPr wrap="none" rtlCol="0">
            <a:spAutoFit/>
          </a:bodyPr>
          <a:lstStyle/>
          <a:p>
            <a:r>
              <a:rPr lang="en-US" sz="2000" b="1" u="sng" dirty="0">
                <a:solidFill>
                  <a:srgbClr val="003F50"/>
                </a:solidFill>
                <a:latin typeface="Times New Roman" panose="02020603050405020304" pitchFamily="18" charset="0"/>
                <a:cs typeface="Times New Roman" panose="02020603050405020304" pitchFamily="18" charset="0"/>
              </a:rPr>
              <a:t>The Burreaux’s can pay $154,500 and get a 10% return on their investment. </a:t>
            </a:r>
          </a:p>
        </p:txBody>
      </p:sp>
      <p:sp>
        <p:nvSpPr>
          <p:cNvPr id="4" name="Slide Number Placeholder 3">
            <a:extLst>
              <a:ext uri="{FF2B5EF4-FFF2-40B4-BE49-F238E27FC236}">
                <a16:creationId xmlns:a16="http://schemas.microsoft.com/office/drawing/2014/main" id="{C0D87322-EF57-4EB8-BED3-0C9662953BB7}"/>
              </a:ext>
            </a:extLst>
          </p:cNvPr>
          <p:cNvSpPr>
            <a:spLocks noGrp="1"/>
          </p:cNvSpPr>
          <p:nvPr>
            <p:ph type="sldNum" sz="quarter" idx="10"/>
          </p:nvPr>
        </p:nvSpPr>
        <p:spPr/>
        <p:txBody>
          <a:bodyPr/>
          <a:lstStyle/>
          <a:p>
            <a:fld id="{B9E1C8A5-9C65-4F56-8705-354FF305CE30}" type="slidenum">
              <a:rPr lang="en-US" smtClean="0"/>
              <a:pPr/>
              <a:t>59</a:t>
            </a:fld>
            <a:endParaRPr lang="en-US"/>
          </a:p>
        </p:txBody>
      </p:sp>
    </p:spTree>
    <p:custDataLst>
      <p:tags r:id="rId1"/>
    </p:custDataLst>
    <p:extLst>
      <p:ext uri="{BB962C8B-B14F-4D97-AF65-F5344CB8AC3E}">
        <p14:creationId xmlns:p14="http://schemas.microsoft.com/office/powerpoint/2010/main" val="3549888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914C2-1BBE-1046-AAFE-191E729DE63F}"/>
              </a:ext>
            </a:extLst>
          </p:cNvPr>
          <p:cNvSpPr>
            <a:spLocks noGrp="1"/>
          </p:cNvSpPr>
          <p:nvPr>
            <p:ph type="ctrTitle"/>
          </p:nvPr>
        </p:nvSpPr>
        <p:spPr>
          <a:xfrm>
            <a:off x="290985" y="2620355"/>
            <a:ext cx="6024090" cy="2486134"/>
          </a:xfrm>
          <a:prstGeom prst="rect">
            <a:avLst/>
          </a:prstGeom>
        </p:spPr>
        <p:txBody>
          <a:bodyPr/>
          <a:lstStyle/>
          <a:p>
            <a:r>
              <a:rPr lang="en-US" dirty="0">
                <a:solidFill>
                  <a:schemeClr val="bg1"/>
                </a:solidFill>
                <a:latin typeface="Times New Roman" panose="02020603050405020304" pitchFamily="18" charset="0"/>
                <a:cs typeface="Times New Roman" panose="02020603050405020304" pitchFamily="18" charset="0"/>
              </a:rPr>
              <a:t>Part 1</a:t>
            </a:r>
            <a:br>
              <a:rPr lang="en-US" dirty="0">
                <a:solidFill>
                  <a:schemeClr val="bg1"/>
                </a:solidFill>
                <a:latin typeface="Times New Roman" panose="02020603050405020304" pitchFamily="18" charset="0"/>
                <a:cs typeface="Times New Roman" panose="02020603050405020304" pitchFamily="18" charset="0"/>
              </a:rPr>
            </a:br>
            <a:r>
              <a:rPr lang="en-US" sz="3600" dirty="0">
                <a:solidFill>
                  <a:schemeClr val="bg1"/>
                </a:solidFill>
                <a:latin typeface="Times New Roman" panose="02020603050405020304" pitchFamily="18" charset="0"/>
                <a:cs typeface="Times New Roman" panose="02020603050405020304" pitchFamily="18" charset="0"/>
              </a:rPr>
              <a:t>Investment Property</a:t>
            </a:r>
          </a:p>
        </p:txBody>
      </p:sp>
    </p:spTree>
    <p:custDataLst>
      <p:tags r:id="rId1"/>
    </p:custDataLst>
    <p:extLst>
      <p:ext uri="{BB962C8B-B14F-4D97-AF65-F5344CB8AC3E}">
        <p14:creationId xmlns:p14="http://schemas.microsoft.com/office/powerpoint/2010/main" val="8665215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780DCC5-818A-F243-855F-A6BE616CAC5E}"/>
              </a:ext>
            </a:extLst>
          </p:cNvPr>
          <p:cNvSpPr>
            <a:spLocks noGrp="1"/>
          </p:cNvSpPr>
          <p:nvPr>
            <p:ph type="ctrTitle"/>
          </p:nvPr>
        </p:nvSpPr>
        <p:spPr/>
        <p:txBody>
          <a:bodyPr/>
          <a:lstStyle/>
          <a:p>
            <a:r>
              <a:rPr lang="en-US" dirty="0">
                <a:solidFill>
                  <a:srgbClr val="005870"/>
                </a:solidFill>
                <a:latin typeface="Times New Roman" panose="02020603050405020304" pitchFamily="18" charset="0"/>
                <a:cs typeface="Times New Roman" panose="02020603050405020304" pitchFamily="18" charset="0"/>
              </a:rPr>
              <a:t>Key takeaways</a:t>
            </a:r>
          </a:p>
        </p:txBody>
      </p:sp>
      <p:sp>
        <p:nvSpPr>
          <p:cNvPr id="2" name="Subtitle 1">
            <a:extLst>
              <a:ext uri="{FF2B5EF4-FFF2-40B4-BE49-F238E27FC236}">
                <a16:creationId xmlns:a16="http://schemas.microsoft.com/office/drawing/2014/main" id="{3029EACA-9F9E-4778-8E6A-2793B7F8DD5D}"/>
              </a:ext>
            </a:extLst>
          </p:cNvPr>
          <p:cNvSpPr>
            <a:spLocks noGrp="1"/>
          </p:cNvSpPr>
          <p:nvPr>
            <p:ph type="subTitle" idx="1"/>
          </p:nvPr>
        </p:nvSpPr>
        <p:spPr>
          <a:xfrm>
            <a:off x="467832" y="3130966"/>
            <a:ext cx="3976575" cy="298034"/>
          </a:xfrm>
        </p:spPr>
        <p:txBody>
          <a:bodyPr/>
          <a:lstStyle/>
          <a:p>
            <a:r>
              <a:rPr lang="en-US" dirty="0">
                <a:solidFill>
                  <a:srgbClr val="003F50"/>
                </a:solidFill>
                <a:latin typeface="Times New Roman" panose="02020603050405020304" pitchFamily="18" charset="0"/>
                <a:cs typeface="Times New Roman" panose="02020603050405020304" pitchFamily="18" charset="0"/>
              </a:rPr>
              <a:t>Part 1</a:t>
            </a:r>
          </a:p>
        </p:txBody>
      </p:sp>
      <p:pic>
        <p:nvPicPr>
          <p:cNvPr id="7" name="Picture Placeholder 6">
            <a:extLst>
              <a:ext uri="{FF2B5EF4-FFF2-40B4-BE49-F238E27FC236}">
                <a16:creationId xmlns:a16="http://schemas.microsoft.com/office/drawing/2014/main" id="{3A9FB313-1097-2C46-A631-5921E5FC3C8D}"/>
              </a:ext>
            </a:extLst>
          </p:cNvPr>
          <p:cNvPicPr>
            <a:picLocks noGrp="1"/>
          </p:cNvPicPr>
          <p:nvPr>
            <p:ph type="pic" sz="quarter" idx="10"/>
          </p:nvPr>
        </p:nvPicPr>
        <p:blipFill>
          <a:blip r:embed="rId4" cstate="screen">
            <a:extLst>
              <a:ext uri="{28A0092B-C50C-407E-A947-70E740481C1C}">
                <a14:useLocalDpi xmlns:a14="http://schemas.microsoft.com/office/drawing/2010/main"/>
              </a:ext>
            </a:extLst>
          </a:blip>
          <a:srcRect/>
          <a:stretch/>
        </p:blipFill>
        <p:spPr/>
      </p:pic>
      <p:sp>
        <p:nvSpPr>
          <p:cNvPr id="6" name="Freeform: Shape 5">
            <a:extLst>
              <a:ext uri="{FF2B5EF4-FFF2-40B4-BE49-F238E27FC236}">
                <a16:creationId xmlns:a16="http://schemas.microsoft.com/office/drawing/2014/main" id="{1DAF9771-AAA5-4CBF-AEFE-549482C40CAF}"/>
              </a:ext>
            </a:extLst>
          </p:cNvPr>
          <p:cNvSpPr/>
          <p:nvPr/>
        </p:nvSpPr>
        <p:spPr>
          <a:xfrm rot="10800000">
            <a:off x="4568805" y="3635071"/>
            <a:ext cx="4346591" cy="2994329"/>
          </a:xfrm>
          <a:custGeom>
            <a:avLst/>
            <a:gdLst>
              <a:gd name="connsiteX0" fmla="*/ 0 w 2087828"/>
              <a:gd name="connsiteY0" fmla="*/ 0 h 1132858"/>
              <a:gd name="connsiteX1" fmla="*/ 0 w 2087828"/>
              <a:gd name="connsiteY1" fmla="*/ 1132858 h 1132858"/>
              <a:gd name="connsiteX2" fmla="*/ 2087828 w 2087828"/>
              <a:gd name="connsiteY2" fmla="*/ 0 h 1132858"/>
              <a:gd name="connsiteX3" fmla="*/ 0 w 2087828"/>
              <a:gd name="connsiteY3" fmla="*/ 0 h 1132858"/>
              <a:gd name="connsiteX0" fmla="*/ 0 w 2087828"/>
              <a:gd name="connsiteY0" fmla="*/ 0 h 1132858"/>
              <a:gd name="connsiteX1" fmla="*/ 0 w 2087828"/>
              <a:gd name="connsiteY1" fmla="*/ 1132858 h 1132858"/>
              <a:gd name="connsiteX2" fmla="*/ 1657299 w 2087828"/>
              <a:gd name="connsiteY2" fmla="*/ 243996 h 1132858"/>
              <a:gd name="connsiteX3" fmla="*/ 2087828 w 2087828"/>
              <a:gd name="connsiteY3" fmla="*/ 0 h 1132858"/>
              <a:gd name="connsiteX4" fmla="*/ 0 w 2087828"/>
              <a:gd name="connsiteY4" fmla="*/ 0 h 1132858"/>
              <a:gd name="connsiteX0" fmla="*/ 0 w 2087828"/>
              <a:gd name="connsiteY0" fmla="*/ 4430 h 1137288"/>
              <a:gd name="connsiteX1" fmla="*/ 0 w 2087828"/>
              <a:gd name="connsiteY1" fmla="*/ 1137288 h 1137288"/>
              <a:gd name="connsiteX2" fmla="*/ 1657299 w 2087828"/>
              <a:gd name="connsiteY2" fmla="*/ 248426 h 1137288"/>
              <a:gd name="connsiteX3" fmla="*/ 2087828 w 2087828"/>
              <a:gd name="connsiteY3" fmla="*/ 4430 h 1137288"/>
              <a:gd name="connsiteX4" fmla="*/ 1657299 w 2087828"/>
              <a:gd name="connsiteY4" fmla="*/ 0 h 1137288"/>
              <a:gd name="connsiteX5" fmla="*/ 0 w 2087828"/>
              <a:gd name="connsiteY5" fmla="*/ 4430 h 1137288"/>
              <a:gd name="connsiteX0" fmla="*/ 0 w 1657299"/>
              <a:gd name="connsiteY0" fmla="*/ 4430 h 1137288"/>
              <a:gd name="connsiteX1" fmla="*/ 0 w 1657299"/>
              <a:gd name="connsiteY1" fmla="*/ 1137288 h 1137288"/>
              <a:gd name="connsiteX2" fmla="*/ 1657299 w 1657299"/>
              <a:gd name="connsiteY2" fmla="*/ 248426 h 1137288"/>
              <a:gd name="connsiteX3" fmla="*/ 1657299 w 1657299"/>
              <a:gd name="connsiteY3" fmla="*/ 0 h 1137288"/>
              <a:gd name="connsiteX4" fmla="*/ 0 w 1657299"/>
              <a:gd name="connsiteY4" fmla="*/ 4430 h 1137288"/>
              <a:gd name="connsiteX0" fmla="*/ 0 w 1657299"/>
              <a:gd name="connsiteY0" fmla="*/ 4430 h 1137288"/>
              <a:gd name="connsiteX1" fmla="*/ 0 w 1657299"/>
              <a:gd name="connsiteY1" fmla="*/ 1137288 h 1137288"/>
              <a:gd name="connsiteX2" fmla="*/ 1652432 w 1657299"/>
              <a:gd name="connsiteY2" fmla="*/ 225482 h 1137288"/>
              <a:gd name="connsiteX3" fmla="*/ 1657299 w 1657299"/>
              <a:gd name="connsiteY3" fmla="*/ 0 h 1137288"/>
              <a:gd name="connsiteX4" fmla="*/ 0 w 1657299"/>
              <a:gd name="connsiteY4" fmla="*/ 4430 h 1137288"/>
              <a:gd name="connsiteX0" fmla="*/ 0 w 1652432"/>
              <a:gd name="connsiteY0" fmla="*/ 0 h 1132858"/>
              <a:gd name="connsiteX1" fmla="*/ 0 w 1652432"/>
              <a:gd name="connsiteY1" fmla="*/ 1132858 h 1132858"/>
              <a:gd name="connsiteX2" fmla="*/ 1652432 w 1652432"/>
              <a:gd name="connsiteY2" fmla="*/ 221052 h 1132858"/>
              <a:gd name="connsiteX3" fmla="*/ 1647565 w 1652432"/>
              <a:gd name="connsiteY3" fmla="*/ 11561 h 1132858"/>
              <a:gd name="connsiteX4" fmla="*/ 0 w 1652432"/>
              <a:gd name="connsiteY4" fmla="*/ 0 h 1132858"/>
              <a:gd name="connsiteX0" fmla="*/ 0 w 1652432"/>
              <a:gd name="connsiteY0" fmla="*/ 3040 h 1135898"/>
              <a:gd name="connsiteX1" fmla="*/ 0 w 1652432"/>
              <a:gd name="connsiteY1" fmla="*/ 1135898 h 1135898"/>
              <a:gd name="connsiteX2" fmla="*/ 1652432 w 1652432"/>
              <a:gd name="connsiteY2" fmla="*/ 224092 h 1135898"/>
              <a:gd name="connsiteX3" fmla="*/ 1652432 w 1652432"/>
              <a:gd name="connsiteY3" fmla="*/ 0 h 1135898"/>
              <a:gd name="connsiteX4" fmla="*/ 0 w 1652432"/>
              <a:gd name="connsiteY4" fmla="*/ 3040 h 1135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432" h="1135898">
                <a:moveTo>
                  <a:pt x="0" y="3040"/>
                </a:moveTo>
                <a:lnTo>
                  <a:pt x="0" y="1135898"/>
                </a:lnTo>
                <a:lnTo>
                  <a:pt x="1652432" y="224092"/>
                </a:lnTo>
                <a:lnTo>
                  <a:pt x="1652432" y="0"/>
                </a:lnTo>
                <a:lnTo>
                  <a:pt x="0" y="3040"/>
                </a:lnTo>
                <a:close/>
              </a:path>
            </a:pathLst>
          </a:custGeom>
          <a:solidFill>
            <a:srgbClr val="85CFF5">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3" name="Slide Number Placeholder 2">
            <a:extLst>
              <a:ext uri="{FF2B5EF4-FFF2-40B4-BE49-F238E27FC236}">
                <a16:creationId xmlns:a16="http://schemas.microsoft.com/office/drawing/2014/main" id="{6B953D61-6121-4963-9C24-F2B50B5FF237}"/>
              </a:ext>
            </a:extLst>
          </p:cNvPr>
          <p:cNvSpPr>
            <a:spLocks noGrp="1"/>
          </p:cNvSpPr>
          <p:nvPr>
            <p:ph type="sldNum" sz="quarter" idx="11"/>
          </p:nvPr>
        </p:nvSpPr>
        <p:spPr/>
        <p:txBody>
          <a:bodyPr/>
          <a:lstStyle/>
          <a:p>
            <a:fld id="{B9E1C8A5-9C65-4F56-8705-354FF305CE30}" type="slidenum">
              <a:rPr lang="en-US" smtClean="0"/>
              <a:pPr/>
              <a:t>60</a:t>
            </a:fld>
            <a:endParaRPr lang="en-US"/>
          </a:p>
        </p:txBody>
      </p:sp>
    </p:spTree>
    <p:custDataLst>
      <p:tags r:id="rId1"/>
    </p:custDataLst>
    <p:extLst>
      <p:ext uri="{BB962C8B-B14F-4D97-AF65-F5344CB8AC3E}">
        <p14:creationId xmlns:p14="http://schemas.microsoft.com/office/powerpoint/2010/main" val="30510114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914C2-1BBE-1046-AAFE-191E729DE63F}"/>
              </a:ext>
            </a:extLst>
          </p:cNvPr>
          <p:cNvSpPr>
            <a:spLocks noGrp="1"/>
          </p:cNvSpPr>
          <p:nvPr>
            <p:ph type="ctrTitle"/>
          </p:nvPr>
        </p:nvSpPr>
        <p:spPr>
          <a:xfrm>
            <a:off x="290985" y="2620355"/>
            <a:ext cx="6024090" cy="2486134"/>
          </a:xfrm>
          <a:prstGeom prst="rect">
            <a:avLst/>
          </a:prstGeom>
        </p:spPr>
        <p:txBody>
          <a:bodyPr/>
          <a:lstStyle/>
          <a:p>
            <a:r>
              <a:rPr lang="en-US" dirty="0">
                <a:solidFill>
                  <a:schemeClr val="bg1"/>
                </a:solidFill>
                <a:latin typeface="Times New Roman" panose="02020603050405020304" pitchFamily="18" charset="0"/>
                <a:cs typeface="Times New Roman" panose="02020603050405020304" pitchFamily="18" charset="0"/>
              </a:rPr>
              <a:t>Part 2</a:t>
            </a:r>
            <a:br>
              <a:rPr lang="en-US" dirty="0">
                <a:solidFill>
                  <a:schemeClr val="bg1"/>
                </a:solidFill>
                <a:latin typeface="Times New Roman" panose="02020603050405020304" pitchFamily="18" charset="0"/>
                <a:cs typeface="Times New Roman" panose="02020603050405020304" pitchFamily="18" charset="0"/>
              </a:rPr>
            </a:br>
            <a:r>
              <a:rPr lang="en-US" sz="3600" dirty="0">
                <a:solidFill>
                  <a:schemeClr val="bg1"/>
                </a:solidFill>
                <a:latin typeface="Times New Roman" panose="02020603050405020304" pitchFamily="18" charset="0"/>
                <a:cs typeface="Times New Roman" panose="02020603050405020304" pitchFamily="18" charset="0"/>
              </a:rPr>
              <a:t>Property Management</a:t>
            </a:r>
          </a:p>
        </p:txBody>
      </p:sp>
    </p:spTree>
    <p:custDataLst>
      <p:tags r:id="rId1"/>
    </p:custDataLst>
    <p:extLst>
      <p:ext uri="{BB962C8B-B14F-4D97-AF65-F5344CB8AC3E}">
        <p14:creationId xmlns:p14="http://schemas.microsoft.com/office/powerpoint/2010/main" val="27606930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2A94BB-5EB4-465D-AD83-262D898DBE25}"/>
              </a:ext>
            </a:extLst>
          </p:cNvPr>
          <p:cNvSpPr>
            <a:spLocks noGrp="1"/>
          </p:cNvSpPr>
          <p:nvPr>
            <p:ph type="title"/>
          </p:nvPr>
        </p:nvSpPr>
        <p:spPr>
          <a:xfrm>
            <a:off x="676631" y="5252053"/>
            <a:ext cx="8767620" cy="578961"/>
          </a:xfrm>
        </p:spPr>
        <p:txBody>
          <a:bodyPr>
            <a:noAutofit/>
          </a:bodyPr>
          <a:lstStyle/>
          <a:p>
            <a:r>
              <a:rPr lang="en-US" sz="3600" dirty="0">
                <a:latin typeface="Times New Roman" panose="02020603050405020304" pitchFamily="18" charset="0"/>
                <a:cs typeface="Times New Roman" panose="02020603050405020304" pitchFamily="18" charset="0"/>
              </a:rPr>
              <a:t>Overview of Property Management</a:t>
            </a:r>
          </a:p>
        </p:txBody>
      </p:sp>
      <p:sp>
        <p:nvSpPr>
          <p:cNvPr id="5" name="Text Placeholder 4">
            <a:extLst>
              <a:ext uri="{FF2B5EF4-FFF2-40B4-BE49-F238E27FC236}">
                <a16:creationId xmlns:a16="http://schemas.microsoft.com/office/drawing/2014/main" id="{7B2BF939-166F-47AE-B11E-0F62A811262B}"/>
              </a:ext>
            </a:extLst>
          </p:cNvPr>
          <p:cNvSpPr>
            <a:spLocks noGrp="1"/>
          </p:cNvSpPr>
          <p:nvPr>
            <p:ph type="body" sz="quarter" idx="10"/>
          </p:nvPr>
        </p:nvSpPr>
        <p:spPr>
          <a:xfrm>
            <a:off x="676631" y="4850514"/>
            <a:ext cx="4994672" cy="578961"/>
          </a:xfrm>
        </p:spPr>
        <p:txBody>
          <a:bodyPr>
            <a:normAutofit/>
          </a:bodyPr>
          <a:lstStyle/>
          <a:p>
            <a:r>
              <a:rPr lang="en-US" sz="2400" dirty="0">
                <a:latin typeface="Times New Roman" panose="02020603050405020304" pitchFamily="18" charset="0"/>
                <a:cs typeface="Times New Roman" panose="02020603050405020304" pitchFamily="18" charset="0"/>
              </a:rPr>
              <a:t>Lesson 1</a:t>
            </a:r>
          </a:p>
        </p:txBody>
      </p:sp>
    </p:spTree>
    <p:custDataLst>
      <p:tags r:id="rId1"/>
    </p:custDataLst>
    <p:extLst>
      <p:ext uri="{BB962C8B-B14F-4D97-AF65-F5344CB8AC3E}">
        <p14:creationId xmlns:p14="http://schemas.microsoft.com/office/powerpoint/2010/main" val="34627001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49568" y="1360170"/>
            <a:ext cx="7236069" cy="4137660"/>
          </a:xfrm>
        </p:spPr>
        <p:txBody>
          <a:bodyPr>
            <a:noAutofit/>
          </a:bodyPr>
          <a:lstStyle/>
          <a:p>
            <a:pPr>
              <a:lnSpc>
                <a:spcPct val="100000"/>
              </a:lnSpc>
              <a:spcBef>
                <a:spcPts val="0"/>
              </a:spcBef>
            </a:pPr>
            <a:r>
              <a:rPr lang="en-US" sz="2800" i="0" dirty="0">
                <a:solidFill>
                  <a:srgbClr val="85CFF5"/>
                </a:solidFill>
                <a:latin typeface="Times New Roman" panose="02020603050405020304" pitchFamily="18" charset="0"/>
                <a:cs typeface="Times New Roman" panose="02020603050405020304" pitchFamily="18" charset="0"/>
              </a:rPr>
              <a:t>Property management </a:t>
            </a:r>
            <a:r>
              <a:rPr lang="en-US" sz="2400" i="0" dirty="0">
                <a:latin typeface="Times New Roman" panose="02020603050405020304" pitchFamily="18" charset="0"/>
                <a:cs typeface="Times New Roman" panose="02020603050405020304" pitchFamily="18" charset="0"/>
              </a:rPr>
              <a:t>is a professional activity in which someone other than the owner supervises the operation of a property according to the owner’s objectives</a:t>
            </a:r>
            <a:r>
              <a:rPr lang="en-US" sz="2400" dirty="0">
                <a:latin typeface="Times New Roman" panose="02020603050405020304" pitchFamily="18" charset="0"/>
                <a:cs typeface="Times New Roman" panose="02020603050405020304" pitchFamily="18" charset="0"/>
              </a:rPr>
              <a:t>. </a:t>
            </a:r>
          </a:p>
          <a:p>
            <a:pPr>
              <a:lnSpc>
                <a:spcPct val="100000"/>
              </a:lnSpc>
              <a:spcBef>
                <a:spcPts val="0"/>
              </a:spcBef>
            </a:pPr>
            <a:endParaRPr lang="en-US" sz="2400" i="0" dirty="0">
              <a:latin typeface="Times New Roman" panose="02020603050405020304" pitchFamily="18" charset="0"/>
              <a:cs typeface="Times New Roman" panose="02020603050405020304" pitchFamily="18" charset="0"/>
            </a:endParaRPr>
          </a:p>
          <a:p>
            <a:pPr>
              <a:lnSpc>
                <a:spcPct val="100000"/>
              </a:lnSpc>
              <a:spcBef>
                <a:spcPts val="0"/>
              </a:spcBef>
            </a:pPr>
            <a:r>
              <a:rPr lang="en-US" sz="2800" i="0" dirty="0">
                <a:solidFill>
                  <a:srgbClr val="85CFF5"/>
                </a:solidFill>
                <a:latin typeface="Times New Roman" panose="02020603050405020304" pitchFamily="18" charset="0"/>
                <a:cs typeface="Times New Roman" panose="02020603050405020304" pitchFamily="18" charset="0"/>
              </a:rPr>
              <a:t>Property management </a:t>
            </a:r>
            <a:r>
              <a:rPr lang="en-US" sz="2400" i="0" dirty="0">
                <a:latin typeface="Times New Roman" panose="02020603050405020304" pitchFamily="18" charset="0"/>
                <a:cs typeface="Times New Roman" panose="02020603050405020304" pitchFamily="18" charset="0"/>
              </a:rPr>
              <a:t>is the operation of income-producing real estate as a business, including leasing, rent collection, maintenance of the property, compliance with laws and regulations, and general administration.</a:t>
            </a:r>
          </a:p>
        </p:txBody>
      </p:sp>
    </p:spTree>
    <p:custDataLst>
      <p:tags r:id="rId1"/>
    </p:custDataLst>
    <p:extLst>
      <p:ext uri="{BB962C8B-B14F-4D97-AF65-F5344CB8AC3E}">
        <p14:creationId xmlns:p14="http://schemas.microsoft.com/office/powerpoint/2010/main" val="25028684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a:xfrm>
            <a:off x="708088" y="1213239"/>
            <a:ext cx="6526213" cy="512763"/>
          </a:xfrm>
          <a:prstGeom prst="rect">
            <a:avLst/>
          </a:prstGeom>
        </p:spPr>
        <p:txBody>
          <a:bodyPr/>
          <a:lstStyle/>
          <a:p>
            <a:pPr marL="0" indent="0">
              <a:buNone/>
            </a:pPr>
            <a:r>
              <a:rPr lang="en-US" sz="2400" dirty="0">
                <a:solidFill>
                  <a:srgbClr val="005870"/>
                </a:solidFill>
                <a:latin typeface="Times New Roman" panose="02020603050405020304" pitchFamily="18" charset="0"/>
                <a:cs typeface="Times New Roman" panose="02020603050405020304" pitchFamily="18" charset="0"/>
              </a:rPr>
              <a:t>The property management company</a:t>
            </a:r>
          </a:p>
        </p:txBody>
      </p:sp>
      <p:graphicFrame>
        <p:nvGraphicFramePr>
          <p:cNvPr id="6" name="Diagram 5"/>
          <p:cNvGraphicFramePr/>
          <p:nvPr>
            <p:extLst>
              <p:ext uri="{D42A27DB-BD31-4B8C-83A1-F6EECF244321}">
                <p14:modId xmlns:p14="http://schemas.microsoft.com/office/powerpoint/2010/main" val="334975438"/>
              </p:ext>
            </p:extLst>
          </p:nvPr>
        </p:nvGraphicFramePr>
        <p:xfrm>
          <a:off x="1524000" y="2028314"/>
          <a:ext cx="6096000" cy="31036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12A0DEE7-C65B-4B48-A3DE-3DBB66E25517}"/>
              </a:ext>
            </a:extLst>
          </p:cNvPr>
          <p:cNvSpPr>
            <a:spLocks noGrp="1"/>
          </p:cNvSpPr>
          <p:nvPr>
            <p:ph type="sldNum" sz="quarter" idx="11"/>
          </p:nvPr>
        </p:nvSpPr>
        <p:spPr/>
        <p:txBody>
          <a:bodyPr/>
          <a:lstStyle/>
          <a:p>
            <a:fld id="{B9E1C8A5-9C65-4F56-8705-354FF305CE30}" type="slidenum">
              <a:rPr lang="en-US" smtClean="0"/>
              <a:pPr/>
              <a:t>64</a:t>
            </a:fld>
            <a:endParaRPr lang="en-US"/>
          </a:p>
        </p:txBody>
      </p:sp>
    </p:spTree>
    <p:custDataLst>
      <p:tags r:id="rId1"/>
    </p:custDataLst>
    <p:extLst>
      <p:ext uri="{BB962C8B-B14F-4D97-AF65-F5344CB8AC3E}">
        <p14:creationId xmlns:p14="http://schemas.microsoft.com/office/powerpoint/2010/main" val="25459308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82" y="1052934"/>
            <a:ext cx="9358814" cy="721777"/>
          </a:xfrm>
        </p:spPr>
        <p:txBody>
          <a:bodyPr/>
          <a:lstStyle/>
          <a:p>
            <a:pPr algn="l">
              <a:spcBef>
                <a:spcPts val="750"/>
              </a:spcBef>
              <a:buClr>
                <a:srgbClr val="455080"/>
              </a:buClr>
              <a:buFont typeface="Arial" panose="020B0604020202020204" pitchFamily="34" charset="0"/>
            </a:pPr>
            <a:r>
              <a:rPr lang="en-US" sz="2400" dirty="0">
                <a:latin typeface="Times New Roman" panose="02020603050405020304" pitchFamily="18" charset="0"/>
                <a:ea typeface="+mn-ea"/>
                <a:cs typeface="Times New Roman" panose="02020603050405020304" pitchFamily="18" charset="0"/>
              </a:rPr>
              <a:t>Property managers have a fiduciary responsibility to the owner</a:t>
            </a:r>
          </a:p>
        </p:txBody>
      </p:sp>
      <p:sp>
        <p:nvSpPr>
          <p:cNvPr id="3" name="Content Placeholder 2"/>
          <p:cNvSpPr>
            <a:spLocks noGrp="1"/>
          </p:cNvSpPr>
          <p:nvPr>
            <p:ph idx="1"/>
          </p:nvPr>
        </p:nvSpPr>
        <p:spPr>
          <a:xfrm>
            <a:off x="280782" y="1706417"/>
            <a:ext cx="8863218" cy="5151583"/>
          </a:xfrm>
        </p:spPr>
        <p:txBody>
          <a:bodyPr>
            <a:normAutofit/>
          </a:bodyPr>
          <a:lstStyle/>
          <a:p>
            <a:r>
              <a:rPr lang="en-US" sz="2400" dirty="0">
                <a:solidFill>
                  <a:schemeClr val="tx1"/>
                </a:solidFill>
                <a:latin typeface="Times New Roman" panose="02020603050405020304" pitchFamily="18" charset="0"/>
                <a:cs typeface="Times New Roman" panose="02020603050405020304" pitchFamily="18" charset="0"/>
              </a:rPr>
              <a:t>An</a:t>
            </a:r>
            <a:r>
              <a:rPr lang="en-US" sz="2400" dirty="0">
                <a:latin typeface="Times New Roman" panose="02020603050405020304" pitchFamily="18" charset="0"/>
                <a:cs typeface="Times New Roman" panose="02020603050405020304" pitchFamily="18" charset="0"/>
              </a:rPr>
              <a:t> </a:t>
            </a:r>
            <a:r>
              <a:rPr lang="en-US" sz="2400" b="1" dirty="0">
                <a:solidFill>
                  <a:srgbClr val="003F50"/>
                </a:solidFill>
                <a:latin typeface="Times New Roman" panose="02020603050405020304" pitchFamily="18" charset="0"/>
                <a:cs typeface="Times New Roman" panose="02020603050405020304" pitchFamily="18" charset="0"/>
              </a:rPr>
              <a:t>agency relationship </a:t>
            </a:r>
            <a:r>
              <a:rPr lang="en-US" sz="2400" dirty="0">
                <a:solidFill>
                  <a:schemeClr val="tx1"/>
                </a:solidFill>
                <a:latin typeface="Times New Roman" panose="02020603050405020304" pitchFamily="18" charset="0"/>
                <a:cs typeface="Times New Roman" panose="02020603050405020304" pitchFamily="18" charset="0"/>
              </a:rPr>
              <a:t>exists when a principal, the property owner, authorizes another person (the agent) to act on his/her behalf.</a:t>
            </a:r>
          </a:p>
          <a:p>
            <a:r>
              <a:rPr lang="en-US" sz="2400" dirty="0">
                <a:solidFill>
                  <a:schemeClr val="tx1"/>
                </a:solidFill>
                <a:latin typeface="Times New Roman" panose="02020603050405020304" pitchFamily="18" charset="0"/>
                <a:cs typeface="Times New Roman" panose="02020603050405020304" pitchFamily="18" charset="0"/>
              </a:rPr>
              <a:t>This is a legally recognized relationship based on management’s </a:t>
            </a:r>
            <a:r>
              <a:rPr lang="en-US" sz="2400" b="1" dirty="0">
                <a:solidFill>
                  <a:srgbClr val="003F50"/>
                </a:solidFill>
                <a:latin typeface="Times New Roman" panose="02020603050405020304" pitchFamily="18" charset="0"/>
                <a:cs typeface="Times New Roman" panose="02020603050405020304" pitchFamily="18" charset="0"/>
              </a:rPr>
              <a:t>fiduciary responsibility, or acting in a reasonable and prudent manner for the benefit of an owner.</a:t>
            </a:r>
          </a:p>
        </p:txBody>
      </p:sp>
      <p:sp>
        <p:nvSpPr>
          <p:cNvPr id="4" name="Slide Number Placeholder 3">
            <a:extLst>
              <a:ext uri="{FF2B5EF4-FFF2-40B4-BE49-F238E27FC236}">
                <a16:creationId xmlns:a16="http://schemas.microsoft.com/office/drawing/2014/main" id="{EC98AE05-FA45-434F-8B7A-DE39CA493C01}"/>
              </a:ext>
            </a:extLst>
          </p:cNvPr>
          <p:cNvSpPr>
            <a:spLocks noGrp="1"/>
          </p:cNvSpPr>
          <p:nvPr>
            <p:ph type="sldNum" sz="quarter" idx="10"/>
          </p:nvPr>
        </p:nvSpPr>
        <p:spPr/>
        <p:txBody>
          <a:bodyPr/>
          <a:lstStyle/>
          <a:p>
            <a:fld id="{B9E1C8A5-9C65-4F56-8705-354FF305CE30}" type="slidenum">
              <a:rPr lang="en-US" smtClean="0"/>
              <a:pPr/>
              <a:t>65</a:t>
            </a:fld>
            <a:endParaRPr lang="en-US"/>
          </a:p>
        </p:txBody>
      </p:sp>
    </p:spTree>
    <p:custDataLst>
      <p:tags r:id="rId1"/>
    </p:custDataLst>
    <p:extLst>
      <p:ext uri="{BB962C8B-B14F-4D97-AF65-F5344CB8AC3E}">
        <p14:creationId xmlns:p14="http://schemas.microsoft.com/office/powerpoint/2010/main" val="22527186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81ED2FA-88A2-42A4-8606-F95558DFF95A}"/>
              </a:ext>
            </a:extLst>
          </p:cNvPr>
          <p:cNvGraphicFramePr>
            <a:graphicFrameLocks noGrp="1"/>
          </p:cNvGraphicFramePr>
          <p:nvPr>
            <p:ph idx="1"/>
            <p:extLst>
              <p:ext uri="{D42A27DB-BD31-4B8C-83A1-F6EECF244321}">
                <p14:modId xmlns:p14="http://schemas.microsoft.com/office/powerpoint/2010/main" val="952389383"/>
              </p:ext>
            </p:extLst>
          </p:nvPr>
        </p:nvGraphicFramePr>
        <p:xfrm>
          <a:off x="628650" y="1522659"/>
          <a:ext cx="7886700" cy="35308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tle 1">
            <a:extLst>
              <a:ext uri="{FF2B5EF4-FFF2-40B4-BE49-F238E27FC236}">
                <a16:creationId xmlns:a16="http://schemas.microsoft.com/office/drawing/2014/main" id="{57D90FBC-EF37-4160-B607-3D0597745CCE}"/>
              </a:ext>
            </a:extLst>
          </p:cNvPr>
          <p:cNvSpPr txBox="1">
            <a:spLocks/>
          </p:cNvSpPr>
          <p:nvPr/>
        </p:nvSpPr>
        <p:spPr>
          <a:xfrm>
            <a:off x="628650" y="1082676"/>
            <a:ext cx="9358814" cy="721777"/>
          </a:xfrm>
        </p:spPr>
        <p:txBody>
          <a:bodyPr>
            <a:noAutofit/>
          </a:bodyPr>
          <a:lstStyle>
            <a:lvl1pPr algn="r" defTabSz="685783" rtl="0" eaLnBrk="1" latinLnBrk="0" hangingPunct="1">
              <a:lnSpc>
                <a:spcPct val="90000"/>
              </a:lnSpc>
              <a:spcBef>
                <a:spcPct val="0"/>
              </a:spcBef>
              <a:buNone/>
              <a:defRPr sz="3200" kern="1200" baseline="0">
                <a:solidFill>
                  <a:srgbClr val="434E7E"/>
                </a:solidFill>
                <a:latin typeface="Cambria" panose="02040503050406030204" pitchFamily="18" charset="0"/>
                <a:ea typeface="Cambria" panose="02040503050406030204" pitchFamily="18" charset="0"/>
                <a:cs typeface="+mj-cs"/>
              </a:defRPr>
            </a:lvl1pPr>
          </a:lstStyle>
          <a:p>
            <a:pPr algn="l">
              <a:spcBef>
                <a:spcPts val="750"/>
              </a:spcBef>
              <a:buClr>
                <a:srgbClr val="455080"/>
              </a:buClr>
              <a:buFont typeface="Arial" panose="020B0604020202020204" pitchFamily="34" charset="0"/>
              <a:buNone/>
            </a:pPr>
            <a:r>
              <a:rPr lang="en-US" sz="2400" dirty="0">
                <a:solidFill>
                  <a:srgbClr val="003F50"/>
                </a:solidFill>
                <a:latin typeface="Times New Roman" panose="02020603050405020304" pitchFamily="18" charset="0"/>
                <a:ea typeface="+mn-ea"/>
                <a:cs typeface="Times New Roman" panose="02020603050405020304" pitchFamily="18" charset="0"/>
              </a:rPr>
              <a:t>Fiduciary responsibility to the owner</a:t>
            </a:r>
          </a:p>
        </p:txBody>
      </p:sp>
      <p:sp>
        <p:nvSpPr>
          <p:cNvPr id="2" name="Slide Number Placeholder 1">
            <a:extLst>
              <a:ext uri="{FF2B5EF4-FFF2-40B4-BE49-F238E27FC236}">
                <a16:creationId xmlns:a16="http://schemas.microsoft.com/office/drawing/2014/main" id="{85632567-8188-4F03-9732-E427B78E3CC3}"/>
              </a:ext>
            </a:extLst>
          </p:cNvPr>
          <p:cNvSpPr>
            <a:spLocks noGrp="1"/>
          </p:cNvSpPr>
          <p:nvPr>
            <p:ph type="sldNum" sz="quarter" idx="10"/>
          </p:nvPr>
        </p:nvSpPr>
        <p:spPr/>
        <p:txBody>
          <a:bodyPr/>
          <a:lstStyle/>
          <a:p>
            <a:fld id="{B9E1C8A5-9C65-4F56-8705-354FF305CE30}" type="slidenum">
              <a:rPr lang="en-US" smtClean="0"/>
              <a:pPr/>
              <a:t>66</a:t>
            </a:fld>
            <a:endParaRPr lang="en-US"/>
          </a:p>
        </p:txBody>
      </p:sp>
    </p:spTree>
    <p:custDataLst>
      <p:tags r:id="rId1"/>
    </p:custDataLst>
    <p:extLst>
      <p:ext uri="{BB962C8B-B14F-4D97-AF65-F5344CB8AC3E}">
        <p14:creationId xmlns:p14="http://schemas.microsoft.com/office/powerpoint/2010/main" val="710491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4B7D0E3-D124-427C-A49C-67DB45F4E4DF}"/>
              </a:ext>
            </a:extLst>
          </p:cNvPr>
          <p:cNvSpPr txBox="1">
            <a:spLocks/>
          </p:cNvSpPr>
          <p:nvPr/>
        </p:nvSpPr>
        <p:spPr>
          <a:xfrm>
            <a:off x="708088" y="1399851"/>
            <a:ext cx="6526213" cy="512763"/>
          </a:xfrm>
          <a:prstGeom prst="rect">
            <a:avLst/>
          </a:prstGeom>
        </p:spPr>
        <p:txBody>
          <a:bodyPr/>
          <a:lstStyle>
            <a:lvl1pPr marL="171446" indent="-171446" algn="l" defTabSz="685783" rtl="0" eaLnBrk="1" latinLnBrk="0" hangingPunct="1">
              <a:lnSpc>
                <a:spcPct val="90000"/>
              </a:lnSpc>
              <a:spcBef>
                <a:spcPts val="750"/>
              </a:spcBef>
              <a:buClr>
                <a:srgbClr val="455080"/>
              </a:buClr>
              <a:buFont typeface="Arial" panose="020B0604020202020204" pitchFamily="34" charset="0"/>
              <a:buChar char="•"/>
              <a:defRPr sz="2100" kern="1200" baseline="0">
                <a:solidFill>
                  <a:srgbClr val="707372"/>
                </a:solidFill>
                <a:latin typeface="Cambria" panose="02040503050406030204" pitchFamily="18" charset="0"/>
                <a:ea typeface="+mn-ea"/>
                <a:cs typeface="+mn-cs"/>
              </a:defRPr>
            </a:lvl1pPr>
            <a:lvl2pPr marL="514337" indent="-171446" algn="l" defTabSz="685783" rtl="0" eaLnBrk="1" latinLnBrk="0" hangingPunct="1">
              <a:lnSpc>
                <a:spcPct val="90000"/>
              </a:lnSpc>
              <a:spcBef>
                <a:spcPts val="375"/>
              </a:spcBef>
              <a:buClr>
                <a:srgbClr val="455080"/>
              </a:buClr>
              <a:buFont typeface="Arial" panose="020B0604020202020204" pitchFamily="34" charset="0"/>
              <a:buChar char="•"/>
              <a:defRPr sz="1800" kern="1200" baseline="0">
                <a:solidFill>
                  <a:srgbClr val="707372"/>
                </a:solidFill>
                <a:latin typeface="Cambria" panose="02040503050406030204" pitchFamily="18" charset="0"/>
                <a:ea typeface="+mn-ea"/>
                <a:cs typeface="+mn-cs"/>
              </a:defRPr>
            </a:lvl2pPr>
            <a:lvl3pPr marL="857228" indent="-171446" algn="l" defTabSz="685783" rtl="0" eaLnBrk="1" latinLnBrk="0" hangingPunct="1">
              <a:lnSpc>
                <a:spcPct val="90000"/>
              </a:lnSpc>
              <a:spcBef>
                <a:spcPts val="375"/>
              </a:spcBef>
              <a:buSzPct val="100000"/>
              <a:buFont typeface="Arial" panose="020B0604020202020204" pitchFamily="34" charset="0"/>
              <a:buChar char="•"/>
              <a:defRPr sz="1425" kern="1200" baseline="0">
                <a:solidFill>
                  <a:srgbClr val="707372"/>
                </a:solidFill>
                <a:latin typeface="Cambria" panose="02040503050406030204"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rgbClr val="707372"/>
                </a:solidFill>
                <a:latin typeface="Cambria" panose="02040503050406030204"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rgbClr val="707372"/>
                </a:solidFill>
                <a:latin typeface="Cambria" panose="02040503050406030204"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rgbClr val="005870"/>
                </a:solidFill>
                <a:latin typeface="Times New Roman" panose="02020603050405020304" pitchFamily="18" charset="0"/>
                <a:cs typeface="Times New Roman" panose="02020603050405020304" pitchFamily="18" charset="0"/>
              </a:rPr>
              <a:t>Key areas of responsibility</a:t>
            </a:r>
          </a:p>
        </p:txBody>
      </p:sp>
      <p:sp>
        <p:nvSpPr>
          <p:cNvPr id="6" name="Freeform: Shape 5">
            <a:extLst>
              <a:ext uri="{FF2B5EF4-FFF2-40B4-BE49-F238E27FC236}">
                <a16:creationId xmlns:a16="http://schemas.microsoft.com/office/drawing/2014/main" id="{5906694A-E232-4225-83B4-D22AA5793E56}"/>
              </a:ext>
            </a:extLst>
          </p:cNvPr>
          <p:cNvSpPr/>
          <p:nvPr/>
        </p:nvSpPr>
        <p:spPr>
          <a:xfrm>
            <a:off x="5704876" y="2212020"/>
            <a:ext cx="2258082" cy="1490565"/>
          </a:xfrm>
          <a:custGeom>
            <a:avLst/>
            <a:gdLst>
              <a:gd name="connsiteX0" fmla="*/ 0 w 987854"/>
              <a:gd name="connsiteY0" fmla="*/ 62050 h 620496"/>
              <a:gd name="connsiteX1" fmla="*/ 62050 w 987854"/>
              <a:gd name="connsiteY1" fmla="*/ 0 h 620496"/>
              <a:gd name="connsiteX2" fmla="*/ 925804 w 987854"/>
              <a:gd name="connsiteY2" fmla="*/ 0 h 620496"/>
              <a:gd name="connsiteX3" fmla="*/ 987854 w 987854"/>
              <a:gd name="connsiteY3" fmla="*/ 62050 h 620496"/>
              <a:gd name="connsiteX4" fmla="*/ 987854 w 987854"/>
              <a:gd name="connsiteY4" fmla="*/ 558446 h 620496"/>
              <a:gd name="connsiteX5" fmla="*/ 925804 w 987854"/>
              <a:gd name="connsiteY5" fmla="*/ 620496 h 620496"/>
              <a:gd name="connsiteX6" fmla="*/ 62050 w 987854"/>
              <a:gd name="connsiteY6" fmla="*/ 620496 h 620496"/>
              <a:gd name="connsiteX7" fmla="*/ 0 w 987854"/>
              <a:gd name="connsiteY7" fmla="*/ 558446 h 620496"/>
              <a:gd name="connsiteX8" fmla="*/ 0 w 987854"/>
              <a:gd name="connsiteY8" fmla="*/ 62050 h 62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7854" h="620496">
                <a:moveTo>
                  <a:pt x="0" y="62050"/>
                </a:moveTo>
                <a:cubicBezTo>
                  <a:pt x="0" y="27781"/>
                  <a:pt x="27781" y="0"/>
                  <a:pt x="62050" y="0"/>
                </a:cubicBezTo>
                <a:lnTo>
                  <a:pt x="925804" y="0"/>
                </a:lnTo>
                <a:cubicBezTo>
                  <a:pt x="960073" y="0"/>
                  <a:pt x="987854" y="27781"/>
                  <a:pt x="987854" y="62050"/>
                </a:cubicBezTo>
                <a:lnTo>
                  <a:pt x="987854" y="558446"/>
                </a:lnTo>
                <a:cubicBezTo>
                  <a:pt x="987854" y="592715"/>
                  <a:pt x="960073" y="620496"/>
                  <a:pt x="925804" y="620496"/>
                </a:cubicBezTo>
                <a:lnTo>
                  <a:pt x="62050" y="620496"/>
                </a:lnTo>
                <a:cubicBezTo>
                  <a:pt x="27781" y="620496"/>
                  <a:pt x="0" y="592715"/>
                  <a:pt x="0" y="558446"/>
                </a:cubicBezTo>
                <a:lnTo>
                  <a:pt x="0" y="62050"/>
                </a:lnTo>
                <a:close/>
              </a:path>
            </a:pathLst>
          </a:custGeom>
          <a:solidFill>
            <a:srgbClr val="00587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894" tIns="63894" rIns="63894" bIns="63894" numCol="1" spcCol="1270" anchor="ctr" anchorCtr="0">
            <a:noAutofit/>
          </a:bodyPr>
          <a:lstStyle/>
          <a:p>
            <a:pPr marL="0" lvl="0" indent="0" algn="ctr" defTabSz="5334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Maintenance and operations</a:t>
            </a:r>
          </a:p>
        </p:txBody>
      </p:sp>
      <p:sp>
        <p:nvSpPr>
          <p:cNvPr id="8" name="Freeform: Shape 7">
            <a:extLst>
              <a:ext uri="{FF2B5EF4-FFF2-40B4-BE49-F238E27FC236}">
                <a16:creationId xmlns:a16="http://schemas.microsoft.com/office/drawing/2014/main" id="{3D9F6F47-27EB-464B-A76E-2FAC69DF2E56}"/>
              </a:ext>
            </a:extLst>
          </p:cNvPr>
          <p:cNvSpPr/>
          <p:nvPr/>
        </p:nvSpPr>
        <p:spPr>
          <a:xfrm>
            <a:off x="2172304" y="3745437"/>
            <a:ext cx="2258568" cy="1490472"/>
          </a:xfrm>
          <a:custGeom>
            <a:avLst/>
            <a:gdLst>
              <a:gd name="connsiteX0" fmla="*/ 0 w 987854"/>
              <a:gd name="connsiteY0" fmla="*/ 62050 h 620496"/>
              <a:gd name="connsiteX1" fmla="*/ 62050 w 987854"/>
              <a:gd name="connsiteY1" fmla="*/ 0 h 620496"/>
              <a:gd name="connsiteX2" fmla="*/ 925804 w 987854"/>
              <a:gd name="connsiteY2" fmla="*/ 0 h 620496"/>
              <a:gd name="connsiteX3" fmla="*/ 987854 w 987854"/>
              <a:gd name="connsiteY3" fmla="*/ 62050 h 620496"/>
              <a:gd name="connsiteX4" fmla="*/ 987854 w 987854"/>
              <a:gd name="connsiteY4" fmla="*/ 558446 h 620496"/>
              <a:gd name="connsiteX5" fmla="*/ 925804 w 987854"/>
              <a:gd name="connsiteY5" fmla="*/ 620496 h 620496"/>
              <a:gd name="connsiteX6" fmla="*/ 62050 w 987854"/>
              <a:gd name="connsiteY6" fmla="*/ 620496 h 620496"/>
              <a:gd name="connsiteX7" fmla="*/ 0 w 987854"/>
              <a:gd name="connsiteY7" fmla="*/ 558446 h 620496"/>
              <a:gd name="connsiteX8" fmla="*/ 0 w 987854"/>
              <a:gd name="connsiteY8" fmla="*/ 62050 h 62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7854" h="620496">
                <a:moveTo>
                  <a:pt x="0" y="62050"/>
                </a:moveTo>
                <a:cubicBezTo>
                  <a:pt x="0" y="27781"/>
                  <a:pt x="27781" y="0"/>
                  <a:pt x="62050" y="0"/>
                </a:cubicBezTo>
                <a:lnTo>
                  <a:pt x="925804" y="0"/>
                </a:lnTo>
                <a:cubicBezTo>
                  <a:pt x="960073" y="0"/>
                  <a:pt x="987854" y="27781"/>
                  <a:pt x="987854" y="62050"/>
                </a:cubicBezTo>
                <a:lnTo>
                  <a:pt x="987854" y="558446"/>
                </a:lnTo>
                <a:cubicBezTo>
                  <a:pt x="987854" y="592715"/>
                  <a:pt x="960073" y="620496"/>
                  <a:pt x="925804" y="620496"/>
                </a:cubicBezTo>
                <a:lnTo>
                  <a:pt x="62050" y="620496"/>
                </a:lnTo>
                <a:cubicBezTo>
                  <a:pt x="27781" y="620496"/>
                  <a:pt x="0" y="592715"/>
                  <a:pt x="0" y="558446"/>
                </a:cubicBezTo>
                <a:lnTo>
                  <a:pt x="0" y="62050"/>
                </a:lnTo>
                <a:close/>
              </a:path>
            </a:pathLst>
          </a:custGeom>
          <a:solidFill>
            <a:srgbClr val="00587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894" tIns="63894" rIns="63894" bIns="63894" numCol="1" spcCol="1270" anchor="ctr" anchorCtr="0">
            <a:noAutofit/>
          </a:bodyPr>
          <a:lstStyle/>
          <a:p>
            <a:pPr algn="ctr" defTabSz="533400">
              <a:lnSpc>
                <a:spcPct val="90000"/>
              </a:lnSpc>
              <a:spcBef>
                <a:spcPct val="0"/>
              </a:spcBef>
              <a:spcAft>
                <a:spcPct val="35000"/>
              </a:spcAft>
            </a:pPr>
            <a:r>
              <a:rPr lang="en-US" sz="2200" dirty="0">
                <a:latin typeface="Times New Roman" panose="02020603050405020304" pitchFamily="18" charset="0"/>
                <a:cs typeface="Times New Roman" panose="02020603050405020304" pitchFamily="18" charset="0"/>
              </a:rPr>
              <a:t>Marketing and leasing</a:t>
            </a:r>
          </a:p>
        </p:txBody>
      </p:sp>
      <p:sp>
        <p:nvSpPr>
          <p:cNvPr id="10" name="Freeform: Shape 9">
            <a:extLst>
              <a:ext uri="{FF2B5EF4-FFF2-40B4-BE49-F238E27FC236}">
                <a16:creationId xmlns:a16="http://schemas.microsoft.com/office/drawing/2014/main" id="{CDDEA246-C227-47F9-84DF-7FF1C52D034A}"/>
              </a:ext>
            </a:extLst>
          </p:cNvPr>
          <p:cNvSpPr/>
          <p:nvPr/>
        </p:nvSpPr>
        <p:spPr>
          <a:xfrm>
            <a:off x="4506093" y="3748039"/>
            <a:ext cx="2258568" cy="1490472"/>
          </a:xfrm>
          <a:custGeom>
            <a:avLst/>
            <a:gdLst>
              <a:gd name="connsiteX0" fmla="*/ 0 w 987854"/>
              <a:gd name="connsiteY0" fmla="*/ 62050 h 620496"/>
              <a:gd name="connsiteX1" fmla="*/ 62050 w 987854"/>
              <a:gd name="connsiteY1" fmla="*/ 0 h 620496"/>
              <a:gd name="connsiteX2" fmla="*/ 925804 w 987854"/>
              <a:gd name="connsiteY2" fmla="*/ 0 h 620496"/>
              <a:gd name="connsiteX3" fmla="*/ 987854 w 987854"/>
              <a:gd name="connsiteY3" fmla="*/ 62050 h 620496"/>
              <a:gd name="connsiteX4" fmla="*/ 987854 w 987854"/>
              <a:gd name="connsiteY4" fmla="*/ 558446 h 620496"/>
              <a:gd name="connsiteX5" fmla="*/ 925804 w 987854"/>
              <a:gd name="connsiteY5" fmla="*/ 620496 h 620496"/>
              <a:gd name="connsiteX6" fmla="*/ 62050 w 987854"/>
              <a:gd name="connsiteY6" fmla="*/ 620496 h 620496"/>
              <a:gd name="connsiteX7" fmla="*/ 0 w 987854"/>
              <a:gd name="connsiteY7" fmla="*/ 558446 h 620496"/>
              <a:gd name="connsiteX8" fmla="*/ 0 w 987854"/>
              <a:gd name="connsiteY8" fmla="*/ 62050 h 62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7854" h="620496">
                <a:moveTo>
                  <a:pt x="0" y="62050"/>
                </a:moveTo>
                <a:cubicBezTo>
                  <a:pt x="0" y="27781"/>
                  <a:pt x="27781" y="0"/>
                  <a:pt x="62050" y="0"/>
                </a:cubicBezTo>
                <a:lnTo>
                  <a:pt x="925804" y="0"/>
                </a:lnTo>
                <a:cubicBezTo>
                  <a:pt x="960073" y="0"/>
                  <a:pt x="987854" y="27781"/>
                  <a:pt x="987854" y="62050"/>
                </a:cubicBezTo>
                <a:lnTo>
                  <a:pt x="987854" y="558446"/>
                </a:lnTo>
                <a:cubicBezTo>
                  <a:pt x="987854" y="592715"/>
                  <a:pt x="960073" y="620496"/>
                  <a:pt x="925804" y="620496"/>
                </a:cubicBezTo>
                <a:lnTo>
                  <a:pt x="62050" y="620496"/>
                </a:lnTo>
                <a:cubicBezTo>
                  <a:pt x="27781" y="620496"/>
                  <a:pt x="0" y="592715"/>
                  <a:pt x="0" y="558446"/>
                </a:cubicBezTo>
                <a:lnTo>
                  <a:pt x="0" y="62050"/>
                </a:lnTo>
                <a:close/>
              </a:path>
            </a:pathLst>
          </a:custGeom>
          <a:solidFill>
            <a:srgbClr val="00587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894" tIns="63894" rIns="63894" bIns="63894" numCol="1" spcCol="1270" anchor="ctr" anchorCtr="0">
            <a:noAutofit/>
          </a:bodyPr>
          <a:lstStyle/>
          <a:p>
            <a:pPr algn="ctr" defTabSz="533400">
              <a:lnSpc>
                <a:spcPct val="90000"/>
              </a:lnSpc>
              <a:spcBef>
                <a:spcPct val="0"/>
              </a:spcBef>
              <a:spcAft>
                <a:spcPct val="35000"/>
              </a:spcAft>
            </a:pPr>
            <a:r>
              <a:rPr lang="en-US" sz="2200" dirty="0">
                <a:latin typeface="Times New Roman" panose="02020603050405020304" pitchFamily="18" charset="0"/>
                <a:cs typeface="Times New Roman" panose="02020603050405020304" pitchFamily="18" charset="0"/>
              </a:rPr>
              <a:t>Owner’s objectives</a:t>
            </a:r>
          </a:p>
        </p:txBody>
      </p:sp>
      <p:sp>
        <p:nvSpPr>
          <p:cNvPr id="12" name="Freeform: Shape 11">
            <a:extLst>
              <a:ext uri="{FF2B5EF4-FFF2-40B4-BE49-F238E27FC236}">
                <a16:creationId xmlns:a16="http://schemas.microsoft.com/office/drawing/2014/main" id="{06E13BEF-3197-4B55-BE68-A4781357DF67}"/>
              </a:ext>
            </a:extLst>
          </p:cNvPr>
          <p:cNvSpPr/>
          <p:nvPr/>
        </p:nvSpPr>
        <p:spPr>
          <a:xfrm>
            <a:off x="3395902" y="2212020"/>
            <a:ext cx="2258568" cy="1490472"/>
          </a:xfrm>
          <a:custGeom>
            <a:avLst/>
            <a:gdLst>
              <a:gd name="connsiteX0" fmla="*/ 0 w 987854"/>
              <a:gd name="connsiteY0" fmla="*/ 62050 h 620496"/>
              <a:gd name="connsiteX1" fmla="*/ 62050 w 987854"/>
              <a:gd name="connsiteY1" fmla="*/ 0 h 620496"/>
              <a:gd name="connsiteX2" fmla="*/ 925804 w 987854"/>
              <a:gd name="connsiteY2" fmla="*/ 0 h 620496"/>
              <a:gd name="connsiteX3" fmla="*/ 987854 w 987854"/>
              <a:gd name="connsiteY3" fmla="*/ 62050 h 620496"/>
              <a:gd name="connsiteX4" fmla="*/ 987854 w 987854"/>
              <a:gd name="connsiteY4" fmla="*/ 558446 h 620496"/>
              <a:gd name="connsiteX5" fmla="*/ 925804 w 987854"/>
              <a:gd name="connsiteY5" fmla="*/ 620496 h 620496"/>
              <a:gd name="connsiteX6" fmla="*/ 62050 w 987854"/>
              <a:gd name="connsiteY6" fmla="*/ 620496 h 620496"/>
              <a:gd name="connsiteX7" fmla="*/ 0 w 987854"/>
              <a:gd name="connsiteY7" fmla="*/ 558446 h 620496"/>
              <a:gd name="connsiteX8" fmla="*/ 0 w 987854"/>
              <a:gd name="connsiteY8" fmla="*/ 62050 h 62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7854" h="620496">
                <a:moveTo>
                  <a:pt x="0" y="62050"/>
                </a:moveTo>
                <a:cubicBezTo>
                  <a:pt x="0" y="27781"/>
                  <a:pt x="27781" y="0"/>
                  <a:pt x="62050" y="0"/>
                </a:cubicBezTo>
                <a:lnTo>
                  <a:pt x="925804" y="0"/>
                </a:lnTo>
                <a:cubicBezTo>
                  <a:pt x="960073" y="0"/>
                  <a:pt x="987854" y="27781"/>
                  <a:pt x="987854" y="62050"/>
                </a:cubicBezTo>
                <a:lnTo>
                  <a:pt x="987854" y="558446"/>
                </a:lnTo>
                <a:cubicBezTo>
                  <a:pt x="987854" y="592715"/>
                  <a:pt x="960073" y="620496"/>
                  <a:pt x="925804" y="620496"/>
                </a:cubicBezTo>
                <a:lnTo>
                  <a:pt x="62050" y="620496"/>
                </a:lnTo>
                <a:cubicBezTo>
                  <a:pt x="27781" y="620496"/>
                  <a:pt x="0" y="592715"/>
                  <a:pt x="0" y="558446"/>
                </a:cubicBezTo>
                <a:lnTo>
                  <a:pt x="0" y="62050"/>
                </a:lnTo>
                <a:close/>
              </a:path>
            </a:pathLst>
          </a:custGeom>
          <a:solidFill>
            <a:srgbClr val="00587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894" tIns="63894" rIns="63894" bIns="63894" numCol="1" spcCol="1270" anchor="ctr" anchorCtr="0">
            <a:noAutofit/>
          </a:bodyPr>
          <a:lstStyle/>
          <a:p>
            <a:pPr marL="0" lvl="0" indent="0" algn="ctr" defTabSz="5334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Human resources</a:t>
            </a:r>
          </a:p>
        </p:txBody>
      </p:sp>
      <p:sp>
        <p:nvSpPr>
          <p:cNvPr id="14" name="Freeform: Shape 13">
            <a:extLst>
              <a:ext uri="{FF2B5EF4-FFF2-40B4-BE49-F238E27FC236}">
                <a16:creationId xmlns:a16="http://schemas.microsoft.com/office/drawing/2014/main" id="{C87D3F9B-B10C-4943-8345-92CD054CC70C}"/>
              </a:ext>
            </a:extLst>
          </p:cNvPr>
          <p:cNvSpPr/>
          <p:nvPr/>
        </p:nvSpPr>
        <p:spPr>
          <a:xfrm>
            <a:off x="1086928" y="2212020"/>
            <a:ext cx="2258568" cy="1490472"/>
          </a:xfrm>
          <a:custGeom>
            <a:avLst/>
            <a:gdLst>
              <a:gd name="connsiteX0" fmla="*/ 0 w 987854"/>
              <a:gd name="connsiteY0" fmla="*/ 62050 h 620496"/>
              <a:gd name="connsiteX1" fmla="*/ 62050 w 987854"/>
              <a:gd name="connsiteY1" fmla="*/ 0 h 620496"/>
              <a:gd name="connsiteX2" fmla="*/ 925804 w 987854"/>
              <a:gd name="connsiteY2" fmla="*/ 0 h 620496"/>
              <a:gd name="connsiteX3" fmla="*/ 987854 w 987854"/>
              <a:gd name="connsiteY3" fmla="*/ 62050 h 620496"/>
              <a:gd name="connsiteX4" fmla="*/ 987854 w 987854"/>
              <a:gd name="connsiteY4" fmla="*/ 558446 h 620496"/>
              <a:gd name="connsiteX5" fmla="*/ 925804 w 987854"/>
              <a:gd name="connsiteY5" fmla="*/ 620496 h 620496"/>
              <a:gd name="connsiteX6" fmla="*/ 62050 w 987854"/>
              <a:gd name="connsiteY6" fmla="*/ 620496 h 620496"/>
              <a:gd name="connsiteX7" fmla="*/ 0 w 987854"/>
              <a:gd name="connsiteY7" fmla="*/ 558446 h 620496"/>
              <a:gd name="connsiteX8" fmla="*/ 0 w 987854"/>
              <a:gd name="connsiteY8" fmla="*/ 62050 h 62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7854" h="620496">
                <a:moveTo>
                  <a:pt x="0" y="62050"/>
                </a:moveTo>
                <a:cubicBezTo>
                  <a:pt x="0" y="27781"/>
                  <a:pt x="27781" y="0"/>
                  <a:pt x="62050" y="0"/>
                </a:cubicBezTo>
                <a:lnTo>
                  <a:pt x="925804" y="0"/>
                </a:lnTo>
                <a:cubicBezTo>
                  <a:pt x="960073" y="0"/>
                  <a:pt x="987854" y="27781"/>
                  <a:pt x="987854" y="62050"/>
                </a:cubicBezTo>
                <a:lnTo>
                  <a:pt x="987854" y="558446"/>
                </a:lnTo>
                <a:cubicBezTo>
                  <a:pt x="987854" y="592715"/>
                  <a:pt x="960073" y="620496"/>
                  <a:pt x="925804" y="620496"/>
                </a:cubicBezTo>
                <a:lnTo>
                  <a:pt x="62050" y="620496"/>
                </a:lnTo>
                <a:cubicBezTo>
                  <a:pt x="27781" y="620496"/>
                  <a:pt x="0" y="592715"/>
                  <a:pt x="0" y="558446"/>
                </a:cubicBezTo>
                <a:lnTo>
                  <a:pt x="0" y="62050"/>
                </a:lnTo>
                <a:close/>
              </a:path>
            </a:pathLst>
          </a:custGeom>
          <a:solidFill>
            <a:srgbClr val="00587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894" tIns="63894" rIns="63894" bIns="63894" numCol="1" spcCol="1270" anchor="ctr" anchorCtr="0">
            <a:noAutofit/>
          </a:bodyPr>
          <a:lstStyle/>
          <a:p>
            <a:pPr marL="0" lvl="0" indent="0" algn="ctr" defTabSz="5334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Budgeting and finance</a:t>
            </a:r>
          </a:p>
        </p:txBody>
      </p:sp>
      <p:sp>
        <p:nvSpPr>
          <p:cNvPr id="3" name="Slide Number Placeholder 2">
            <a:extLst>
              <a:ext uri="{FF2B5EF4-FFF2-40B4-BE49-F238E27FC236}">
                <a16:creationId xmlns:a16="http://schemas.microsoft.com/office/drawing/2014/main" id="{898C3CFC-267D-4688-B865-925C35491CE7}"/>
              </a:ext>
            </a:extLst>
          </p:cNvPr>
          <p:cNvSpPr>
            <a:spLocks noGrp="1"/>
          </p:cNvSpPr>
          <p:nvPr>
            <p:ph type="sldNum" sz="quarter" idx="11"/>
          </p:nvPr>
        </p:nvSpPr>
        <p:spPr/>
        <p:txBody>
          <a:bodyPr/>
          <a:lstStyle/>
          <a:p>
            <a:fld id="{B9E1C8A5-9C65-4F56-8705-354FF305CE30}" type="slidenum">
              <a:rPr lang="en-US" smtClean="0"/>
              <a:pPr/>
              <a:t>67</a:t>
            </a:fld>
            <a:endParaRPr lang="en-US"/>
          </a:p>
        </p:txBody>
      </p:sp>
    </p:spTree>
    <p:custDataLst>
      <p:tags r:id="rId1"/>
    </p:custDataLst>
    <p:extLst>
      <p:ext uri="{BB962C8B-B14F-4D97-AF65-F5344CB8AC3E}">
        <p14:creationId xmlns:p14="http://schemas.microsoft.com/office/powerpoint/2010/main" val="17466005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3F45C74C-4FA5-4E0B-866E-B1EFEBD9033C}"/>
              </a:ext>
            </a:extLst>
          </p:cNvPr>
          <p:cNvSpPr/>
          <p:nvPr/>
        </p:nvSpPr>
        <p:spPr>
          <a:xfrm>
            <a:off x="1012737" y="1703201"/>
            <a:ext cx="2258568" cy="1490472"/>
          </a:xfrm>
          <a:custGeom>
            <a:avLst/>
            <a:gdLst>
              <a:gd name="connsiteX0" fmla="*/ 0 w 987854"/>
              <a:gd name="connsiteY0" fmla="*/ 62050 h 620496"/>
              <a:gd name="connsiteX1" fmla="*/ 62050 w 987854"/>
              <a:gd name="connsiteY1" fmla="*/ 0 h 620496"/>
              <a:gd name="connsiteX2" fmla="*/ 925804 w 987854"/>
              <a:gd name="connsiteY2" fmla="*/ 0 h 620496"/>
              <a:gd name="connsiteX3" fmla="*/ 987854 w 987854"/>
              <a:gd name="connsiteY3" fmla="*/ 62050 h 620496"/>
              <a:gd name="connsiteX4" fmla="*/ 987854 w 987854"/>
              <a:gd name="connsiteY4" fmla="*/ 558446 h 620496"/>
              <a:gd name="connsiteX5" fmla="*/ 925804 w 987854"/>
              <a:gd name="connsiteY5" fmla="*/ 620496 h 620496"/>
              <a:gd name="connsiteX6" fmla="*/ 62050 w 987854"/>
              <a:gd name="connsiteY6" fmla="*/ 620496 h 620496"/>
              <a:gd name="connsiteX7" fmla="*/ 0 w 987854"/>
              <a:gd name="connsiteY7" fmla="*/ 558446 h 620496"/>
              <a:gd name="connsiteX8" fmla="*/ 0 w 987854"/>
              <a:gd name="connsiteY8" fmla="*/ 62050 h 62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7854" h="620496">
                <a:moveTo>
                  <a:pt x="0" y="62050"/>
                </a:moveTo>
                <a:cubicBezTo>
                  <a:pt x="0" y="27781"/>
                  <a:pt x="27781" y="0"/>
                  <a:pt x="62050" y="0"/>
                </a:cubicBezTo>
                <a:lnTo>
                  <a:pt x="925804" y="0"/>
                </a:lnTo>
                <a:cubicBezTo>
                  <a:pt x="960073" y="0"/>
                  <a:pt x="987854" y="27781"/>
                  <a:pt x="987854" y="62050"/>
                </a:cubicBezTo>
                <a:lnTo>
                  <a:pt x="987854" y="558446"/>
                </a:lnTo>
                <a:cubicBezTo>
                  <a:pt x="987854" y="592715"/>
                  <a:pt x="960073" y="620496"/>
                  <a:pt x="925804" y="620496"/>
                </a:cubicBezTo>
                <a:lnTo>
                  <a:pt x="62050" y="620496"/>
                </a:lnTo>
                <a:cubicBezTo>
                  <a:pt x="27781" y="620496"/>
                  <a:pt x="0" y="592715"/>
                  <a:pt x="0" y="558446"/>
                </a:cubicBezTo>
                <a:lnTo>
                  <a:pt x="0" y="62050"/>
                </a:lnTo>
                <a:close/>
              </a:path>
            </a:pathLst>
          </a:custGeom>
          <a:solidFill>
            <a:srgbClr val="00587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894" tIns="63894" rIns="63894" bIns="63894" numCol="1" spcCol="1270" anchor="ctr" anchorCtr="0">
            <a:noAutofit/>
          </a:bodyPr>
          <a:lstStyle/>
          <a:p>
            <a:pPr marL="0" lvl="0" indent="0" algn="ctr" defTabSz="5334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Budgeting and finance</a:t>
            </a:r>
          </a:p>
        </p:txBody>
      </p:sp>
      <p:sp>
        <p:nvSpPr>
          <p:cNvPr id="9" name="Text Placeholder 2">
            <a:extLst>
              <a:ext uri="{FF2B5EF4-FFF2-40B4-BE49-F238E27FC236}">
                <a16:creationId xmlns:a16="http://schemas.microsoft.com/office/drawing/2014/main" id="{44781AB1-BC1C-4613-B9AA-D1BEA02ECDED}"/>
              </a:ext>
            </a:extLst>
          </p:cNvPr>
          <p:cNvSpPr txBox="1">
            <a:spLocks/>
          </p:cNvSpPr>
          <p:nvPr/>
        </p:nvSpPr>
        <p:spPr>
          <a:xfrm>
            <a:off x="3844704" y="1420943"/>
            <a:ext cx="4971491" cy="4538645"/>
          </a:xfrm>
          <a:prstGeom prst="rect">
            <a:avLst/>
          </a:prstGeom>
        </p:spPr>
        <p:txBody>
          <a:bodyPr/>
          <a:lstStyle>
            <a:lvl1pPr marL="171446" indent="-171446" algn="l" defTabSz="685783" rtl="0" eaLnBrk="1" latinLnBrk="0" hangingPunct="1">
              <a:lnSpc>
                <a:spcPct val="90000"/>
              </a:lnSpc>
              <a:spcBef>
                <a:spcPts val="750"/>
              </a:spcBef>
              <a:buClr>
                <a:srgbClr val="455080"/>
              </a:buClr>
              <a:buFont typeface="Arial" panose="020B0604020202020204" pitchFamily="34" charset="0"/>
              <a:buChar char="•"/>
              <a:defRPr sz="2100" kern="1200" baseline="0">
                <a:solidFill>
                  <a:srgbClr val="707372"/>
                </a:solidFill>
                <a:latin typeface="Cambria" panose="02040503050406030204" pitchFamily="18" charset="0"/>
                <a:ea typeface="+mn-ea"/>
                <a:cs typeface="+mn-cs"/>
              </a:defRPr>
            </a:lvl1pPr>
            <a:lvl2pPr marL="514337" indent="-171446" algn="l" defTabSz="685783" rtl="0" eaLnBrk="1" latinLnBrk="0" hangingPunct="1">
              <a:lnSpc>
                <a:spcPct val="90000"/>
              </a:lnSpc>
              <a:spcBef>
                <a:spcPts val="375"/>
              </a:spcBef>
              <a:buClr>
                <a:srgbClr val="455080"/>
              </a:buClr>
              <a:buFont typeface="Arial" panose="020B0604020202020204" pitchFamily="34" charset="0"/>
              <a:buChar char="•"/>
              <a:defRPr sz="1800" kern="1200" baseline="0">
                <a:solidFill>
                  <a:srgbClr val="707372"/>
                </a:solidFill>
                <a:latin typeface="Cambria" panose="02040503050406030204" pitchFamily="18" charset="0"/>
                <a:ea typeface="+mn-ea"/>
                <a:cs typeface="+mn-cs"/>
              </a:defRPr>
            </a:lvl2pPr>
            <a:lvl3pPr marL="857228" indent="-171446" algn="l" defTabSz="685783" rtl="0" eaLnBrk="1" latinLnBrk="0" hangingPunct="1">
              <a:lnSpc>
                <a:spcPct val="90000"/>
              </a:lnSpc>
              <a:spcBef>
                <a:spcPts val="375"/>
              </a:spcBef>
              <a:buSzPct val="100000"/>
              <a:buFont typeface="Arial" panose="020B0604020202020204" pitchFamily="34" charset="0"/>
              <a:buChar char="•"/>
              <a:defRPr sz="1425" kern="1200" baseline="0">
                <a:solidFill>
                  <a:srgbClr val="707372"/>
                </a:solidFill>
                <a:latin typeface="Cambria" panose="02040503050406030204"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rgbClr val="707372"/>
                </a:solidFill>
                <a:latin typeface="Cambria" panose="02040503050406030204"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rgbClr val="707372"/>
                </a:solidFill>
                <a:latin typeface="Cambria" panose="02040503050406030204"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1775" lvl="1" indent="-231775">
              <a:lnSpc>
                <a:spcPct val="100000"/>
              </a:lnSpc>
              <a:spcBef>
                <a:spcPct val="0"/>
              </a:spcBef>
              <a:spcAft>
                <a:spcPct val="15000"/>
              </a:spcAft>
              <a:buClr>
                <a:srgbClr val="003F50"/>
              </a:buClr>
            </a:pPr>
            <a:r>
              <a:rPr lang="en-US" sz="2200" dirty="0">
                <a:solidFill>
                  <a:schemeClr val="tx1"/>
                </a:solidFill>
                <a:latin typeface="Times New Roman" panose="02020603050405020304" pitchFamily="18" charset="0"/>
                <a:cs typeface="Times New Roman" panose="02020603050405020304" pitchFamily="18" charset="0"/>
              </a:rPr>
              <a:t>Monitor and pay expenses</a:t>
            </a:r>
          </a:p>
          <a:p>
            <a:pPr marL="231775" lvl="1" indent="-231775">
              <a:lnSpc>
                <a:spcPct val="100000"/>
              </a:lnSpc>
              <a:spcBef>
                <a:spcPct val="0"/>
              </a:spcBef>
              <a:spcAft>
                <a:spcPct val="15000"/>
              </a:spcAft>
              <a:buClr>
                <a:srgbClr val="003F50"/>
              </a:buClr>
            </a:pPr>
            <a:r>
              <a:rPr lang="en-US" sz="2200" dirty="0">
                <a:solidFill>
                  <a:schemeClr val="tx1"/>
                </a:solidFill>
                <a:latin typeface="Times New Roman" panose="02020603050405020304" pitchFamily="18" charset="0"/>
                <a:cs typeface="Times New Roman" panose="02020603050405020304" pitchFamily="18" charset="0"/>
              </a:rPr>
              <a:t>Prepare comprehensive budgets and cash flow projections</a:t>
            </a:r>
          </a:p>
          <a:p>
            <a:pPr marL="231775" lvl="1" indent="-231775">
              <a:lnSpc>
                <a:spcPct val="100000"/>
              </a:lnSpc>
              <a:spcBef>
                <a:spcPct val="0"/>
              </a:spcBef>
              <a:spcAft>
                <a:spcPct val="15000"/>
              </a:spcAft>
              <a:buClr>
                <a:srgbClr val="003F50"/>
              </a:buClr>
            </a:pPr>
            <a:r>
              <a:rPr lang="en-US" sz="2200" dirty="0">
                <a:solidFill>
                  <a:schemeClr val="tx1"/>
                </a:solidFill>
                <a:latin typeface="Times New Roman" panose="02020603050405020304" pitchFamily="18" charset="0"/>
                <a:cs typeface="Times New Roman" panose="02020603050405020304" pitchFamily="18" charset="0"/>
              </a:rPr>
              <a:t>Increase the property’s value</a:t>
            </a:r>
          </a:p>
          <a:p>
            <a:pPr marL="0" lvl="0" indent="0">
              <a:buNone/>
            </a:pPr>
            <a:endParaRPr lang="en-US" dirty="0">
              <a:solidFill>
                <a:srgbClr val="414042"/>
              </a:solidFill>
              <a:latin typeface="Times New Roman" panose="02020603050405020304" pitchFamily="18" charset="0"/>
              <a:cs typeface="Times New Roman" panose="02020603050405020304" pitchFamily="18" charset="0"/>
            </a:endParaRPr>
          </a:p>
        </p:txBody>
      </p:sp>
      <p:pic>
        <p:nvPicPr>
          <p:cNvPr id="11" name="Picture 10" descr="A close up of a computer&#10;&#10;Description automatically generated">
            <a:extLst>
              <a:ext uri="{FF2B5EF4-FFF2-40B4-BE49-F238E27FC236}">
                <a16:creationId xmlns:a16="http://schemas.microsoft.com/office/drawing/2014/main" id="{E13D1900-4CA2-498D-9C88-376504576F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3060" y="3429000"/>
            <a:ext cx="4584344" cy="3059394"/>
          </a:xfrm>
          <a:prstGeom prst="rect">
            <a:avLst/>
          </a:prstGeom>
        </p:spPr>
      </p:pic>
      <p:sp>
        <p:nvSpPr>
          <p:cNvPr id="2" name="Slide Number Placeholder 1">
            <a:extLst>
              <a:ext uri="{FF2B5EF4-FFF2-40B4-BE49-F238E27FC236}">
                <a16:creationId xmlns:a16="http://schemas.microsoft.com/office/drawing/2014/main" id="{CE99C8AE-52C4-48C7-A5DF-DD86444E88E9}"/>
              </a:ext>
            </a:extLst>
          </p:cNvPr>
          <p:cNvSpPr>
            <a:spLocks noGrp="1"/>
          </p:cNvSpPr>
          <p:nvPr>
            <p:ph type="sldNum" sz="quarter" idx="10"/>
          </p:nvPr>
        </p:nvSpPr>
        <p:spPr/>
        <p:txBody>
          <a:bodyPr/>
          <a:lstStyle/>
          <a:p>
            <a:fld id="{B9E1C8A5-9C65-4F56-8705-354FF305CE30}" type="slidenum">
              <a:rPr lang="en-US" smtClean="0"/>
              <a:pPr/>
              <a:t>68</a:t>
            </a:fld>
            <a:endParaRPr lang="en-US"/>
          </a:p>
        </p:txBody>
      </p:sp>
    </p:spTree>
    <p:custDataLst>
      <p:tags r:id="rId1"/>
    </p:custDataLst>
    <p:extLst>
      <p:ext uri="{BB962C8B-B14F-4D97-AF65-F5344CB8AC3E}">
        <p14:creationId xmlns:p14="http://schemas.microsoft.com/office/powerpoint/2010/main" val="28229958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44781AB1-BC1C-4613-B9AA-D1BEA02ECDED}"/>
              </a:ext>
            </a:extLst>
          </p:cNvPr>
          <p:cNvSpPr txBox="1">
            <a:spLocks/>
          </p:cNvSpPr>
          <p:nvPr/>
        </p:nvSpPr>
        <p:spPr>
          <a:xfrm>
            <a:off x="3921869" y="1312077"/>
            <a:ext cx="4856503" cy="4538645"/>
          </a:xfrm>
          <a:prstGeom prst="rect">
            <a:avLst/>
          </a:prstGeom>
        </p:spPr>
        <p:txBody>
          <a:bodyPr/>
          <a:lstStyle>
            <a:lvl1pPr marL="171446" indent="-171446" algn="l" defTabSz="685783" rtl="0" eaLnBrk="1" latinLnBrk="0" hangingPunct="1">
              <a:lnSpc>
                <a:spcPct val="90000"/>
              </a:lnSpc>
              <a:spcBef>
                <a:spcPts val="750"/>
              </a:spcBef>
              <a:buClr>
                <a:srgbClr val="455080"/>
              </a:buClr>
              <a:buFont typeface="Arial" panose="020B0604020202020204" pitchFamily="34" charset="0"/>
              <a:buChar char="•"/>
              <a:defRPr sz="2100" kern="1200" baseline="0">
                <a:solidFill>
                  <a:srgbClr val="707372"/>
                </a:solidFill>
                <a:latin typeface="Cambria" panose="02040503050406030204" pitchFamily="18" charset="0"/>
                <a:ea typeface="+mn-ea"/>
                <a:cs typeface="+mn-cs"/>
              </a:defRPr>
            </a:lvl1pPr>
            <a:lvl2pPr marL="514337" indent="-171446" algn="l" defTabSz="685783" rtl="0" eaLnBrk="1" latinLnBrk="0" hangingPunct="1">
              <a:lnSpc>
                <a:spcPct val="90000"/>
              </a:lnSpc>
              <a:spcBef>
                <a:spcPts val="375"/>
              </a:spcBef>
              <a:buClr>
                <a:srgbClr val="455080"/>
              </a:buClr>
              <a:buFont typeface="Arial" panose="020B0604020202020204" pitchFamily="34" charset="0"/>
              <a:buChar char="•"/>
              <a:defRPr sz="1800" kern="1200" baseline="0">
                <a:solidFill>
                  <a:srgbClr val="707372"/>
                </a:solidFill>
                <a:latin typeface="Cambria" panose="02040503050406030204" pitchFamily="18" charset="0"/>
                <a:ea typeface="+mn-ea"/>
                <a:cs typeface="+mn-cs"/>
              </a:defRPr>
            </a:lvl2pPr>
            <a:lvl3pPr marL="857228" indent="-171446" algn="l" defTabSz="685783" rtl="0" eaLnBrk="1" latinLnBrk="0" hangingPunct="1">
              <a:lnSpc>
                <a:spcPct val="90000"/>
              </a:lnSpc>
              <a:spcBef>
                <a:spcPts val="375"/>
              </a:spcBef>
              <a:buSzPct val="100000"/>
              <a:buFont typeface="Arial" panose="020B0604020202020204" pitchFamily="34" charset="0"/>
              <a:buChar char="•"/>
              <a:defRPr sz="1425" kern="1200" baseline="0">
                <a:solidFill>
                  <a:srgbClr val="707372"/>
                </a:solidFill>
                <a:latin typeface="Cambria" panose="02040503050406030204"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rgbClr val="707372"/>
                </a:solidFill>
                <a:latin typeface="Cambria" panose="02040503050406030204"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rgbClr val="707372"/>
                </a:solidFill>
                <a:latin typeface="Cambria" panose="02040503050406030204"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1775" lvl="1" indent="-231775">
              <a:lnSpc>
                <a:spcPct val="100000"/>
              </a:lnSpc>
              <a:spcBef>
                <a:spcPct val="0"/>
              </a:spcBef>
              <a:spcAft>
                <a:spcPct val="15000"/>
              </a:spcAft>
              <a:buClr>
                <a:srgbClr val="003F50"/>
              </a:buClr>
            </a:pPr>
            <a:r>
              <a:rPr lang="en-US" sz="2200" dirty="0">
                <a:solidFill>
                  <a:schemeClr val="tx1"/>
                </a:solidFill>
                <a:latin typeface="Times New Roman" panose="02020603050405020304" pitchFamily="18" charset="0"/>
                <a:cs typeface="Times New Roman" panose="02020603050405020304" pitchFamily="18" charset="0"/>
              </a:rPr>
              <a:t>Evaluate staffing needs</a:t>
            </a:r>
          </a:p>
          <a:p>
            <a:pPr marL="231775" lvl="1" indent="-231775">
              <a:lnSpc>
                <a:spcPct val="100000"/>
              </a:lnSpc>
              <a:spcBef>
                <a:spcPct val="0"/>
              </a:spcBef>
              <a:spcAft>
                <a:spcPct val="15000"/>
              </a:spcAft>
              <a:buClr>
                <a:srgbClr val="003F50"/>
              </a:buClr>
            </a:pPr>
            <a:r>
              <a:rPr lang="en-US" sz="2200" dirty="0">
                <a:solidFill>
                  <a:schemeClr val="tx1"/>
                </a:solidFill>
                <a:latin typeface="Times New Roman" panose="02020603050405020304" pitchFamily="18" charset="0"/>
                <a:cs typeface="Times New Roman" panose="02020603050405020304" pitchFamily="18" charset="0"/>
              </a:rPr>
              <a:t>Hire and train staff</a:t>
            </a:r>
          </a:p>
          <a:p>
            <a:pPr marL="231775" lvl="1" indent="-231775">
              <a:lnSpc>
                <a:spcPct val="100000"/>
              </a:lnSpc>
              <a:spcBef>
                <a:spcPct val="0"/>
              </a:spcBef>
              <a:spcAft>
                <a:spcPct val="15000"/>
              </a:spcAft>
              <a:buClr>
                <a:srgbClr val="003F50"/>
              </a:buClr>
            </a:pPr>
            <a:r>
              <a:rPr lang="en-US" sz="2200" dirty="0">
                <a:solidFill>
                  <a:schemeClr val="tx1"/>
                </a:solidFill>
                <a:latin typeface="Times New Roman" panose="02020603050405020304" pitchFamily="18" charset="0"/>
                <a:cs typeface="Times New Roman" panose="02020603050405020304" pitchFamily="18" charset="0"/>
              </a:rPr>
              <a:t>Follow employment law</a:t>
            </a:r>
          </a:p>
          <a:p>
            <a:pPr marL="231775" lvl="1" indent="-231775">
              <a:lnSpc>
                <a:spcPct val="100000"/>
              </a:lnSpc>
              <a:spcBef>
                <a:spcPct val="0"/>
              </a:spcBef>
              <a:spcAft>
                <a:spcPct val="15000"/>
              </a:spcAft>
              <a:buClr>
                <a:srgbClr val="003F50"/>
              </a:buClr>
            </a:pPr>
            <a:r>
              <a:rPr lang="en-US" sz="2200" dirty="0">
                <a:solidFill>
                  <a:schemeClr val="tx1"/>
                </a:solidFill>
                <a:latin typeface="Times New Roman" panose="02020603050405020304" pitchFamily="18" charset="0"/>
                <a:cs typeface="Times New Roman" panose="02020603050405020304" pitchFamily="18" charset="0"/>
              </a:rPr>
              <a:t>Administer other human resources activities</a:t>
            </a:r>
          </a:p>
          <a:p>
            <a:pPr lvl="0"/>
            <a:endParaRPr lang="en-US" sz="2200" dirty="0">
              <a:solidFill>
                <a:srgbClr val="414042"/>
              </a:solidFill>
              <a:latin typeface="Times New Roman" panose="02020603050405020304" pitchFamily="18" charset="0"/>
              <a:cs typeface="Times New Roman" panose="02020603050405020304" pitchFamily="18" charset="0"/>
            </a:endParaRPr>
          </a:p>
          <a:p>
            <a:pPr lvl="0"/>
            <a:endParaRPr lang="en-US" sz="2200" dirty="0">
              <a:solidFill>
                <a:srgbClr val="414042"/>
              </a:solidFill>
              <a:latin typeface="Times New Roman" panose="02020603050405020304" pitchFamily="18" charset="0"/>
              <a:cs typeface="Times New Roman" panose="02020603050405020304" pitchFamily="18" charset="0"/>
            </a:endParaRPr>
          </a:p>
        </p:txBody>
      </p:sp>
      <p:sp>
        <p:nvSpPr>
          <p:cNvPr id="2" name="Freeform: Shape 1">
            <a:extLst>
              <a:ext uri="{FF2B5EF4-FFF2-40B4-BE49-F238E27FC236}">
                <a16:creationId xmlns:a16="http://schemas.microsoft.com/office/drawing/2014/main" id="{B77BD11D-E842-4275-B287-DAA55D8EC3C2}"/>
              </a:ext>
            </a:extLst>
          </p:cNvPr>
          <p:cNvSpPr/>
          <p:nvPr/>
        </p:nvSpPr>
        <p:spPr>
          <a:xfrm>
            <a:off x="842483" y="1662483"/>
            <a:ext cx="2258568" cy="1490472"/>
          </a:xfrm>
          <a:custGeom>
            <a:avLst/>
            <a:gdLst>
              <a:gd name="connsiteX0" fmla="*/ 0 w 987854"/>
              <a:gd name="connsiteY0" fmla="*/ 62050 h 620496"/>
              <a:gd name="connsiteX1" fmla="*/ 62050 w 987854"/>
              <a:gd name="connsiteY1" fmla="*/ 0 h 620496"/>
              <a:gd name="connsiteX2" fmla="*/ 925804 w 987854"/>
              <a:gd name="connsiteY2" fmla="*/ 0 h 620496"/>
              <a:gd name="connsiteX3" fmla="*/ 987854 w 987854"/>
              <a:gd name="connsiteY3" fmla="*/ 62050 h 620496"/>
              <a:gd name="connsiteX4" fmla="*/ 987854 w 987854"/>
              <a:gd name="connsiteY4" fmla="*/ 558446 h 620496"/>
              <a:gd name="connsiteX5" fmla="*/ 925804 w 987854"/>
              <a:gd name="connsiteY5" fmla="*/ 620496 h 620496"/>
              <a:gd name="connsiteX6" fmla="*/ 62050 w 987854"/>
              <a:gd name="connsiteY6" fmla="*/ 620496 h 620496"/>
              <a:gd name="connsiteX7" fmla="*/ 0 w 987854"/>
              <a:gd name="connsiteY7" fmla="*/ 558446 h 620496"/>
              <a:gd name="connsiteX8" fmla="*/ 0 w 987854"/>
              <a:gd name="connsiteY8" fmla="*/ 62050 h 62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7854" h="620496">
                <a:moveTo>
                  <a:pt x="0" y="62050"/>
                </a:moveTo>
                <a:cubicBezTo>
                  <a:pt x="0" y="27781"/>
                  <a:pt x="27781" y="0"/>
                  <a:pt x="62050" y="0"/>
                </a:cubicBezTo>
                <a:lnTo>
                  <a:pt x="925804" y="0"/>
                </a:lnTo>
                <a:cubicBezTo>
                  <a:pt x="960073" y="0"/>
                  <a:pt x="987854" y="27781"/>
                  <a:pt x="987854" y="62050"/>
                </a:cubicBezTo>
                <a:lnTo>
                  <a:pt x="987854" y="558446"/>
                </a:lnTo>
                <a:cubicBezTo>
                  <a:pt x="987854" y="592715"/>
                  <a:pt x="960073" y="620496"/>
                  <a:pt x="925804" y="620496"/>
                </a:cubicBezTo>
                <a:lnTo>
                  <a:pt x="62050" y="620496"/>
                </a:lnTo>
                <a:cubicBezTo>
                  <a:pt x="27781" y="620496"/>
                  <a:pt x="0" y="592715"/>
                  <a:pt x="0" y="558446"/>
                </a:cubicBezTo>
                <a:lnTo>
                  <a:pt x="0" y="62050"/>
                </a:lnTo>
                <a:close/>
              </a:path>
            </a:pathLst>
          </a:custGeom>
          <a:solidFill>
            <a:srgbClr val="00587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894" tIns="63894" rIns="63894" bIns="63894" numCol="1" spcCol="1270" anchor="ctr" anchorCtr="0">
            <a:noAutofit/>
          </a:bodyPr>
          <a:lstStyle/>
          <a:p>
            <a:pPr marL="0" lvl="0" indent="0" algn="ctr" defTabSz="5334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Human resources</a:t>
            </a:r>
          </a:p>
        </p:txBody>
      </p:sp>
      <p:pic>
        <p:nvPicPr>
          <p:cNvPr id="5" name="Picture 4" descr="A picture containing room&#10;&#10;Description automatically generated">
            <a:extLst>
              <a:ext uri="{FF2B5EF4-FFF2-40B4-BE49-F238E27FC236}">
                <a16:creationId xmlns:a16="http://schemas.microsoft.com/office/drawing/2014/main" id="{E3668899-610E-4FA7-B352-998521B704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17812" y="3931805"/>
            <a:ext cx="3770155" cy="2455903"/>
          </a:xfrm>
          <a:prstGeom prst="rect">
            <a:avLst/>
          </a:prstGeom>
        </p:spPr>
      </p:pic>
      <p:sp>
        <p:nvSpPr>
          <p:cNvPr id="3" name="Slide Number Placeholder 2">
            <a:extLst>
              <a:ext uri="{FF2B5EF4-FFF2-40B4-BE49-F238E27FC236}">
                <a16:creationId xmlns:a16="http://schemas.microsoft.com/office/drawing/2014/main" id="{BA89EBE9-760C-4F6A-9585-55DF6E514A37}"/>
              </a:ext>
            </a:extLst>
          </p:cNvPr>
          <p:cNvSpPr>
            <a:spLocks noGrp="1"/>
          </p:cNvSpPr>
          <p:nvPr>
            <p:ph type="sldNum" sz="quarter" idx="10"/>
          </p:nvPr>
        </p:nvSpPr>
        <p:spPr/>
        <p:txBody>
          <a:bodyPr/>
          <a:lstStyle/>
          <a:p>
            <a:fld id="{B9E1C8A5-9C65-4F56-8705-354FF305CE30}" type="slidenum">
              <a:rPr lang="en-US" smtClean="0"/>
              <a:pPr/>
              <a:t>69</a:t>
            </a:fld>
            <a:endParaRPr lang="en-US"/>
          </a:p>
        </p:txBody>
      </p:sp>
    </p:spTree>
    <p:custDataLst>
      <p:tags r:id="rId1"/>
    </p:custDataLst>
    <p:extLst>
      <p:ext uri="{BB962C8B-B14F-4D97-AF65-F5344CB8AC3E}">
        <p14:creationId xmlns:p14="http://schemas.microsoft.com/office/powerpoint/2010/main" val="1036256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Commercial Real Estate Investing</a:t>
            </a:r>
          </a:p>
        </p:txBody>
      </p:sp>
      <p:sp>
        <p:nvSpPr>
          <p:cNvPr id="3" name="Content Placeholder 2"/>
          <p:cNvSpPr>
            <a:spLocks noGrp="1"/>
          </p:cNvSpPr>
          <p:nvPr>
            <p:ph idx="1"/>
          </p:nvPr>
        </p:nvSpPr>
        <p:spPr>
          <a:xfrm>
            <a:off x="232865" y="1495681"/>
            <a:ext cx="7886700" cy="4351338"/>
          </a:xfrm>
        </p:spPr>
        <p:txBody>
          <a:bodyPr>
            <a:normAutofit/>
          </a:bodyPr>
          <a:lstStyle/>
          <a:p>
            <a:pPr marL="800091" lvl="1" indent="-457200">
              <a:lnSpc>
                <a:spcPct val="100000"/>
              </a:lnSpc>
              <a:spcBef>
                <a:spcPts val="300"/>
              </a:spcBef>
              <a:spcAft>
                <a:spcPts val="300"/>
              </a:spcAft>
              <a:buFont typeface="+mj-lt"/>
              <a:buAutoNum type="arabicPeriod"/>
            </a:pPr>
            <a:r>
              <a:rPr lang="en-US" sz="2200" dirty="0">
                <a:solidFill>
                  <a:schemeClr val="tx1"/>
                </a:solidFill>
                <a:latin typeface="Times New Roman" panose="02020603050405020304" pitchFamily="18" charset="0"/>
                <a:cs typeface="Times New Roman" panose="02020603050405020304" pitchFamily="18" charset="0"/>
              </a:rPr>
              <a:t>Overview of Commercial Real Estate</a:t>
            </a:r>
          </a:p>
          <a:p>
            <a:pPr marL="800091" lvl="1" indent="-457200">
              <a:lnSpc>
                <a:spcPct val="100000"/>
              </a:lnSpc>
              <a:spcBef>
                <a:spcPts val="300"/>
              </a:spcBef>
              <a:spcAft>
                <a:spcPts val="300"/>
              </a:spcAft>
              <a:buFont typeface="+mj-lt"/>
              <a:buAutoNum type="arabicPeriod"/>
            </a:pPr>
            <a:r>
              <a:rPr lang="en-US" sz="2200" dirty="0">
                <a:solidFill>
                  <a:schemeClr val="tx1"/>
                </a:solidFill>
                <a:latin typeface="Times New Roman" panose="02020603050405020304" pitchFamily="18" charset="0"/>
                <a:cs typeface="Times New Roman" panose="02020603050405020304" pitchFamily="18" charset="0"/>
              </a:rPr>
              <a:t>Determining Values of Investment Properties</a:t>
            </a:r>
          </a:p>
          <a:p>
            <a:pPr marL="800091" lvl="1" indent="-457200">
              <a:lnSpc>
                <a:spcPct val="100000"/>
              </a:lnSpc>
              <a:spcBef>
                <a:spcPts val="300"/>
              </a:spcBef>
              <a:spcAft>
                <a:spcPts val="300"/>
              </a:spcAft>
              <a:buFont typeface="+mj-lt"/>
              <a:buAutoNum type="arabicPeriod"/>
            </a:pPr>
            <a:r>
              <a:rPr lang="en-US" sz="2200" dirty="0">
                <a:solidFill>
                  <a:schemeClr val="tx1"/>
                </a:solidFill>
                <a:latin typeface="Times New Roman" panose="02020603050405020304" pitchFamily="18" charset="0"/>
                <a:cs typeface="Times New Roman" panose="02020603050405020304" pitchFamily="18" charset="0"/>
              </a:rPr>
              <a:t>Resources for Decision Making</a:t>
            </a:r>
          </a:p>
          <a:p>
            <a:pPr marL="800091" lvl="1" indent="-457200">
              <a:lnSpc>
                <a:spcPct val="100000"/>
              </a:lnSpc>
              <a:spcBef>
                <a:spcPts val="300"/>
              </a:spcBef>
              <a:spcAft>
                <a:spcPts val="300"/>
              </a:spcAft>
              <a:buFont typeface="+mj-lt"/>
              <a:buAutoNum type="arabicPeriod"/>
            </a:pPr>
            <a:r>
              <a:rPr lang="en-US" sz="2200" dirty="0">
                <a:solidFill>
                  <a:schemeClr val="tx1"/>
                </a:solidFill>
                <a:latin typeface="Times New Roman" panose="02020603050405020304" pitchFamily="18" charset="0"/>
                <a:cs typeface="Times New Roman" panose="02020603050405020304" pitchFamily="18" charset="0"/>
              </a:rPr>
              <a:t>Data for Decision Making</a:t>
            </a:r>
          </a:p>
          <a:p>
            <a:pPr marL="800091" lvl="1" indent="-457200">
              <a:lnSpc>
                <a:spcPct val="100000"/>
              </a:lnSpc>
              <a:spcBef>
                <a:spcPts val="300"/>
              </a:spcBef>
              <a:spcAft>
                <a:spcPts val="300"/>
              </a:spcAft>
              <a:buFont typeface="+mj-lt"/>
              <a:buAutoNum type="arabicPeriod"/>
            </a:pPr>
            <a:r>
              <a:rPr lang="en-US" sz="2200" dirty="0">
                <a:solidFill>
                  <a:schemeClr val="tx1"/>
                </a:solidFill>
                <a:latin typeface="Times New Roman" panose="02020603050405020304" pitchFamily="18" charset="0"/>
                <a:cs typeface="Times New Roman" panose="02020603050405020304" pitchFamily="18" charset="0"/>
              </a:rPr>
              <a:t>Case Study Part 1: Investment Property</a:t>
            </a:r>
          </a:p>
        </p:txBody>
      </p:sp>
      <p:sp>
        <p:nvSpPr>
          <p:cNvPr id="4" name="Slide Number Placeholder 3">
            <a:extLst>
              <a:ext uri="{FF2B5EF4-FFF2-40B4-BE49-F238E27FC236}">
                <a16:creationId xmlns:a16="http://schemas.microsoft.com/office/drawing/2014/main" id="{A674231D-1F11-44B4-80B5-3C4C5A22AC72}"/>
              </a:ext>
            </a:extLst>
          </p:cNvPr>
          <p:cNvSpPr>
            <a:spLocks noGrp="1"/>
          </p:cNvSpPr>
          <p:nvPr>
            <p:ph type="sldNum" sz="quarter" idx="10"/>
          </p:nvPr>
        </p:nvSpPr>
        <p:spPr/>
        <p:txBody>
          <a:bodyPr/>
          <a:lstStyle/>
          <a:p>
            <a:fld id="{B9E1C8A5-9C65-4F56-8705-354FF305CE30}" type="slidenum">
              <a:rPr lang="en-US" smtClean="0"/>
              <a:pPr/>
              <a:t>7</a:t>
            </a:fld>
            <a:endParaRPr lang="en-US"/>
          </a:p>
        </p:txBody>
      </p:sp>
    </p:spTree>
    <p:custDataLst>
      <p:tags r:id="rId1"/>
    </p:custDataLst>
    <p:extLst>
      <p:ext uri="{BB962C8B-B14F-4D97-AF65-F5344CB8AC3E}">
        <p14:creationId xmlns:p14="http://schemas.microsoft.com/office/powerpoint/2010/main" val="37908278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44781AB1-BC1C-4613-B9AA-D1BEA02ECDED}"/>
              </a:ext>
            </a:extLst>
          </p:cNvPr>
          <p:cNvSpPr txBox="1">
            <a:spLocks/>
          </p:cNvSpPr>
          <p:nvPr/>
        </p:nvSpPr>
        <p:spPr>
          <a:xfrm>
            <a:off x="3432998" y="1159677"/>
            <a:ext cx="5711002" cy="4538645"/>
          </a:xfrm>
          <a:prstGeom prst="rect">
            <a:avLst/>
          </a:prstGeom>
        </p:spPr>
        <p:txBody>
          <a:bodyPr/>
          <a:lstStyle>
            <a:lvl1pPr marL="171446" indent="-171446" algn="l" defTabSz="685783" rtl="0" eaLnBrk="1" latinLnBrk="0" hangingPunct="1">
              <a:lnSpc>
                <a:spcPct val="90000"/>
              </a:lnSpc>
              <a:spcBef>
                <a:spcPts val="750"/>
              </a:spcBef>
              <a:buClr>
                <a:srgbClr val="455080"/>
              </a:buClr>
              <a:buFont typeface="Arial" panose="020B0604020202020204" pitchFamily="34" charset="0"/>
              <a:buChar char="•"/>
              <a:defRPr sz="2100" kern="1200" baseline="0">
                <a:solidFill>
                  <a:srgbClr val="707372"/>
                </a:solidFill>
                <a:latin typeface="Cambria" panose="02040503050406030204" pitchFamily="18" charset="0"/>
                <a:ea typeface="+mn-ea"/>
                <a:cs typeface="+mn-cs"/>
              </a:defRPr>
            </a:lvl1pPr>
            <a:lvl2pPr marL="514337" indent="-171446" algn="l" defTabSz="685783" rtl="0" eaLnBrk="1" latinLnBrk="0" hangingPunct="1">
              <a:lnSpc>
                <a:spcPct val="90000"/>
              </a:lnSpc>
              <a:spcBef>
                <a:spcPts val="375"/>
              </a:spcBef>
              <a:buClr>
                <a:srgbClr val="455080"/>
              </a:buClr>
              <a:buFont typeface="Arial" panose="020B0604020202020204" pitchFamily="34" charset="0"/>
              <a:buChar char="•"/>
              <a:defRPr sz="1800" kern="1200" baseline="0">
                <a:solidFill>
                  <a:srgbClr val="707372"/>
                </a:solidFill>
                <a:latin typeface="Cambria" panose="02040503050406030204" pitchFamily="18" charset="0"/>
                <a:ea typeface="+mn-ea"/>
                <a:cs typeface="+mn-cs"/>
              </a:defRPr>
            </a:lvl2pPr>
            <a:lvl3pPr marL="857228" indent="-171446" algn="l" defTabSz="685783" rtl="0" eaLnBrk="1" latinLnBrk="0" hangingPunct="1">
              <a:lnSpc>
                <a:spcPct val="90000"/>
              </a:lnSpc>
              <a:spcBef>
                <a:spcPts val="375"/>
              </a:spcBef>
              <a:buSzPct val="100000"/>
              <a:buFont typeface="Arial" panose="020B0604020202020204" pitchFamily="34" charset="0"/>
              <a:buChar char="•"/>
              <a:defRPr sz="1425" kern="1200" baseline="0">
                <a:solidFill>
                  <a:srgbClr val="707372"/>
                </a:solidFill>
                <a:latin typeface="Cambria" panose="02040503050406030204"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rgbClr val="707372"/>
                </a:solidFill>
                <a:latin typeface="Cambria" panose="02040503050406030204"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rgbClr val="707372"/>
                </a:solidFill>
                <a:latin typeface="Cambria" panose="02040503050406030204"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1775" lvl="1" indent="-231775">
              <a:lnSpc>
                <a:spcPct val="100000"/>
              </a:lnSpc>
              <a:spcBef>
                <a:spcPct val="0"/>
              </a:spcBef>
              <a:spcAft>
                <a:spcPct val="15000"/>
              </a:spcAft>
              <a:buClr>
                <a:srgbClr val="003F50"/>
              </a:buClr>
            </a:pPr>
            <a:r>
              <a:rPr lang="en-US" sz="2200" dirty="0">
                <a:solidFill>
                  <a:schemeClr val="tx1"/>
                </a:solidFill>
                <a:latin typeface="Times New Roman" panose="02020603050405020304" pitchFamily="18" charset="0"/>
                <a:cs typeface="Times New Roman" panose="02020603050405020304" pitchFamily="18" charset="0"/>
              </a:rPr>
              <a:t>Develop and administer maintenance plans</a:t>
            </a:r>
          </a:p>
          <a:p>
            <a:pPr marL="231775" lvl="1" indent="-231775">
              <a:lnSpc>
                <a:spcPct val="100000"/>
              </a:lnSpc>
              <a:spcBef>
                <a:spcPct val="0"/>
              </a:spcBef>
              <a:spcAft>
                <a:spcPct val="15000"/>
              </a:spcAft>
              <a:buClr>
                <a:srgbClr val="003F50"/>
              </a:buClr>
            </a:pPr>
            <a:r>
              <a:rPr lang="en-US" sz="2200" dirty="0">
                <a:solidFill>
                  <a:schemeClr val="tx1"/>
                </a:solidFill>
                <a:latin typeface="Times New Roman" panose="02020603050405020304" pitchFamily="18" charset="0"/>
                <a:cs typeface="Times New Roman" panose="02020603050405020304" pitchFamily="18" charset="0"/>
              </a:rPr>
              <a:t>Oversee operation of building systems</a:t>
            </a:r>
          </a:p>
          <a:p>
            <a:pPr marL="231775" lvl="1" indent="-231775">
              <a:lnSpc>
                <a:spcPct val="100000"/>
              </a:lnSpc>
              <a:spcBef>
                <a:spcPct val="0"/>
              </a:spcBef>
              <a:spcAft>
                <a:spcPct val="15000"/>
              </a:spcAft>
              <a:buClr>
                <a:srgbClr val="003F50"/>
              </a:buClr>
            </a:pPr>
            <a:r>
              <a:rPr lang="en-US" sz="2200" dirty="0">
                <a:solidFill>
                  <a:schemeClr val="tx1"/>
                </a:solidFill>
                <a:latin typeface="Times New Roman" panose="02020603050405020304" pitchFamily="18" charset="0"/>
                <a:cs typeface="Times New Roman" panose="02020603050405020304" pitchFamily="18" charset="0"/>
              </a:rPr>
              <a:t>Assess, minimize, and mitigate risk</a:t>
            </a:r>
          </a:p>
          <a:p>
            <a:pPr marL="231775" lvl="1" indent="-231775">
              <a:lnSpc>
                <a:spcPct val="100000"/>
              </a:lnSpc>
              <a:spcBef>
                <a:spcPct val="0"/>
              </a:spcBef>
              <a:spcAft>
                <a:spcPct val="15000"/>
              </a:spcAft>
              <a:buClr>
                <a:srgbClr val="003F50"/>
              </a:buClr>
            </a:pPr>
            <a:r>
              <a:rPr lang="en-US" sz="2200" dirty="0">
                <a:solidFill>
                  <a:schemeClr val="tx1"/>
                </a:solidFill>
                <a:latin typeface="Times New Roman" panose="02020603050405020304" pitchFamily="18" charset="0"/>
                <a:cs typeface="Times New Roman" panose="02020603050405020304" pitchFamily="18" charset="0"/>
              </a:rPr>
              <a:t>Comply with laws and regulations</a:t>
            </a:r>
          </a:p>
          <a:p>
            <a:pPr marL="231775" lvl="1" indent="-231775">
              <a:lnSpc>
                <a:spcPct val="100000"/>
              </a:lnSpc>
              <a:spcBef>
                <a:spcPct val="0"/>
              </a:spcBef>
              <a:spcAft>
                <a:spcPct val="15000"/>
              </a:spcAft>
              <a:buClr>
                <a:srgbClr val="003F50"/>
              </a:buClr>
            </a:pPr>
            <a:r>
              <a:rPr lang="en-US" sz="2200" dirty="0">
                <a:solidFill>
                  <a:schemeClr val="tx1"/>
                </a:solidFill>
                <a:latin typeface="Times New Roman" panose="02020603050405020304" pitchFamily="18" charset="0"/>
                <a:cs typeface="Times New Roman" panose="02020603050405020304" pitchFamily="18" charset="0"/>
              </a:rPr>
              <a:t>Implement sustainable operations</a:t>
            </a:r>
          </a:p>
          <a:p>
            <a:pPr marL="231775" lvl="1" indent="-231775">
              <a:lnSpc>
                <a:spcPct val="100000"/>
              </a:lnSpc>
              <a:spcBef>
                <a:spcPct val="0"/>
              </a:spcBef>
              <a:spcAft>
                <a:spcPct val="15000"/>
              </a:spcAft>
              <a:buClr>
                <a:srgbClr val="003F50"/>
              </a:buClr>
            </a:pPr>
            <a:r>
              <a:rPr lang="en-US" sz="2200" dirty="0">
                <a:solidFill>
                  <a:schemeClr val="tx1"/>
                </a:solidFill>
                <a:latin typeface="Times New Roman" panose="02020603050405020304" pitchFamily="18" charset="0"/>
                <a:cs typeface="Times New Roman" panose="02020603050405020304" pitchFamily="18" charset="0"/>
              </a:rPr>
              <a:t>Develop emergency procedures plans</a:t>
            </a:r>
          </a:p>
          <a:p>
            <a:pPr marL="231775" lvl="1" indent="-231775">
              <a:lnSpc>
                <a:spcPct val="100000"/>
              </a:lnSpc>
              <a:spcBef>
                <a:spcPct val="0"/>
              </a:spcBef>
              <a:spcAft>
                <a:spcPct val="15000"/>
              </a:spcAft>
              <a:buClr>
                <a:srgbClr val="003F50"/>
              </a:buClr>
            </a:pPr>
            <a:r>
              <a:rPr lang="en-US" sz="2200" dirty="0">
                <a:solidFill>
                  <a:schemeClr val="tx1"/>
                </a:solidFill>
                <a:latin typeface="Times New Roman" panose="02020603050405020304" pitchFamily="18" charset="0"/>
                <a:cs typeface="Times New Roman" panose="02020603050405020304" pitchFamily="18" charset="0"/>
              </a:rPr>
              <a:t>Other maintenance and operations functions</a:t>
            </a:r>
          </a:p>
          <a:p>
            <a:pPr lvl="0"/>
            <a:endParaRPr lang="en-US" sz="2200" dirty="0">
              <a:solidFill>
                <a:srgbClr val="414042"/>
              </a:solidFill>
              <a:latin typeface="Times New Roman" panose="02020603050405020304" pitchFamily="18" charset="0"/>
              <a:cs typeface="Times New Roman" panose="02020603050405020304" pitchFamily="18" charset="0"/>
            </a:endParaRPr>
          </a:p>
          <a:p>
            <a:pPr lvl="0"/>
            <a:endParaRPr lang="en-US" sz="2200" dirty="0">
              <a:solidFill>
                <a:srgbClr val="414042"/>
              </a:solidFill>
              <a:latin typeface="Times New Roman" panose="02020603050405020304" pitchFamily="18" charset="0"/>
              <a:cs typeface="Times New Roman" panose="02020603050405020304" pitchFamily="18" charset="0"/>
            </a:endParaRPr>
          </a:p>
          <a:p>
            <a:pPr lvl="0"/>
            <a:endParaRPr lang="en-US" sz="2200" dirty="0">
              <a:solidFill>
                <a:srgbClr val="414042"/>
              </a:solidFill>
              <a:latin typeface="Times New Roman" panose="02020603050405020304" pitchFamily="18" charset="0"/>
              <a:cs typeface="Times New Roman" panose="02020603050405020304" pitchFamily="18" charset="0"/>
            </a:endParaRPr>
          </a:p>
        </p:txBody>
      </p:sp>
      <p:sp>
        <p:nvSpPr>
          <p:cNvPr id="2" name="Freeform: Shape 1">
            <a:extLst>
              <a:ext uri="{FF2B5EF4-FFF2-40B4-BE49-F238E27FC236}">
                <a16:creationId xmlns:a16="http://schemas.microsoft.com/office/drawing/2014/main" id="{B77BD11D-E842-4275-B287-DAA55D8EC3C2}"/>
              </a:ext>
            </a:extLst>
          </p:cNvPr>
          <p:cNvSpPr/>
          <p:nvPr/>
        </p:nvSpPr>
        <p:spPr>
          <a:xfrm>
            <a:off x="738966" y="1558966"/>
            <a:ext cx="2258568" cy="1490472"/>
          </a:xfrm>
          <a:custGeom>
            <a:avLst/>
            <a:gdLst>
              <a:gd name="connsiteX0" fmla="*/ 0 w 987854"/>
              <a:gd name="connsiteY0" fmla="*/ 62050 h 620496"/>
              <a:gd name="connsiteX1" fmla="*/ 62050 w 987854"/>
              <a:gd name="connsiteY1" fmla="*/ 0 h 620496"/>
              <a:gd name="connsiteX2" fmla="*/ 925804 w 987854"/>
              <a:gd name="connsiteY2" fmla="*/ 0 h 620496"/>
              <a:gd name="connsiteX3" fmla="*/ 987854 w 987854"/>
              <a:gd name="connsiteY3" fmla="*/ 62050 h 620496"/>
              <a:gd name="connsiteX4" fmla="*/ 987854 w 987854"/>
              <a:gd name="connsiteY4" fmla="*/ 558446 h 620496"/>
              <a:gd name="connsiteX5" fmla="*/ 925804 w 987854"/>
              <a:gd name="connsiteY5" fmla="*/ 620496 h 620496"/>
              <a:gd name="connsiteX6" fmla="*/ 62050 w 987854"/>
              <a:gd name="connsiteY6" fmla="*/ 620496 h 620496"/>
              <a:gd name="connsiteX7" fmla="*/ 0 w 987854"/>
              <a:gd name="connsiteY7" fmla="*/ 558446 h 620496"/>
              <a:gd name="connsiteX8" fmla="*/ 0 w 987854"/>
              <a:gd name="connsiteY8" fmla="*/ 62050 h 62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7854" h="620496">
                <a:moveTo>
                  <a:pt x="0" y="62050"/>
                </a:moveTo>
                <a:cubicBezTo>
                  <a:pt x="0" y="27781"/>
                  <a:pt x="27781" y="0"/>
                  <a:pt x="62050" y="0"/>
                </a:cubicBezTo>
                <a:lnTo>
                  <a:pt x="925804" y="0"/>
                </a:lnTo>
                <a:cubicBezTo>
                  <a:pt x="960073" y="0"/>
                  <a:pt x="987854" y="27781"/>
                  <a:pt x="987854" y="62050"/>
                </a:cubicBezTo>
                <a:lnTo>
                  <a:pt x="987854" y="558446"/>
                </a:lnTo>
                <a:cubicBezTo>
                  <a:pt x="987854" y="592715"/>
                  <a:pt x="960073" y="620496"/>
                  <a:pt x="925804" y="620496"/>
                </a:cubicBezTo>
                <a:lnTo>
                  <a:pt x="62050" y="620496"/>
                </a:lnTo>
                <a:cubicBezTo>
                  <a:pt x="27781" y="620496"/>
                  <a:pt x="0" y="592715"/>
                  <a:pt x="0" y="558446"/>
                </a:cubicBezTo>
                <a:lnTo>
                  <a:pt x="0" y="62050"/>
                </a:lnTo>
                <a:close/>
              </a:path>
            </a:pathLst>
          </a:custGeom>
          <a:solidFill>
            <a:srgbClr val="00587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894" tIns="63894" rIns="63894" bIns="63894" numCol="1" spcCol="1270" anchor="ctr" anchorCtr="0">
            <a:noAutofit/>
          </a:bodyPr>
          <a:lstStyle/>
          <a:p>
            <a:pPr marL="0" lvl="0" indent="0" algn="ctr" defTabSz="5334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Maintenance and operations</a:t>
            </a:r>
          </a:p>
        </p:txBody>
      </p:sp>
      <p:pic>
        <p:nvPicPr>
          <p:cNvPr id="4" name="Picture 3" descr="A picture containing fence, outdoor, building, bed&#10;&#10;Description automatically generated">
            <a:extLst>
              <a:ext uri="{FF2B5EF4-FFF2-40B4-BE49-F238E27FC236}">
                <a16:creationId xmlns:a16="http://schemas.microsoft.com/office/drawing/2014/main" id="{E81236DB-BFA8-44FD-81F4-DF2EFEAA8F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13209" y="4366074"/>
            <a:ext cx="3329796" cy="2210977"/>
          </a:xfrm>
          <a:prstGeom prst="rect">
            <a:avLst/>
          </a:prstGeom>
        </p:spPr>
      </p:pic>
      <p:sp>
        <p:nvSpPr>
          <p:cNvPr id="3" name="Slide Number Placeholder 2">
            <a:extLst>
              <a:ext uri="{FF2B5EF4-FFF2-40B4-BE49-F238E27FC236}">
                <a16:creationId xmlns:a16="http://schemas.microsoft.com/office/drawing/2014/main" id="{8A841C9D-B950-491B-A825-7BBAB5F1C931}"/>
              </a:ext>
            </a:extLst>
          </p:cNvPr>
          <p:cNvSpPr>
            <a:spLocks noGrp="1"/>
          </p:cNvSpPr>
          <p:nvPr>
            <p:ph type="sldNum" sz="quarter" idx="10"/>
          </p:nvPr>
        </p:nvSpPr>
        <p:spPr/>
        <p:txBody>
          <a:bodyPr/>
          <a:lstStyle/>
          <a:p>
            <a:fld id="{B9E1C8A5-9C65-4F56-8705-354FF305CE30}" type="slidenum">
              <a:rPr lang="en-US" smtClean="0"/>
              <a:pPr/>
              <a:t>70</a:t>
            </a:fld>
            <a:endParaRPr lang="en-US"/>
          </a:p>
        </p:txBody>
      </p:sp>
    </p:spTree>
    <p:custDataLst>
      <p:tags r:id="rId1"/>
    </p:custDataLst>
    <p:extLst>
      <p:ext uri="{BB962C8B-B14F-4D97-AF65-F5344CB8AC3E}">
        <p14:creationId xmlns:p14="http://schemas.microsoft.com/office/powerpoint/2010/main" val="4058491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44781AB1-BC1C-4613-B9AA-D1BEA02ECDED}"/>
              </a:ext>
            </a:extLst>
          </p:cNvPr>
          <p:cNvSpPr txBox="1">
            <a:spLocks/>
          </p:cNvSpPr>
          <p:nvPr/>
        </p:nvSpPr>
        <p:spPr>
          <a:xfrm>
            <a:off x="3347050" y="1188595"/>
            <a:ext cx="5503652" cy="3237321"/>
          </a:xfrm>
          <a:prstGeom prst="rect">
            <a:avLst/>
          </a:prstGeom>
        </p:spPr>
        <p:txBody>
          <a:bodyPr/>
          <a:lstStyle>
            <a:lvl1pPr marL="171446" indent="-171446" algn="l" defTabSz="685783" rtl="0" eaLnBrk="1" latinLnBrk="0" hangingPunct="1">
              <a:lnSpc>
                <a:spcPct val="90000"/>
              </a:lnSpc>
              <a:spcBef>
                <a:spcPts val="750"/>
              </a:spcBef>
              <a:buClr>
                <a:srgbClr val="455080"/>
              </a:buClr>
              <a:buFont typeface="Arial" panose="020B0604020202020204" pitchFamily="34" charset="0"/>
              <a:buChar char="•"/>
              <a:defRPr sz="2100" kern="1200" baseline="0">
                <a:solidFill>
                  <a:srgbClr val="707372"/>
                </a:solidFill>
                <a:latin typeface="Cambria" panose="02040503050406030204" pitchFamily="18" charset="0"/>
                <a:ea typeface="+mn-ea"/>
                <a:cs typeface="+mn-cs"/>
              </a:defRPr>
            </a:lvl1pPr>
            <a:lvl2pPr marL="514337" indent="-171446" algn="l" defTabSz="685783" rtl="0" eaLnBrk="1" latinLnBrk="0" hangingPunct="1">
              <a:lnSpc>
                <a:spcPct val="90000"/>
              </a:lnSpc>
              <a:spcBef>
                <a:spcPts val="375"/>
              </a:spcBef>
              <a:buClr>
                <a:srgbClr val="455080"/>
              </a:buClr>
              <a:buFont typeface="Arial" panose="020B0604020202020204" pitchFamily="34" charset="0"/>
              <a:buChar char="•"/>
              <a:defRPr sz="1800" kern="1200" baseline="0">
                <a:solidFill>
                  <a:srgbClr val="707372"/>
                </a:solidFill>
                <a:latin typeface="Cambria" panose="02040503050406030204" pitchFamily="18" charset="0"/>
                <a:ea typeface="+mn-ea"/>
                <a:cs typeface="+mn-cs"/>
              </a:defRPr>
            </a:lvl2pPr>
            <a:lvl3pPr marL="857228" indent="-171446" algn="l" defTabSz="685783" rtl="0" eaLnBrk="1" latinLnBrk="0" hangingPunct="1">
              <a:lnSpc>
                <a:spcPct val="90000"/>
              </a:lnSpc>
              <a:spcBef>
                <a:spcPts val="375"/>
              </a:spcBef>
              <a:buSzPct val="100000"/>
              <a:buFont typeface="Arial" panose="020B0604020202020204" pitchFamily="34" charset="0"/>
              <a:buChar char="•"/>
              <a:defRPr sz="1425" kern="1200" baseline="0">
                <a:solidFill>
                  <a:srgbClr val="707372"/>
                </a:solidFill>
                <a:latin typeface="Cambria" panose="02040503050406030204"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rgbClr val="707372"/>
                </a:solidFill>
                <a:latin typeface="Cambria" panose="02040503050406030204"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rgbClr val="707372"/>
                </a:solidFill>
                <a:latin typeface="Cambria" panose="02040503050406030204"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1775" lvl="1" indent="-231775">
              <a:lnSpc>
                <a:spcPct val="100000"/>
              </a:lnSpc>
              <a:spcBef>
                <a:spcPct val="0"/>
              </a:spcBef>
              <a:spcAft>
                <a:spcPct val="15000"/>
              </a:spcAft>
              <a:buClr>
                <a:srgbClr val="003F50"/>
              </a:buClr>
            </a:pPr>
            <a:r>
              <a:rPr lang="en-US" sz="2200" dirty="0">
                <a:solidFill>
                  <a:schemeClr val="tx1"/>
                </a:solidFill>
                <a:latin typeface="Times New Roman" panose="02020603050405020304" pitchFamily="18" charset="0"/>
                <a:cs typeface="Times New Roman" panose="02020603050405020304" pitchFamily="18" charset="0"/>
              </a:rPr>
              <a:t>Develop and implement a marketing and leasing plan</a:t>
            </a:r>
          </a:p>
          <a:p>
            <a:pPr marL="231775" lvl="1" indent="-231775">
              <a:lnSpc>
                <a:spcPct val="100000"/>
              </a:lnSpc>
              <a:spcBef>
                <a:spcPct val="0"/>
              </a:spcBef>
              <a:spcAft>
                <a:spcPct val="15000"/>
              </a:spcAft>
              <a:buClr>
                <a:srgbClr val="003F50"/>
              </a:buClr>
            </a:pPr>
            <a:r>
              <a:rPr lang="en-US" sz="2200" dirty="0">
                <a:solidFill>
                  <a:schemeClr val="tx1"/>
                </a:solidFill>
                <a:latin typeface="Times New Roman" panose="02020603050405020304" pitchFamily="18" charset="0"/>
                <a:cs typeface="Times New Roman" panose="02020603050405020304" pitchFamily="18" charset="0"/>
              </a:rPr>
              <a:t>Work with brokers to lease vacant space</a:t>
            </a:r>
          </a:p>
          <a:p>
            <a:pPr marL="231775" lvl="1" indent="-231775">
              <a:lnSpc>
                <a:spcPct val="100000"/>
              </a:lnSpc>
              <a:spcBef>
                <a:spcPct val="0"/>
              </a:spcBef>
              <a:spcAft>
                <a:spcPct val="15000"/>
              </a:spcAft>
              <a:buClr>
                <a:srgbClr val="003F50"/>
              </a:buClr>
            </a:pPr>
            <a:r>
              <a:rPr lang="en-US" sz="2200" dirty="0">
                <a:solidFill>
                  <a:schemeClr val="tx1"/>
                </a:solidFill>
                <a:latin typeface="Times New Roman" panose="02020603050405020304" pitchFamily="18" charset="0"/>
                <a:cs typeface="Times New Roman" panose="02020603050405020304" pitchFamily="18" charset="0"/>
              </a:rPr>
              <a:t>Negotiate terms and leases</a:t>
            </a:r>
          </a:p>
          <a:p>
            <a:pPr marL="231775" lvl="1" indent="-231775">
              <a:lnSpc>
                <a:spcPct val="100000"/>
              </a:lnSpc>
              <a:spcBef>
                <a:spcPct val="0"/>
              </a:spcBef>
              <a:spcAft>
                <a:spcPct val="15000"/>
              </a:spcAft>
              <a:buClr>
                <a:srgbClr val="003F50"/>
              </a:buClr>
            </a:pPr>
            <a:r>
              <a:rPr lang="en-US" sz="2200" dirty="0">
                <a:solidFill>
                  <a:schemeClr val="tx1"/>
                </a:solidFill>
                <a:latin typeface="Times New Roman" panose="02020603050405020304" pitchFamily="18" charset="0"/>
                <a:cs typeface="Times New Roman" panose="02020603050405020304" pitchFamily="18" charset="0"/>
              </a:rPr>
              <a:t>Administer the collection and deposit of rents</a:t>
            </a:r>
          </a:p>
          <a:p>
            <a:pPr marL="231775" lvl="1" indent="-231775">
              <a:lnSpc>
                <a:spcPct val="100000"/>
              </a:lnSpc>
              <a:spcBef>
                <a:spcPct val="0"/>
              </a:spcBef>
              <a:spcAft>
                <a:spcPct val="15000"/>
              </a:spcAft>
              <a:buClr>
                <a:srgbClr val="003F50"/>
              </a:buClr>
            </a:pPr>
            <a:r>
              <a:rPr lang="en-US" sz="2200" dirty="0">
                <a:solidFill>
                  <a:schemeClr val="tx1"/>
                </a:solidFill>
                <a:latin typeface="Times New Roman" panose="02020603050405020304" pitchFamily="18" charset="0"/>
                <a:cs typeface="Times New Roman" panose="02020603050405020304" pitchFamily="18" charset="0"/>
              </a:rPr>
              <a:t>Anticipate and respond to tenants’ needs</a:t>
            </a:r>
          </a:p>
        </p:txBody>
      </p:sp>
      <p:sp>
        <p:nvSpPr>
          <p:cNvPr id="2" name="Freeform: Shape 1">
            <a:extLst>
              <a:ext uri="{FF2B5EF4-FFF2-40B4-BE49-F238E27FC236}">
                <a16:creationId xmlns:a16="http://schemas.microsoft.com/office/drawing/2014/main" id="{B77BD11D-E842-4275-B287-DAA55D8EC3C2}"/>
              </a:ext>
            </a:extLst>
          </p:cNvPr>
          <p:cNvSpPr/>
          <p:nvPr/>
        </p:nvSpPr>
        <p:spPr>
          <a:xfrm>
            <a:off x="842483" y="1662483"/>
            <a:ext cx="2258568" cy="1490472"/>
          </a:xfrm>
          <a:custGeom>
            <a:avLst/>
            <a:gdLst>
              <a:gd name="connsiteX0" fmla="*/ 0 w 987854"/>
              <a:gd name="connsiteY0" fmla="*/ 62050 h 620496"/>
              <a:gd name="connsiteX1" fmla="*/ 62050 w 987854"/>
              <a:gd name="connsiteY1" fmla="*/ 0 h 620496"/>
              <a:gd name="connsiteX2" fmla="*/ 925804 w 987854"/>
              <a:gd name="connsiteY2" fmla="*/ 0 h 620496"/>
              <a:gd name="connsiteX3" fmla="*/ 987854 w 987854"/>
              <a:gd name="connsiteY3" fmla="*/ 62050 h 620496"/>
              <a:gd name="connsiteX4" fmla="*/ 987854 w 987854"/>
              <a:gd name="connsiteY4" fmla="*/ 558446 h 620496"/>
              <a:gd name="connsiteX5" fmla="*/ 925804 w 987854"/>
              <a:gd name="connsiteY5" fmla="*/ 620496 h 620496"/>
              <a:gd name="connsiteX6" fmla="*/ 62050 w 987854"/>
              <a:gd name="connsiteY6" fmla="*/ 620496 h 620496"/>
              <a:gd name="connsiteX7" fmla="*/ 0 w 987854"/>
              <a:gd name="connsiteY7" fmla="*/ 558446 h 620496"/>
              <a:gd name="connsiteX8" fmla="*/ 0 w 987854"/>
              <a:gd name="connsiteY8" fmla="*/ 62050 h 62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7854" h="620496">
                <a:moveTo>
                  <a:pt x="0" y="62050"/>
                </a:moveTo>
                <a:cubicBezTo>
                  <a:pt x="0" y="27781"/>
                  <a:pt x="27781" y="0"/>
                  <a:pt x="62050" y="0"/>
                </a:cubicBezTo>
                <a:lnTo>
                  <a:pt x="925804" y="0"/>
                </a:lnTo>
                <a:cubicBezTo>
                  <a:pt x="960073" y="0"/>
                  <a:pt x="987854" y="27781"/>
                  <a:pt x="987854" y="62050"/>
                </a:cubicBezTo>
                <a:lnTo>
                  <a:pt x="987854" y="558446"/>
                </a:lnTo>
                <a:cubicBezTo>
                  <a:pt x="987854" y="592715"/>
                  <a:pt x="960073" y="620496"/>
                  <a:pt x="925804" y="620496"/>
                </a:cubicBezTo>
                <a:lnTo>
                  <a:pt x="62050" y="620496"/>
                </a:lnTo>
                <a:cubicBezTo>
                  <a:pt x="27781" y="620496"/>
                  <a:pt x="0" y="592715"/>
                  <a:pt x="0" y="558446"/>
                </a:cubicBezTo>
                <a:lnTo>
                  <a:pt x="0" y="62050"/>
                </a:lnTo>
                <a:close/>
              </a:path>
            </a:pathLst>
          </a:custGeom>
          <a:solidFill>
            <a:srgbClr val="00587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894" tIns="63894" rIns="63894" bIns="63894" numCol="1" spcCol="1270" anchor="ctr" anchorCtr="0">
            <a:noAutofit/>
          </a:bodyPr>
          <a:lstStyle/>
          <a:p>
            <a:pPr marL="0" lvl="0" indent="0" algn="ctr" defTabSz="5334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Marketing and leasing</a:t>
            </a:r>
          </a:p>
        </p:txBody>
      </p:sp>
      <p:pic>
        <p:nvPicPr>
          <p:cNvPr id="4" name="Picture 3" descr="A close up of a sign&#10;&#10;Description automatically generated">
            <a:extLst>
              <a:ext uri="{FF2B5EF4-FFF2-40B4-BE49-F238E27FC236}">
                <a16:creationId xmlns:a16="http://schemas.microsoft.com/office/drawing/2014/main" id="{CFC924FC-68CA-46AF-908A-70181943CE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06507" y="4425916"/>
            <a:ext cx="2984739" cy="1991886"/>
          </a:xfrm>
          <a:prstGeom prst="rect">
            <a:avLst/>
          </a:prstGeom>
        </p:spPr>
      </p:pic>
      <p:sp>
        <p:nvSpPr>
          <p:cNvPr id="3" name="Slide Number Placeholder 2">
            <a:extLst>
              <a:ext uri="{FF2B5EF4-FFF2-40B4-BE49-F238E27FC236}">
                <a16:creationId xmlns:a16="http://schemas.microsoft.com/office/drawing/2014/main" id="{8E60058C-BE38-4E1B-8CB7-A420A8461BAE}"/>
              </a:ext>
            </a:extLst>
          </p:cNvPr>
          <p:cNvSpPr>
            <a:spLocks noGrp="1"/>
          </p:cNvSpPr>
          <p:nvPr>
            <p:ph type="sldNum" sz="quarter" idx="10"/>
          </p:nvPr>
        </p:nvSpPr>
        <p:spPr/>
        <p:txBody>
          <a:bodyPr/>
          <a:lstStyle/>
          <a:p>
            <a:fld id="{B9E1C8A5-9C65-4F56-8705-354FF305CE30}" type="slidenum">
              <a:rPr lang="en-US" smtClean="0"/>
              <a:pPr/>
              <a:t>71</a:t>
            </a:fld>
            <a:endParaRPr lang="en-US"/>
          </a:p>
        </p:txBody>
      </p:sp>
    </p:spTree>
    <p:custDataLst>
      <p:tags r:id="rId1"/>
    </p:custDataLst>
    <p:extLst>
      <p:ext uri="{BB962C8B-B14F-4D97-AF65-F5344CB8AC3E}">
        <p14:creationId xmlns:p14="http://schemas.microsoft.com/office/powerpoint/2010/main" val="36159946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44781AB1-BC1C-4613-B9AA-D1BEA02ECDED}"/>
              </a:ext>
            </a:extLst>
          </p:cNvPr>
          <p:cNvSpPr txBox="1">
            <a:spLocks/>
          </p:cNvSpPr>
          <p:nvPr/>
        </p:nvSpPr>
        <p:spPr>
          <a:xfrm>
            <a:off x="3864636" y="1357453"/>
            <a:ext cx="5158594" cy="3237321"/>
          </a:xfrm>
          <a:prstGeom prst="rect">
            <a:avLst/>
          </a:prstGeom>
        </p:spPr>
        <p:txBody>
          <a:bodyPr/>
          <a:lstStyle>
            <a:lvl1pPr marL="171446" indent="-171446" algn="l" defTabSz="685783" rtl="0" eaLnBrk="1" latinLnBrk="0" hangingPunct="1">
              <a:lnSpc>
                <a:spcPct val="90000"/>
              </a:lnSpc>
              <a:spcBef>
                <a:spcPts val="750"/>
              </a:spcBef>
              <a:buClr>
                <a:srgbClr val="455080"/>
              </a:buClr>
              <a:buFont typeface="Arial" panose="020B0604020202020204" pitchFamily="34" charset="0"/>
              <a:buChar char="•"/>
              <a:defRPr sz="2100" kern="1200" baseline="0">
                <a:solidFill>
                  <a:srgbClr val="707372"/>
                </a:solidFill>
                <a:latin typeface="Cambria" panose="02040503050406030204" pitchFamily="18" charset="0"/>
                <a:ea typeface="+mn-ea"/>
                <a:cs typeface="+mn-cs"/>
              </a:defRPr>
            </a:lvl1pPr>
            <a:lvl2pPr marL="514337" indent="-171446" algn="l" defTabSz="685783" rtl="0" eaLnBrk="1" latinLnBrk="0" hangingPunct="1">
              <a:lnSpc>
                <a:spcPct val="90000"/>
              </a:lnSpc>
              <a:spcBef>
                <a:spcPts val="375"/>
              </a:spcBef>
              <a:buClr>
                <a:srgbClr val="455080"/>
              </a:buClr>
              <a:buFont typeface="Arial" panose="020B0604020202020204" pitchFamily="34" charset="0"/>
              <a:buChar char="•"/>
              <a:defRPr sz="1800" kern="1200" baseline="0">
                <a:solidFill>
                  <a:srgbClr val="707372"/>
                </a:solidFill>
                <a:latin typeface="Cambria" panose="02040503050406030204" pitchFamily="18" charset="0"/>
                <a:ea typeface="+mn-ea"/>
                <a:cs typeface="+mn-cs"/>
              </a:defRPr>
            </a:lvl2pPr>
            <a:lvl3pPr marL="857228" indent="-171446" algn="l" defTabSz="685783" rtl="0" eaLnBrk="1" latinLnBrk="0" hangingPunct="1">
              <a:lnSpc>
                <a:spcPct val="90000"/>
              </a:lnSpc>
              <a:spcBef>
                <a:spcPts val="375"/>
              </a:spcBef>
              <a:buSzPct val="100000"/>
              <a:buFont typeface="Arial" panose="020B0604020202020204" pitchFamily="34" charset="0"/>
              <a:buChar char="•"/>
              <a:defRPr sz="1425" kern="1200" baseline="0">
                <a:solidFill>
                  <a:srgbClr val="707372"/>
                </a:solidFill>
                <a:latin typeface="Cambria" panose="02040503050406030204"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rgbClr val="707372"/>
                </a:solidFill>
                <a:latin typeface="Cambria" panose="02040503050406030204"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rgbClr val="707372"/>
                </a:solidFill>
                <a:latin typeface="Cambria" panose="02040503050406030204"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1775" lvl="1" indent="-231775">
              <a:lnSpc>
                <a:spcPct val="100000"/>
              </a:lnSpc>
              <a:spcBef>
                <a:spcPct val="0"/>
              </a:spcBef>
              <a:spcAft>
                <a:spcPct val="15000"/>
              </a:spcAft>
              <a:buClr>
                <a:srgbClr val="003F50"/>
              </a:buClr>
            </a:pPr>
            <a:r>
              <a:rPr lang="en-US" sz="2200" dirty="0">
                <a:solidFill>
                  <a:schemeClr val="tx1"/>
                </a:solidFill>
              </a:rPr>
              <a:t>Meet the owner’s goals</a:t>
            </a:r>
          </a:p>
          <a:p>
            <a:pPr marL="231775" lvl="1" indent="-231775">
              <a:lnSpc>
                <a:spcPct val="100000"/>
              </a:lnSpc>
              <a:spcBef>
                <a:spcPct val="0"/>
              </a:spcBef>
              <a:spcAft>
                <a:spcPct val="15000"/>
              </a:spcAft>
              <a:buClr>
                <a:srgbClr val="003F50"/>
              </a:buClr>
            </a:pPr>
            <a:r>
              <a:rPr lang="en-US" sz="2200" dirty="0">
                <a:solidFill>
                  <a:schemeClr val="tx1"/>
                </a:solidFill>
              </a:rPr>
              <a:t>Develop a management plan</a:t>
            </a:r>
          </a:p>
          <a:p>
            <a:pPr marL="231775" lvl="1" indent="-231775">
              <a:lnSpc>
                <a:spcPct val="100000"/>
              </a:lnSpc>
              <a:spcBef>
                <a:spcPct val="0"/>
              </a:spcBef>
              <a:spcAft>
                <a:spcPct val="15000"/>
              </a:spcAft>
              <a:buClr>
                <a:srgbClr val="003F50"/>
              </a:buClr>
            </a:pPr>
            <a:r>
              <a:rPr lang="en-US" sz="2200" dirty="0">
                <a:solidFill>
                  <a:schemeClr val="tx1"/>
                </a:solidFill>
              </a:rPr>
              <a:t>Communicate with property owners and investors</a:t>
            </a:r>
          </a:p>
          <a:p>
            <a:pPr marL="231775" lvl="1" indent="-231775">
              <a:lnSpc>
                <a:spcPct val="100000"/>
              </a:lnSpc>
              <a:spcBef>
                <a:spcPct val="0"/>
              </a:spcBef>
              <a:spcAft>
                <a:spcPct val="15000"/>
              </a:spcAft>
              <a:buClr>
                <a:srgbClr val="003F50"/>
              </a:buClr>
            </a:pPr>
            <a:r>
              <a:rPr lang="en-US" sz="2200" dirty="0">
                <a:solidFill>
                  <a:schemeClr val="tx1"/>
                </a:solidFill>
              </a:rPr>
              <a:t>Fulfill terms of management agreement</a:t>
            </a:r>
          </a:p>
          <a:p>
            <a:pPr lvl="0"/>
            <a:endParaRPr lang="en-US" sz="2200" dirty="0">
              <a:solidFill>
                <a:srgbClr val="414042"/>
              </a:solidFill>
            </a:endParaRPr>
          </a:p>
        </p:txBody>
      </p:sp>
      <p:sp>
        <p:nvSpPr>
          <p:cNvPr id="2" name="Freeform: Shape 1">
            <a:extLst>
              <a:ext uri="{FF2B5EF4-FFF2-40B4-BE49-F238E27FC236}">
                <a16:creationId xmlns:a16="http://schemas.microsoft.com/office/drawing/2014/main" id="{B77BD11D-E842-4275-B287-DAA55D8EC3C2}"/>
              </a:ext>
            </a:extLst>
          </p:cNvPr>
          <p:cNvSpPr/>
          <p:nvPr/>
        </p:nvSpPr>
        <p:spPr>
          <a:xfrm>
            <a:off x="842483" y="1662483"/>
            <a:ext cx="2258568" cy="1490472"/>
          </a:xfrm>
          <a:custGeom>
            <a:avLst/>
            <a:gdLst>
              <a:gd name="connsiteX0" fmla="*/ 0 w 987854"/>
              <a:gd name="connsiteY0" fmla="*/ 62050 h 620496"/>
              <a:gd name="connsiteX1" fmla="*/ 62050 w 987854"/>
              <a:gd name="connsiteY1" fmla="*/ 0 h 620496"/>
              <a:gd name="connsiteX2" fmla="*/ 925804 w 987854"/>
              <a:gd name="connsiteY2" fmla="*/ 0 h 620496"/>
              <a:gd name="connsiteX3" fmla="*/ 987854 w 987854"/>
              <a:gd name="connsiteY3" fmla="*/ 62050 h 620496"/>
              <a:gd name="connsiteX4" fmla="*/ 987854 w 987854"/>
              <a:gd name="connsiteY4" fmla="*/ 558446 h 620496"/>
              <a:gd name="connsiteX5" fmla="*/ 925804 w 987854"/>
              <a:gd name="connsiteY5" fmla="*/ 620496 h 620496"/>
              <a:gd name="connsiteX6" fmla="*/ 62050 w 987854"/>
              <a:gd name="connsiteY6" fmla="*/ 620496 h 620496"/>
              <a:gd name="connsiteX7" fmla="*/ 0 w 987854"/>
              <a:gd name="connsiteY7" fmla="*/ 558446 h 620496"/>
              <a:gd name="connsiteX8" fmla="*/ 0 w 987854"/>
              <a:gd name="connsiteY8" fmla="*/ 62050 h 62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7854" h="620496">
                <a:moveTo>
                  <a:pt x="0" y="62050"/>
                </a:moveTo>
                <a:cubicBezTo>
                  <a:pt x="0" y="27781"/>
                  <a:pt x="27781" y="0"/>
                  <a:pt x="62050" y="0"/>
                </a:cubicBezTo>
                <a:lnTo>
                  <a:pt x="925804" y="0"/>
                </a:lnTo>
                <a:cubicBezTo>
                  <a:pt x="960073" y="0"/>
                  <a:pt x="987854" y="27781"/>
                  <a:pt x="987854" y="62050"/>
                </a:cubicBezTo>
                <a:lnTo>
                  <a:pt x="987854" y="558446"/>
                </a:lnTo>
                <a:cubicBezTo>
                  <a:pt x="987854" y="592715"/>
                  <a:pt x="960073" y="620496"/>
                  <a:pt x="925804" y="620496"/>
                </a:cubicBezTo>
                <a:lnTo>
                  <a:pt x="62050" y="620496"/>
                </a:lnTo>
                <a:cubicBezTo>
                  <a:pt x="27781" y="620496"/>
                  <a:pt x="0" y="592715"/>
                  <a:pt x="0" y="558446"/>
                </a:cubicBezTo>
                <a:lnTo>
                  <a:pt x="0" y="62050"/>
                </a:lnTo>
                <a:close/>
              </a:path>
            </a:pathLst>
          </a:custGeom>
          <a:solidFill>
            <a:srgbClr val="00587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894" tIns="63894" rIns="63894" bIns="63894" numCol="1" spcCol="1270" anchor="ctr" anchorCtr="0">
            <a:noAutofit/>
          </a:bodyPr>
          <a:lstStyle/>
          <a:p>
            <a:pPr marL="0" lvl="0" indent="0" algn="ctr" defTabSz="533400">
              <a:lnSpc>
                <a:spcPct val="90000"/>
              </a:lnSpc>
              <a:spcBef>
                <a:spcPct val="0"/>
              </a:spcBef>
              <a:spcAft>
                <a:spcPct val="35000"/>
              </a:spcAft>
              <a:buNone/>
            </a:pPr>
            <a:r>
              <a:rPr lang="en-US" sz="2200" kern="1200" dirty="0"/>
              <a:t>Owner’s objectives</a:t>
            </a:r>
          </a:p>
        </p:txBody>
      </p:sp>
      <p:pic>
        <p:nvPicPr>
          <p:cNvPr id="5" name="Picture 4" descr="A person sitting at a desk&#10;&#10;Description automatically generated">
            <a:extLst>
              <a:ext uri="{FF2B5EF4-FFF2-40B4-BE49-F238E27FC236}">
                <a16:creationId xmlns:a16="http://schemas.microsoft.com/office/drawing/2014/main" id="{AA74B24E-E976-4D42-849F-1FECB1A6E3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07476" y="3649874"/>
            <a:ext cx="3272913" cy="2184201"/>
          </a:xfrm>
          <a:prstGeom prst="rect">
            <a:avLst/>
          </a:prstGeom>
        </p:spPr>
      </p:pic>
      <p:sp>
        <p:nvSpPr>
          <p:cNvPr id="3" name="Slide Number Placeholder 2">
            <a:extLst>
              <a:ext uri="{FF2B5EF4-FFF2-40B4-BE49-F238E27FC236}">
                <a16:creationId xmlns:a16="http://schemas.microsoft.com/office/drawing/2014/main" id="{4378C329-4B60-4254-A1C7-5803A9F662C4}"/>
              </a:ext>
            </a:extLst>
          </p:cNvPr>
          <p:cNvSpPr>
            <a:spLocks noGrp="1"/>
          </p:cNvSpPr>
          <p:nvPr>
            <p:ph type="sldNum" sz="quarter" idx="10"/>
          </p:nvPr>
        </p:nvSpPr>
        <p:spPr/>
        <p:txBody>
          <a:bodyPr/>
          <a:lstStyle/>
          <a:p>
            <a:fld id="{B9E1C8A5-9C65-4F56-8705-354FF305CE30}" type="slidenum">
              <a:rPr lang="en-US" smtClean="0"/>
              <a:pPr/>
              <a:t>72</a:t>
            </a:fld>
            <a:endParaRPr lang="en-US"/>
          </a:p>
        </p:txBody>
      </p:sp>
    </p:spTree>
    <p:custDataLst>
      <p:tags r:id="rId1"/>
    </p:custDataLst>
    <p:extLst>
      <p:ext uri="{BB962C8B-B14F-4D97-AF65-F5344CB8AC3E}">
        <p14:creationId xmlns:p14="http://schemas.microsoft.com/office/powerpoint/2010/main" val="35478375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a:xfrm>
            <a:off x="874059" y="1195668"/>
            <a:ext cx="6815138" cy="552450"/>
          </a:xfrm>
          <a:prstGeom prst="rect">
            <a:avLst/>
          </a:prstGeom>
        </p:spPr>
        <p:txBody>
          <a:bodyPr/>
          <a:lstStyle/>
          <a:p>
            <a:pPr marL="0" indent="0">
              <a:buNone/>
            </a:pPr>
            <a:r>
              <a:rPr lang="en-US" dirty="0">
                <a:solidFill>
                  <a:srgbClr val="005870"/>
                </a:solidFill>
                <a:latin typeface="Times New Roman" panose="02020603050405020304" pitchFamily="18" charset="0"/>
                <a:cs typeface="Times New Roman" panose="02020603050405020304" pitchFamily="18" charset="0"/>
              </a:rPr>
              <a:t>What do you think?</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36646" y="1748118"/>
            <a:ext cx="7333295" cy="2501154"/>
          </a:xfrm>
          <a:prstGeom prst="rect">
            <a:avLst/>
          </a:prstGeom>
        </p:spPr>
      </p:pic>
      <p:sp>
        <p:nvSpPr>
          <p:cNvPr id="4" name="Rectangle 3"/>
          <p:cNvSpPr/>
          <p:nvPr/>
        </p:nvSpPr>
        <p:spPr>
          <a:xfrm>
            <a:off x="936646" y="4249272"/>
            <a:ext cx="7333295" cy="1909481"/>
          </a:xfrm>
          <a:prstGeom prst="rect">
            <a:avLst/>
          </a:prstGeom>
          <a:solidFill>
            <a:srgbClr val="0058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latin typeface="Times New Roman" panose="02020603050405020304" pitchFamily="18" charset="0"/>
                <a:cs typeface="Times New Roman" panose="02020603050405020304" pitchFamily="18" charset="0"/>
              </a:rPr>
              <a:t>A property manager doesn’t have a clear understanding of the property </a:t>
            </a:r>
            <a:r>
              <a:rPr lang="en-US" sz="2200" dirty="0">
                <a:solidFill>
                  <a:srgbClr val="85CFF5"/>
                </a:solidFill>
                <a:latin typeface="Times New Roman" panose="02020603050405020304" pitchFamily="18" charset="0"/>
                <a:cs typeface="Times New Roman" panose="02020603050405020304" pitchFamily="18" charset="0"/>
              </a:rPr>
              <a:t>owner’s objectives</a:t>
            </a:r>
            <a:r>
              <a:rPr lang="en-US" sz="2200" dirty="0">
                <a:latin typeface="Times New Roman" panose="02020603050405020304" pitchFamily="18" charset="0"/>
                <a:cs typeface="Times New Roman" panose="02020603050405020304" pitchFamily="18" charset="0"/>
              </a:rPr>
              <a:t>. Instead, they seek to maximize cash flow as their only management goal.</a:t>
            </a:r>
          </a:p>
          <a:p>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Why might this create issues with the owner?</a:t>
            </a:r>
          </a:p>
        </p:txBody>
      </p:sp>
      <p:sp>
        <p:nvSpPr>
          <p:cNvPr id="5" name="Slide Number Placeholder 4">
            <a:extLst>
              <a:ext uri="{FF2B5EF4-FFF2-40B4-BE49-F238E27FC236}">
                <a16:creationId xmlns:a16="http://schemas.microsoft.com/office/drawing/2014/main" id="{5269B8D8-BCA5-466F-BB1E-545B4438D1E4}"/>
              </a:ext>
            </a:extLst>
          </p:cNvPr>
          <p:cNvSpPr>
            <a:spLocks noGrp="1"/>
          </p:cNvSpPr>
          <p:nvPr>
            <p:ph type="sldNum" sz="quarter" idx="10"/>
          </p:nvPr>
        </p:nvSpPr>
        <p:spPr/>
        <p:txBody>
          <a:bodyPr/>
          <a:lstStyle/>
          <a:p>
            <a:fld id="{B9E1C8A5-9C65-4F56-8705-354FF305CE30}" type="slidenum">
              <a:rPr lang="en-US" smtClean="0"/>
              <a:pPr/>
              <a:t>73</a:t>
            </a:fld>
            <a:endParaRPr lang="en-US"/>
          </a:p>
        </p:txBody>
      </p:sp>
    </p:spTree>
    <p:custDataLst>
      <p:tags r:id="rId1"/>
    </p:custDataLst>
    <p:extLst>
      <p:ext uri="{BB962C8B-B14F-4D97-AF65-F5344CB8AC3E}">
        <p14:creationId xmlns:p14="http://schemas.microsoft.com/office/powerpoint/2010/main" val="6769351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23198" y="1048277"/>
            <a:ext cx="6527274" cy="552284"/>
          </a:xfrm>
        </p:spPr>
        <p:txBody>
          <a:bodyPr/>
          <a:lstStyle/>
          <a:p>
            <a:r>
              <a:rPr lang="en-US" sz="2400" dirty="0">
                <a:latin typeface="Times New Roman" panose="02020603050405020304" pitchFamily="18" charset="0"/>
                <a:cs typeface="Times New Roman" panose="02020603050405020304" pitchFamily="18" charset="0"/>
              </a:rPr>
              <a:t>Property-specific considerations</a:t>
            </a:r>
          </a:p>
        </p:txBody>
      </p:sp>
      <p:sp>
        <p:nvSpPr>
          <p:cNvPr id="3" name="Text Placeholder 2"/>
          <p:cNvSpPr>
            <a:spLocks noGrp="1"/>
          </p:cNvSpPr>
          <p:nvPr>
            <p:ph type="body" sz="quarter" idx="12"/>
          </p:nvPr>
        </p:nvSpPr>
        <p:spPr>
          <a:xfrm>
            <a:off x="923198" y="1514184"/>
            <a:ext cx="6527274" cy="1082040"/>
          </a:xfrm>
        </p:spPr>
        <p:txBody>
          <a:bodyPr/>
          <a:lstStyle/>
          <a:p>
            <a:r>
              <a:rPr lang="en-US" sz="2000" dirty="0">
                <a:latin typeface="Times New Roman" panose="02020603050405020304" pitchFamily="18" charset="0"/>
                <a:cs typeface="Times New Roman" panose="02020603050405020304" pitchFamily="18" charset="0"/>
              </a:rPr>
              <a:t>Management and operational issues will differ among the various property types</a:t>
            </a:r>
          </a:p>
        </p:txBody>
      </p:sp>
      <p:sp>
        <p:nvSpPr>
          <p:cNvPr id="4" name="Text Placeholder 3"/>
          <p:cNvSpPr>
            <a:spLocks noGrp="1"/>
          </p:cNvSpPr>
          <p:nvPr>
            <p:ph type="body" sz="quarter" idx="13"/>
          </p:nvPr>
        </p:nvSpPr>
        <p:spPr>
          <a:xfrm>
            <a:off x="923198" y="2177958"/>
            <a:ext cx="6527274" cy="3676960"/>
          </a:xfrm>
        </p:spPr>
        <p:txBody>
          <a:bodyPr/>
          <a:lstStyle/>
          <a:p>
            <a:pPr marL="457200" lvl="1" indent="-457200">
              <a:lnSpc>
                <a:spcPct val="100000"/>
              </a:lnSpc>
              <a:spcBef>
                <a:spcPct val="0"/>
              </a:spcBef>
              <a:spcAft>
                <a:spcPct val="15000"/>
              </a:spcAft>
              <a:buFont typeface="+mj-lt"/>
              <a:buAutoNum type="arabicPeriod"/>
            </a:pPr>
            <a:r>
              <a:rPr lang="en-US" sz="2200" dirty="0">
                <a:latin typeface="Times New Roman" panose="02020603050405020304" pitchFamily="18" charset="0"/>
                <a:cs typeface="Times New Roman" panose="02020603050405020304" pitchFamily="18" charset="0"/>
              </a:rPr>
              <a:t>Hours of operation</a:t>
            </a:r>
          </a:p>
          <a:p>
            <a:pPr marL="457200" lvl="1" indent="-457200">
              <a:lnSpc>
                <a:spcPct val="100000"/>
              </a:lnSpc>
              <a:spcBef>
                <a:spcPct val="0"/>
              </a:spcBef>
              <a:spcAft>
                <a:spcPct val="15000"/>
              </a:spcAft>
              <a:buFont typeface="+mj-lt"/>
              <a:buAutoNum type="arabicPeriod"/>
            </a:pPr>
            <a:r>
              <a:rPr lang="en-US" sz="2200" dirty="0">
                <a:latin typeface="Times New Roman" panose="02020603050405020304" pitchFamily="18" charset="0"/>
                <a:cs typeface="Times New Roman" panose="02020603050405020304" pitchFamily="18" charset="0"/>
              </a:rPr>
              <a:t>Signage</a:t>
            </a:r>
          </a:p>
          <a:p>
            <a:pPr marL="457200" lvl="1" indent="-457200">
              <a:lnSpc>
                <a:spcPct val="100000"/>
              </a:lnSpc>
              <a:spcBef>
                <a:spcPct val="0"/>
              </a:spcBef>
              <a:spcAft>
                <a:spcPct val="15000"/>
              </a:spcAft>
              <a:buFont typeface="+mj-lt"/>
              <a:buAutoNum type="arabicPeriod"/>
            </a:pPr>
            <a:r>
              <a:rPr lang="en-US" sz="2200" dirty="0">
                <a:latin typeface="Times New Roman" panose="02020603050405020304" pitchFamily="18" charset="0"/>
                <a:cs typeface="Times New Roman" panose="02020603050405020304" pitchFamily="18" charset="0"/>
              </a:rPr>
              <a:t>Deliveries</a:t>
            </a:r>
          </a:p>
          <a:p>
            <a:pPr marL="457200" lvl="1" indent="-457200">
              <a:lnSpc>
                <a:spcPct val="100000"/>
              </a:lnSpc>
              <a:spcBef>
                <a:spcPct val="0"/>
              </a:spcBef>
              <a:spcAft>
                <a:spcPct val="15000"/>
              </a:spcAft>
              <a:buFont typeface="+mj-lt"/>
              <a:buAutoNum type="arabicPeriod"/>
            </a:pPr>
            <a:r>
              <a:rPr lang="en-US" sz="2200" dirty="0">
                <a:latin typeface="Times New Roman" panose="02020603050405020304" pitchFamily="18" charset="0"/>
                <a:cs typeface="Times New Roman" panose="02020603050405020304" pitchFamily="18" charset="0"/>
              </a:rPr>
              <a:t>Trash removal</a:t>
            </a:r>
          </a:p>
          <a:p>
            <a:pPr marL="457200" lvl="1" indent="-457200">
              <a:lnSpc>
                <a:spcPct val="100000"/>
              </a:lnSpc>
              <a:spcBef>
                <a:spcPct val="0"/>
              </a:spcBef>
              <a:spcAft>
                <a:spcPct val="15000"/>
              </a:spcAft>
              <a:buFont typeface="+mj-lt"/>
              <a:buAutoNum type="arabicPeriod"/>
            </a:pPr>
            <a:r>
              <a:rPr lang="en-US" sz="2200" dirty="0">
                <a:latin typeface="Times New Roman" panose="02020603050405020304" pitchFamily="18" charset="0"/>
                <a:cs typeface="Times New Roman" panose="02020603050405020304" pitchFamily="18" charset="0"/>
              </a:rPr>
              <a:t>Parking</a:t>
            </a:r>
          </a:p>
          <a:p>
            <a:pPr marL="457200" lvl="1" indent="-457200">
              <a:lnSpc>
                <a:spcPct val="100000"/>
              </a:lnSpc>
              <a:spcBef>
                <a:spcPct val="0"/>
              </a:spcBef>
              <a:spcAft>
                <a:spcPct val="15000"/>
              </a:spcAft>
              <a:buFont typeface="+mj-lt"/>
              <a:buAutoNum type="arabicPeriod"/>
            </a:pPr>
            <a:r>
              <a:rPr lang="en-US" sz="2200" dirty="0">
                <a:latin typeface="Times New Roman" panose="02020603050405020304" pitchFamily="18" charset="0"/>
                <a:cs typeface="Times New Roman" panose="02020603050405020304" pitchFamily="18" charset="0"/>
              </a:rPr>
              <a:t>Promotional events</a:t>
            </a:r>
          </a:p>
          <a:p>
            <a:pPr marL="457200" lvl="1" indent="-457200">
              <a:lnSpc>
                <a:spcPct val="100000"/>
              </a:lnSpc>
              <a:spcBef>
                <a:spcPct val="0"/>
              </a:spcBef>
              <a:spcAft>
                <a:spcPct val="15000"/>
              </a:spcAft>
              <a:buFont typeface="+mj-lt"/>
              <a:buAutoNum type="arabicPeriod"/>
            </a:pPr>
            <a:r>
              <a:rPr lang="en-US" sz="2200" dirty="0">
                <a:latin typeface="Times New Roman" panose="02020603050405020304" pitchFamily="18" charset="0"/>
                <a:cs typeface="Times New Roman" panose="02020603050405020304" pitchFamily="18" charset="0"/>
              </a:rPr>
              <a:t>Noise, sounds, odors</a:t>
            </a:r>
          </a:p>
          <a:p>
            <a:pPr marL="457200" lvl="1" indent="-457200">
              <a:lnSpc>
                <a:spcPct val="100000"/>
              </a:lnSpc>
              <a:spcBef>
                <a:spcPct val="0"/>
              </a:spcBef>
              <a:spcAft>
                <a:spcPct val="15000"/>
              </a:spcAft>
              <a:buFont typeface="+mj-lt"/>
              <a:buAutoNum type="arabicPeriod"/>
            </a:pPr>
            <a:r>
              <a:rPr lang="en-US" sz="2200" dirty="0">
                <a:latin typeface="Times New Roman" panose="02020603050405020304" pitchFamily="18" charset="0"/>
                <a:cs typeface="Times New Roman" panose="02020603050405020304" pitchFamily="18" charset="0"/>
              </a:rPr>
              <a:t>Security</a:t>
            </a:r>
          </a:p>
          <a:p>
            <a:pPr marL="457200" lvl="1" indent="-457200">
              <a:lnSpc>
                <a:spcPct val="100000"/>
              </a:lnSpc>
              <a:spcBef>
                <a:spcPct val="0"/>
              </a:spcBef>
              <a:spcAft>
                <a:spcPct val="15000"/>
              </a:spcAft>
              <a:buFont typeface="+mj-lt"/>
              <a:buAutoNum type="arabicPeriod"/>
            </a:pPr>
            <a:r>
              <a:rPr lang="en-US" sz="2200" dirty="0">
                <a:latin typeface="Times New Roman" panose="02020603050405020304" pitchFamily="18" charset="0"/>
                <a:cs typeface="Times New Roman" panose="02020603050405020304" pitchFamily="18" charset="0"/>
              </a:rPr>
              <a:t>HVAC &amp; utility</a:t>
            </a:r>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40642" y="3020775"/>
            <a:ext cx="3073973" cy="3068454"/>
          </a:xfrm>
          <a:prstGeom prst="rect">
            <a:avLst/>
          </a:prstGeom>
        </p:spPr>
      </p:pic>
      <p:sp>
        <p:nvSpPr>
          <p:cNvPr id="5" name="Slide Number Placeholder 4">
            <a:extLst>
              <a:ext uri="{FF2B5EF4-FFF2-40B4-BE49-F238E27FC236}">
                <a16:creationId xmlns:a16="http://schemas.microsoft.com/office/drawing/2014/main" id="{49FDE8CF-2855-4981-B866-F02B64C50D5C}"/>
              </a:ext>
            </a:extLst>
          </p:cNvPr>
          <p:cNvSpPr>
            <a:spLocks noGrp="1"/>
          </p:cNvSpPr>
          <p:nvPr>
            <p:ph type="sldNum" sz="quarter" idx="4"/>
          </p:nvPr>
        </p:nvSpPr>
        <p:spPr/>
        <p:txBody>
          <a:bodyPr/>
          <a:lstStyle/>
          <a:p>
            <a:fld id="{17551207-A236-4A9D-BC9F-F0969A974D7F}" type="slidenum">
              <a:rPr lang="en-US" smtClean="0"/>
              <a:pPr/>
              <a:t>74</a:t>
            </a:fld>
            <a:endParaRPr lang="en-US"/>
          </a:p>
        </p:txBody>
      </p:sp>
    </p:spTree>
    <p:custDataLst>
      <p:tags r:id="rId1"/>
    </p:custDataLst>
    <p:extLst>
      <p:ext uri="{BB962C8B-B14F-4D97-AF65-F5344CB8AC3E}">
        <p14:creationId xmlns:p14="http://schemas.microsoft.com/office/powerpoint/2010/main" val="37339674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AB6BCA07-C72A-4961-8734-8AB7EEADC386}"/>
              </a:ext>
            </a:extLst>
          </p:cNvPr>
          <p:cNvSpPr>
            <a:spLocks noGrp="1"/>
          </p:cNvSpPr>
          <p:nvPr>
            <p:ph type="subTitle" idx="1"/>
          </p:nvPr>
        </p:nvSpPr>
        <p:spPr>
          <a:xfrm>
            <a:off x="461108" y="1007839"/>
            <a:ext cx="3551334" cy="316767"/>
          </a:xfrm>
        </p:spPr>
        <p:txBody>
          <a:bodyPr>
            <a:noAutofit/>
          </a:bodyPr>
          <a:lstStyle/>
          <a:p>
            <a:r>
              <a:rPr lang="en-US" sz="2400" dirty="0">
                <a:solidFill>
                  <a:srgbClr val="005870"/>
                </a:solidFill>
                <a:latin typeface="Times New Roman" panose="02020603050405020304" pitchFamily="18" charset="0"/>
                <a:cs typeface="Times New Roman" panose="02020603050405020304" pitchFamily="18" charset="0"/>
              </a:rPr>
              <a:t>Management company</a:t>
            </a:r>
          </a:p>
        </p:txBody>
      </p:sp>
      <p:graphicFrame>
        <p:nvGraphicFramePr>
          <p:cNvPr id="8" name="Diagram 7">
            <a:extLst>
              <a:ext uri="{FF2B5EF4-FFF2-40B4-BE49-F238E27FC236}">
                <a16:creationId xmlns:a16="http://schemas.microsoft.com/office/drawing/2014/main" id="{E484890A-D172-45CE-8A2E-CD2A45F93B85}"/>
              </a:ext>
            </a:extLst>
          </p:cNvPr>
          <p:cNvGraphicFramePr/>
          <p:nvPr>
            <p:extLst>
              <p:ext uri="{D42A27DB-BD31-4B8C-83A1-F6EECF244321}">
                <p14:modId xmlns:p14="http://schemas.microsoft.com/office/powerpoint/2010/main" val="4098931977"/>
              </p:ext>
            </p:extLst>
          </p:nvPr>
        </p:nvGraphicFramePr>
        <p:xfrm>
          <a:off x="461108" y="1406106"/>
          <a:ext cx="4507707" cy="42441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descr="A close up of a keyboard&#10;&#10;Description automatically generated">
            <a:extLst>
              <a:ext uri="{FF2B5EF4-FFF2-40B4-BE49-F238E27FC236}">
                <a16:creationId xmlns:a16="http://schemas.microsoft.com/office/drawing/2014/main" id="{62818E3A-126D-4947-BE55-92294049B47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654375" y="1406106"/>
            <a:ext cx="3028517" cy="4045788"/>
          </a:xfrm>
          <a:prstGeom prst="rect">
            <a:avLst/>
          </a:prstGeom>
        </p:spPr>
      </p:pic>
    </p:spTree>
    <p:custDataLst>
      <p:tags r:id="rId1"/>
    </p:custDataLst>
    <p:extLst>
      <p:ext uri="{BB962C8B-B14F-4D97-AF65-F5344CB8AC3E}">
        <p14:creationId xmlns:p14="http://schemas.microsoft.com/office/powerpoint/2010/main" val="26977395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1FA7C6CC-713A-4EC8-8B84-6FF847630816}"/>
              </a:ext>
            </a:extLst>
          </p:cNvPr>
          <p:cNvGraphicFramePr/>
          <p:nvPr>
            <p:extLst>
              <p:ext uri="{D42A27DB-BD31-4B8C-83A1-F6EECF244321}">
                <p14:modId xmlns:p14="http://schemas.microsoft.com/office/powerpoint/2010/main" val="3607822413"/>
              </p:ext>
            </p:extLst>
          </p:nvPr>
        </p:nvGraphicFramePr>
        <p:xfrm>
          <a:off x="-547577" y="148856"/>
          <a:ext cx="10239154" cy="65602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6464800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custDataLst>
              <p:tags r:id="rId2"/>
            </p:custDataLst>
            <p:extLst>
              <p:ext uri="{D42A27DB-BD31-4B8C-83A1-F6EECF244321}">
                <p14:modId xmlns:p14="http://schemas.microsoft.com/office/powerpoint/2010/main" val="1393656836"/>
              </p:ext>
            </p:extLst>
          </p:nvPr>
        </p:nvGraphicFramePr>
        <p:xfrm>
          <a:off x="228600" y="813374"/>
          <a:ext cx="8686800" cy="58922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p:cNvSpPr txBox="1"/>
          <p:nvPr/>
        </p:nvSpPr>
        <p:spPr>
          <a:xfrm>
            <a:off x="452886" y="115021"/>
            <a:ext cx="7239000" cy="523220"/>
          </a:xfrm>
          <a:prstGeom prst="rect">
            <a:avLst/>
          </a:prstGeom>
          <a:noFill/>
        </p:spPr>
        <p:txBody>
          <a:bodyPr wrap="square" rtlCol="0">
            <a:spAutoFit/>
          </a:bodyPr>
          <a:lstStyle/>
          <a:p>
            <a:r>
              <a:rPr lang="en-US" sz="2800" dirty="0">
                <a:solidFill>
                  <a:srgbClr val="005870"/>
                </a:solidFill>
                <a:latin typeface="Times New Roman" panose="02020603050405020304" pitchFamily="18" charset="0"/>
                <a:cs typeface="Times New Roman" panose="02020603050405020304" pitchFamily="18" charset="0"/>
              </a:rPr>
              <a:t>Other common property staff</a:t>
            </a:r>
          </a:p>
        </p:txBody>
      </p:sp>
      <p:sp>
        <p:nvSpPr>
          <p:cNvPr id="4" name="Slide Number Placeholder 3">
            <a:extLst>
              <a:ext uri="{FF2B5EF4-FFF2-40B4-BE49-F238E27FC236}">
                <a16:creationId xmlns:a16="http://schemas.microsoft.com/office/drawing/2014/main" id="{7437C422-7401-4730-9DD3-C31366EE366A}"/>
              </a:ext>
            </a:extLst>
          </p:cNvPr>
          <p:cNvSpPr>
            <a:spLocks noGrp="1"/>
          </p:cNvSpPr>
          <p:nvPr>
            <p:ph type="sldNum" sz="quarter" idx="4"/>
          </p:nvPr>
        </p:nvSpPr>
        <p:spPr/>
        <p:txBody>
          <a:bodyPr/>
          <a:lstStyle/>
          <a:p>
            <a:fld id="{17551207-A236-4A9D-BC9F-F0969A974D7F}" type="slidenum">
              <a:rPr lang="en-US" smtClean="0"/>
              <a:pPr/>
              <a:t>77</a:t>
            </a:fld>
            <a:endParaRPr lang="en-US"/>
          </a:p>
        </p:txBody>
      </p:sp>
    </p:spTree>
    <p:custDataLst>
      <p:tags r:id="rId1"/>
    </p:custDataLst>
    <p:extLst>
      <p:ext uri="{BB962C8B-B14F-4D97-AF65-F5344CB8AC3E}">
        <p14:creationId xmlns:p14="http://schemas.microsoft.com/office/powerpoint/2010/main" val="2942522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a:spLocks noChangeArrowheads="1"/>
          </p:cNvSpPr>
          <p:nvPr/>
        </p:nvSpPr>
        <p:spPr bwMode="auto">
          <a:xfrm>
            <a:off x="2686367" y="1937014"/>
            <a:ext cx="8077200" cy="5255252"/>
          </a:xfrm>
          <a:prstGeom prst="rect">
            <a:avLst/>
          </a:prstGeom>
          <a:noFill/>
          <a:ln w="9525">
            <a:noFill/>
            <a:miter lim="800000"/>
            <a:headEnd/>
            <a:tailEnd/>
          </a:ln>
        </p:spPr>
        <p:txBody>
          <a:bodyPr wrap="square" lIns="91407" tIns="45704" rIns="91407" bIns="45704">
            <a:spAutoFit/>
          </a:bodyPr>
          <a:lstStyle/>
          <a:p>
            <a:pPr lvl="1" indent="-457200" defTabSz="685783">
              <a:spcBef>
                <a:spcPts val="300"/>
              </a:spcBef>
              <a:spcAft>
                <a:spcPts val="300"/>
              </a:spcAft>
              <a:buClr>
                <a:srgbClr val="003F50"/>
              </a:buClr>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Staff availability</a:t>
            </a:r>
          </a:p>
          <a:p>
            <a:pPr lvl="1" indent="-457200" defTabSz="685783">
              <a:spcBef>
                <a:spcPts val="300"/>
              </a:spcBef>
              <a:spcAft>
                <a:spcPts val="300"/>
              </a:spcAft>
              <a:buClr>
                <a:srgbClr val="003F50"/>
              </a:buClr>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Short-term project</a:t>
            </a:r>
          </a:p>
          <a:p>
            <a:pPr lvl="1" indent="-457200" defTabSz="685783">
              <a:spcBef>
                <a:spcPts val="300"/>
              </a:spcBef>
              <a:spcAft>
                <a:spcPts val="300"/>
              </a:spcAft>
              <a:buClr>
                <a:srgbClr val="003F50"/>
              </a:buClr>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Staff does not have necessary skills</a:t>
            </a:r>
          </a:p>
          <a:p>
            <a:pPr lvl="1" indent="-457200" defTabSz="685783">
              <a:spcBef>
                <a:spcPts val="300"/>
              </a:spcBef>
              <a:spcAft>
                <a:spcPts val="300"/>
              </a:spcAft>
              <a:buClr>
                <a:srgbClr val="003F50"/>
              </a:buClr>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Special equipment/materials required</a:t>
            </a:r>
          </a:p>
          <a:p>
            <a:pPr lvl="1" indent="-457200" defTabSz="685783">
              <a:spcBef>
                <a:spcPts val="300"/>
              </a:spcBef>
              <a:spcAft>
                <a:spcPts val="300"/>
              </a:spcAft>
              <a:buClr>
                <a:srgbClr val="003F50"/>
              </a:buClr>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Licensed technicians required</a:t>
            </a:r>
          </a:p>
          <a:p>
            <a:pPr lvl="1" indent="-457200" defTabSz="685783">
              <a:spcBef>
                <a:spcPts val="300"/>
              </a:spcBef>
              <a:spcAft>
                <a:spcPts val="300"/>
              </a:spcAft>
              <a:buClr>
                <a:srgbClr val="003F50"/>
              </a:buClr>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More cost effective/efficient</a:t>
            </a:r>
          </a:p>
          <a:p>
            <a:pPr lvl="1" indent="-457200" defTabSz="685783">
              <a:spcBef>
                <a:spcPts val="300"/>
              </a:spcBef>
              <a:spcAft>
                <a:spcPts val="300"/>
              </a:spcAft>
              <a:buClr>
                <a:srgbClr val="003F50"/>
              </a:buClr>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Materials and supplies not available</a:t>
            </a:r>
          </a:p>
          <a:p>
            <a:pPr lvl="1" indent="-457200" defTabSz="685783">
              <a:spcBef>
                <a:spcPts val="300"/>
              </a:spcBef>
              <a:spcAft>
                <a:spcPts val="300"/>
              </a:spcAft>
              <a:buClr>
                <a:srgbClr val="003F50"/>
              </a:buClr>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Urgent repair</a:t>
            </a:r>
          </a:p>
          <a:p>
            <a:endParaRPr lang="en-US" sz="2000" dirty="0">
              <a:solidFill>
                <a:schemeClr val="bg2">
                  <a:lumMod val="50000"/>
                </a:schemeClr>
              </a:solidFill>
              <a:latin typeface="Times New Roman" panose="02020603050405020304" pitchFamily="18" charset="0"/>
              <a:ea typeface="Source Sans Pro" charset="0"/>
              <a:cs typeface="Times New Roman" panose="02020603050405020304" pitchFamily="18" charset="0"/>
            </a:endParaRPr>
          </a:p>
          <a:p>
            <a:endParaRPr lang="en-US" sz="2000" dirty="0">
              <a:solidFill>
                <a:schemeClr val="bg2">
                  <a:lumMod val="50000"/>
                </a:schemeClr>
              </a:solidFill>
              <a:latin typeface="Times New Roman" panose="02020603050405020304" pitchFamily="18" charset="0"/>
              <a:ea typeface="Source Sans Pro" charset="0"/>
              <a:cs typeface="Times New Roman" panose="02020603050405020304" pitchFamily="18" charset="0"/>
            </a:endParaRPr>
          </a:p>
          <a:p>
            <a:endParaRPr lang="en-US" sz="2000" dirty="0">
              <a:solidFill>
                <a:schemeClr val="bg2">
                  <a:lumMod val="50000"/>
                </a:schemeClr>
              </a:solidFill>
              <a:latin typeface="Times New Roman" panose="02020603050405020304" pitchFamily="18" charset="0"/>
              <a:ea typeface="Source Sans Pro" charset="0"/>
              <a:cs typeface="Times New Roman" panose="02020603050405020304" pitchFamily="18" charset="0"/>
            </a:endParaRPr>
          </a:p>
          <a:p>
            <a:endParaRPr lang="en-US" sz="2000" dirty="0">
              <a:solidFill>
                <a:schemeClr val="bg2">
                  <a:lumMod val="50000"/>
                </a:schemeClr>
              </a:solidFill>
              <a:latin typeface="Times New Roman" panose="02020603050405020304" pitchFamily="18" charset="0"/>
              <a:ea typeface="Source Sans Pro" charset="0"/>
              <a:cs typeface="Times New Roman" panose="02020603050405020304" pitchFamily="18" charset="0"/>
            </a:endParaRPr>
          </a:p>
          <a:p>
            <a:endParaRPr lang="en-US" sz="2000" dirty="0">
              <a:solidFill>
                <a:schemeClr val="bg2">
                  <a:lumMod val="50000"/>
                </a:schemeClr>
              </a:solidFill>
              <a:latin typeface="Times New Roman" panose="02020603050405020304" pitchFamily="18" charset="0"/>
              <a:ea typeface="Source Sans Pro" charset="0"/>
              <a:cs typeface="Times New Roman" panose="02020603050405020304" pitchFamily="18" charset="0"/>
            </a:endParaRPr>
          </a:p>
          <a:p>
            <a:endParaRPr lang="en-US" sz="2200" dirty="0">
              <a:solidFill>
                <a:schemeClr val="bg2">
                  <a:lumMod val="50000"/>
                </a:schemeClr>
              </a:solidFill>
              <a:latin typeface="Times New Roman" panose="02020603050405020304" pitchFamily="18" charset="0"/>
              <a:ea typeface="Source Sans Pro" charset="0"/>
              <a:cs typeface="Times New Roman" panose="02020603050405020304" pitchFamily="18" charset="0"/>
            </a:endParaRPr>
          </a:p>
        </p:txBody>
      </p:sp>
      <p:sp>
        <p:nvSpPr>
          <p:cNvPr id="25" name="Content Placeholder 2">
            <a:extLst>
              <a:ext uri="{FF2B5EF4-FFF2-40B4-BE49-F238E27FC236}">
                <a16:creationId xmlns:a16="http://schemas.microsoft.com/office/drawing/2014/main" id="{83B711C6-6F1B-447B-A54A-04485365E975}"/>
              </a:ext>
            </a:extLst>
          </p:cNvPr>
          <p:cNvSpPr>
            <a:spLocks noGrp="1"/>
          </p:cNvSpPr>
          <p:nvPr>
            <p:ph idx="1"/>
          </p:nvPr>
        </p:nvSpPr>
        <p:spPr>
          <a:xfrm>
            <a:off x="1487518" y="1118847"/>
            <a:ext cx="7311425" cy="961174"/>
          </a:xfrm>
        </p:spPr>
        <p:txBody>
          <a:bodyPr>
            <a:normAutofit/>
          </a:bodyPr>
          <a:lstStyle/>
          <a:p>
            <a:pPr marL="0" indent="0">
              <a:buNone/>
            </a:pPr>
            <a:r>
              <a:rPr lang="en-US" dirty="0">
                <a:solidFill>
                  <a:schemeClr val="tx1"/>
                </a:solidFill>
                <a:latin typeface="Times New Roman" panose="02020603050405020304" pitchFamily="18" charset="0"/>
                <a:cs typeface="Times New Roman" panose="02020603050405020304" pitchFamily="18" charset="0"/>
              </a:rPr>
              <a:t>When do property managers use </a:t>
            </a:r>
            <a:r>
              <a:rPr lang="en-US" b="1" dirty="0">
                <a:solidFill>
                  <a:srgbClr val="003F50"/>
                </a:solidFill>
                <a:latin typeface="Times New Roman" panose="02020603050405020304" pitchFamily="18" charset="0"/>
                <a:cs typeface="Times New Roman" panose="02020603050405020304" pitchFamily="18" charset="0"/>
              </a:rPr>
              <a:t>contractors</a:t>
            </a:r>
            <a:r>
              <a:rPr lang="en-US" dirty="0">
                <a:latin typeface="Times New Roman" panose="02020603050405020304" pitchFamily="18" charset="0"/>
                <a:cs typeface="Times New Roman" panose="02020603050405020304" pitchFamily="18" charset="0"/>
              </a:rPr>
              <a:t>?</a:t>
            </a:r>
          </a:p>
        </p:txBody>
      </p:sp>
      <p:sp>
        <p:nvSpPr>
          <p:cNvPr id="26" name="TextBox 25">
            <a:extLst>
              <a:ext uri="{FF2B5EF4-FFF2-40B4-BE49-F238E27FC236}">
                <a16:creationId xmlns:a16="http://schemas.microsoft.com/office/drawing/2014/main" id="{37A2B830-40B6-4418-9062-DE818AB54A1A}"/>
              </a:ext>
            </a:extLst>
          </p:cNvPr>
          <p:cNvSpPr txBox="1"/>
          <p:nvPr/>
        </p:nvSpPr>
        <p:spPr>
          <a:xfrm>
            <a:off x="872080" y="941335"/>
            <a:ext cx="845388" cy="1138686"/>
          </a:xfrm>
          <a:prstGeom prst="rect">
            <a:avLst/>
          </a:prstGeom>
        </p:spPr>
        <p:txBody>
          <a:bodyPr vert="horz" wrap="square" lIns="0" tIns="0" rIns="0" bIns="0" rtlCol="0">
            <a:normAutofit/>
          </a:bodyPr>
          <a:lstStyle/>
          <a:p>
            <a:r>
              <a:rPr lang="en-US" sz="4200" dirty="0">
                <a:solidFill>
                  <a:srgbClr val="005870"/>
                </a:solidFill>
                <a:latin typeface="Times New Roman" panose="02020603050405020304" pitchFamily="18" charset="0"/>
                <a:cs typeface="Times New Roman" panose="02020603050405020304" pitchFamily="18" charset="0"/>
              </a:rPr>
              <a:t>Q.</a:t>
            </a:r>
          </a:p>
        </p:txBody>
      </p:sp>
      <p:sp>
        <p:nvSpPr>
          <p:cNvPr id="8" name="TextBox 7">
            <a:extLst>
              <a:ext uri="{FF2B5EF4-FFF2-40B4-BE49-F238E27FC236}">
                <a16:creationId xmlns:a16="http://schemas.microsoft.com/office/drawing/2014/main" id="{18AF1038-7612-4D6C-8DBD-0EF475EC7D6D}"/>
              </a:ext>
            </a:extLst>
          </p:cNvPr>
          <p:cNvSpPr txBox="1"/>
          <p:nvPr/>
        </p:nvSpPr>
        <p:spPr>
          <a:xfrm>
            <a:off x="1978147" y="1937014"/>
            <a:ext cx="845388" cy="1138686"/>
          </a:xfrm>
          <a:prstGeom prst="rect">
            <a:avLst/>
          </a:prstGeom>
        </p:spPr>
        <p:txBody>
          <a:bodyPr vert="horz" wrap="square" lIns="0" tIns="0" rIns="0" bIns="0" rtlCol="0">
            <a:normAutofit/>
          </a:bodyPr>
          <a:lstStyle/>
          <a:p>
            <a:r>
              <a:rPr lang="en-US" sz="4200" dirty="0">
                <a:solidFill>
                  <a:srgbClr val="005870"/>
                </a:solidFill>
                <a:latin typeface="Times New Roman" panose="02020603050405020304" pitchFamily="18" charset="0"/>
                <a:cs typeface="Times New Roman" panose="02020603050405020304" pitchFamily="18" charset="0"/>
              </a:rPr>
              <a:t>A.</a:t>
            </a:r>
          </a:p>
        </p:txBody>
      </p:sp>
      <p:sp>
        <p:nvSpPr>
          <p:cNvPr id="2" name="Slide Number Placeholder 1">
            <a:extLst>
              <a:ext uri="{FF2B5EF4-FFF2-40B4-BE49-F238E27FC236}">
                <a16:creationId xmlns:a16="http://schemas.microsoft.com/office/drawing/2014/main" id="{9B132AA3-9222-4C85-86DE-18A220606389}"/>
              </a:ext>
            </a:extLst>
          </p:cNvPr>
          <p:cNvSpPr>
            <a:spLocks noGrp="1"/>
          </p:cNvSpPr>
          <p:nvPr>
            <p:ph type="sldNum" sz="quarter" idx="10"/>
          </p:nvPr>
        </p:nvSpPr>
        <p:spPr/>
        <p:txBody>
          <a:bodyPr/>
          <a:lstStyle/>
          <a:p>
            <a:fld id="{B9E1C8A5-9C65-4F56-8705-354FF305CE30}" type="slidenum">
              <a:rPr lang="en-US" smtClean="0"/>
              <a:pPr/>
              <a:t>78</a:t>
            </a:fld>
            <a:endParaRPr lang="en-US"/>
          </a:p>
        </p:txBody>
      </p:sp>
    </p:spTree>
    <p:custDataLst>
      <p:tags r:id="rId1"/>
    </p:custDataLst>
    <p:extLst>
      <p:ext uri="{BB962C8B-B14F-4D97-AF65-F5344CB8AC3E}">
        <p14:creationId xmlns:p14="http://schemas.microsoft.com/office/powerpoint/2010/main" val="39443594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BE41C3-4FD4-4292-8E69-F0A2DAB6FB25}"/>
              </a:ext>
            </a:extLst>
          </p:cNvPr>
          <p:cNvSpPr>
            <a:spLocks noGrp="1"/>
          </p:cNvSpPr>
          <p:nvPr>
            <p:ph idx="1"/>
          </p:nvPr>
        </p:nvSpPr>
        <p:spPr>
          <a:xfrm>
            <a:off x="1487518" y="1075457"/>
            <a:ext cx="6414277" cy="961174"/>
          </a:xfrm>
        </p:spPr>
        <p:txBody>
          <a:bodyPr>
            <a:normAutofit/>
          </a:bodyPr>
          <a:lstStyle/>
          <a:p>
            <a:pPr marL="0" indent="0">
              <a:buNone/>
            </a:pPr>
            <a:r>
              <a:rPr lang="en-US" dirty="0">
                <a:solidFill>
                  <a:schemeClr val="tx1"/>
                </a:solidFill>
                <a:latin typeface="Times New Roman" panose="02020603050405020304" pitchFamily="18" charset="0"/>
                <a:cs typeface="Times New Roman" panose="02020603050405020304" pitchFamily="18" charset="0"/>
              </a:rPr>
              <a:t>What do </a:t>
            </a:r>
            <a:r>
              <a:rPr lang="en-US" b="1" dirty="0">
                <a:solidFill>
                  <a:srgbClr val="003F50"/>
                </a:solidFill>
                <a:latin typeface="Times New Roman" panose="02020603050405020304" pitchFamily="18" charset="0"/>
                <a:cs typeface="Times New Roman" panose="02020603050405020304" pitchFamily="18" charset="0"/>
              </a:rPr>
              <a:t>asset managers </a:t>
            </a:r>
            <a:r>
              <a:rPr lang="en-US" dirty="0">
                <a:solidFill>
                  <a:schemeClr val="tx1"/>
                </a:solidFill>
                <a:latin typeface="Times New Roman" panose="02020603050405020304" pitchFamily="18" charset="0"/>
                <a:cs typeface="Times New Roman" panose="02020603050405020304" pitchFamily="18" charset="0"/>
              </a:rPr>
              <a:t>do?</a:t>
            </a:r>
          </a:p>
        </p:txBody>
      </p:sp>
      <p:sp>
        <p:nvSpPr>
          <p:cNvPr id="4" name="Content Placeholder 2">
            <a:extLst>
              <a:ext uri="{FF2B5EF4-FFF2-40B4-BE49-F238E27FC236}">
                <a16:creationId xmlns:a16="http://schemas.microsoft.com/office/drawing/2014/main" id="{31EF791B-5535-49D0-ABE9-3ED6868AC034}"/>
              </a:ext>
            </a:extLst>
          </p:cNvPr>
          <p:cNvSpPr txBox="1">
            <a:spLocks/>
          </p:cNvSpPr>
          <p:nvPr/>
        </p:nvSpPr>
        <p:spPr>
          <a:xfrm>
            <a:off x="1717468" y="1902244"/>
            <a:ext cx="6799765" cy="961174"/>
          </a:xfrm>
        </p:spPr>
        <p:txBody>
          <a:bodyPr>
            <a:noAutofit/>
          </a:bodyPr>
          <a:lstStyle>
            <a:lvl1pPr marL="171446" indent="-171446" algn="l" defTabSz="685783" rtl="0" eaLnBrk="1" latinLnBrk="0" hangingPunct="1">
              <a:lnSpc>
                <a:spcPct val="90000"/>
              </a:lnSpc>
              <a:spcBef>
                <a:spcPts val="750"/>
              </a:spcBef>
              <a:buClr>
                <a:srgbClr val="455080"/>
              </a:buClr>
              <a:buFont typeface="Arial" panose="020B0604020202020204" pitchFamily="34" charset="0"/>
              <a:buChar char="•"/>
              <a:defRPr sz="2800" kern="1200" baseline="0">
                <a:solidFill>
                  <a:srgbClr val="707372"/>
                </a:solidFill>
                <a:latin typeface="Cambria" panose="02040503050406030204" pitchFamily="18" charset="0"/>
                <a:ea typeface="+mn-ea"/>
                <a:cs typeface="+mn-cs"/>
              </a:defRPr>
            </a:lvl1pPr>
            <a:lvl2pPr marL="514337" indent="-171446" algn="l" defTabSz="685783" rtl="0" eaLnBrk="1" latinLnBrk="0" hangingPunct="1">
              <a:lnSpc>
                <a:spcPct val="90000"/>
              </a:lnSpc>
              <a:spcBef>
                <a:spcPts val="375"/>
              </a:spcBef>
              <a:buClr>
                <a:srgbClr val="455080"/>
              </a:buClr>
              <a:buFont typeface="Arial" panose="020B0604020202020204" pitchFamily="34" charset="0"/>
              <a:buChar char="•"/>
              <a:defRPr sz="2400" kern="1200" baseline="0">
                <a:solidFill>
                  <a:srgbClr val="707372"/>
                </a:solidFill>
                <a:latin typeface="Cambria" panose="02040503050406030204" pitchFamily="18" charset="0"/>
                <a:ea typeface="+mn-ea"/>
                <a:cs typeface="+mn-cs"/>
              </a:defRPr>
            </a:lvl2pPr>
            <a:lvl3pPr marL="857228" indent="-171446" algn="l" defTabSz="685783" rtl="0" eaLnBrk="1" latinLnBrk="0" hangingPunct="1">
              <a:lnSpc>
                <a:spcPct val="90000"/>
              </a:lnSpc>
              <a:spcBef>
                <a:spcPts val="375"/>
              </a:spcBef>
              <a:buSzPct val="100000"/>
              <a:buFont typeface="Arial" panose="020B0604020202020204" pitchFamily="34" charset="0"/>
              <a:buChar char="•"/>
              <a:defRPr sz="2400" kern="1200" baseline="0">
                <a:solidFill>
                  <a:srgbClr val="707372"/>
                </a:solidFill>
                <a:latin typeface="Cambria" panose="02040503050406030204"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2400" kern="1200">
                <a:solidFill>
                  <a:srgbClr val="707372"/>
                </a:solidFill>
                <a:latin typeface="Cambria" panose="02040503050406030204"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2400" kern="1200">
                <a:solidFill>
                  <a:srgbClr val="707372"/>
                </a:solidFill>
                <a:latin typeface="Cambria" panose="02040503050406030204"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63550" indent="-463550">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Work for the owner</a:t>
            </a:r>
          </a:p>
          <a:p>
            <a:pPr marL="463550" indent="-463550">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Hire and oversee property management</a:t>
            </a:r>
          </a:p>
          <a:p>
            <a:pPr marL="463550" indent="-463550">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Direct strategies to optimize financial performance of property</a:t>
            </a:r>
          </a:p>
          <a:p>
            <a:pPr marL="463550" indent="-463550">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Evaluate potential capital investments in property</a:t>
            </a:r>
          </a:p>
          <a:p>
            <a:pPr marL="463550" indent="-463550">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Recommend acquisition and disposition strategies</a:t>
            </a:r>
          </a:p>
          <a:p>
            <a:pPr marL="463550" indent="-463550">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Property managers are often asked to perform functions of asset manager for smaller owners.</a:t>
            </a:r>
          </a:p>
        </p:txBody>
      </p:sp>
      <p:sp>
        <p:nvSpPr>
          <p:cNvPr id="2" name="TextBox 1">
            <a:extLst>
              <a:ext uri="{FF2B5EF4-FFF2-40B4-BE49-F238E27FC236}">
                <a16:creationId xmlns:a16="http://schemas.microsoft.com/office/drawing/2014/main" id="{93F2012C-1CDA-4050-9B82-ADBDD3B64454}"/>
              </a:ext>
            </a:extLst>
          </p:cNvPr>
          <p:cNvSpPr txBox="1"/>
          <p:nvPr/>
        </p:nvSpPr>
        <p:spPr>
          <a:xfrm>
            <a:off x="872080" y="897945"/>
            <a:ext cx="845388" cy="1138686"/>
          </a:xfrm>
          <a:prstGeom prst="rect">
            <a:avLst/>
          </a:prstGeom>
        </p:spPr>
        <p:txBody>
          <a:bodyPr vert="horz" wrap="square" lIns="0" tIns="0" rIns="0" bIns="0" rtlCol="0">
            <a:normAutofit/>
          </a:bodyPr>
          <a:lstStyle/>
          <a:p>
            <a:r>
              <a:rPr lang="en-US" sz="4200" dirty="0">
                <a:solidFill>
                  <a:srgbClr val="005870"/>
                </a:solidFill>
                <a:latin typeface="Times New Roman" panose="02020603050405020304" pitchFamily="18" charset="0"/>
                <a:cs typeface="Times New Roman" panose="02020603050405020304" pitchFamily="18" charset="0"/>
              </a:rPr>
              <a:t>Q.</a:t>
            </a:r>
          </a:p>
        </p:txBody>
      </p:sp>
      <p:sp>
        <p:nvSpPr>
          <p:cNvPr id="6" name="TextBox 5">
            <a:extLst>
              <a:ext uri="{FF2B5EF4-FFF2-40B4-BE49-F238E27FC236}">
                <a16:creationId xmlns:a16="http://schemas.microsoft.com/office/drawing/2014/main" id="{844F37AC-F865-4CC9-ACC7-956E9FE8E28C}"/>
              </a:ext>
            </a:extLst>
          </p:cNvPr>
          <p:cNvSpPr txBox="1"/>
          <p:nvPr/>
        </p:nvSpPr>
        <p:spPr>
          <a:xfrm>
            <a:off x="1156533" y="1724732"/>
            <a:ext cx="845388" cy="1138686"/>
          </a:xfrm>
          <a:prstGeom prst="rect">
            <a:avLst/>
          </a:prstGeom>
        </p:spPr>
        <p:txBody>
          <a:bodyPr vert="horz" wrap="square" lIns="0" tIns="0" rIns="0" bIns="0" rtlCol="0">
            <a:normAutofit/>
          </a:bodyPr>
          <a:lstStyle/>
          <a:p>
            <a:r>
              <a:rPr lang="en-US" sz="4200" dirty="0">
                <a:solidFill>
                  <a:srgbClr val="005870"/>
                </a:solidFill>
                <a:latin typeface="Times New Roman" panose="02020603050405020304" pitchFamily="18" charset="0"/>
                <a:cs typeface="Times New Roman" panose="02020603050405020304" pitchFamily="18" charset="0"/>
              </a:rPr>
              <a:t>A.</a:t>
            </a:r>
          </a:p>
        </p:txBody>
      </p:sp>
      <p:sp>
        <p:nvSpPr>
          <p:cNvPr id="5" name="Slide Number Placeholder 4">
            <a:extLst>
              <a:ext uri="{FF2B5EF4-FFF2-40B4-BE49-F238E27FC236}">
                <a16:creationId xmlns:a16="http://schemas.microsoft.com/office/drawing/2014/main" id="{FD78CB99-3DA7-427A-8080-58FDA8373D5A}"/>
              </a:ext>
            </a:extLst>
          </p:cNvPr>
          <p:cNvSpPr>
            <a:spLocks noGrp="1"/>
          </p:cNvSpPr>
          <p:nvPr>
            <p:ph type="sldNum" sz="quarter" idx="10"/>
          </p:nvPr>
        </p:nvSpPr>
        <p:spPr/>
        <p:txBody>
          <a:bodyPr/>
          <a:lstStyle/>
          <a:p>
            <a:fld id="{B9E1C8A5-9C65-4F56-8705-354FF305CE30}" type="slidenum">
              <a:rPr lang="en-US" smtClean="0"/>
              <a:pPr/>
              <a:t>79</a:t>
            </a:fld>
            <a:endParaRPr lang="en-US"/>
          </a:p>
        </p:txBody>
      </p:sp>
    </p:spTree>
    <p:custDataLst>
      <p:tags r:id="rId1"/>
    </p:custDataLst>
    <p:extLst>
      <p:ext uri="{BB962C8B-B14F-4D97-AF65-F5344CB8AC3E}">
        <p14:creationId xmlns:p14="http://schemas.microsoft.com/office/powerpoint/2010/main" val="998199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2A94BB-5EB4-465D-AD83-262D898DBE25}"/>
              </a:ext>
            </a:extLst>
          </p:cNvPr>
          <p:cNvSpPr>
            <a:spLocks noGrp="1"/>
          </p:cNvSpPr>
          <p:nvPr>
            <p:ph type="title"/>
          </p:nvPr>
        </p:nvSpPr>
        <p:spPr>
          <a:xfrm>
            <a:off x="1058767" y="5222822"/>
            <a:ext cx="8788494" cy="578961"/>
          </a:xfrm>
        </p:spPr>
        <p:txBody>
          <a:bodyPr/>
          <a:lstStyle/>
          <a:p>
            <a:r>
              <a:rPr lang="en-US" dirty="0">
                <a:latin typeface="Times New Roman" panose="02020603050405020304" pitchFamily="18" charset="0"/>
                <a:cs typeface="Times New Roman" panose="02020603050405020304" pitchFamily="18" charset="0"/>
              </a:rPr>
              <a:t>Overview of Commercial Real Estate</a:t>
            </a:r>
          </a:p>
        </p:txBody>
      </p:sp>
      <p:sp>
        <p:nvSpPr>
          <p:cNvPr id="5" name="Text Placeholder 4">
            <a:extLst>
              <a:ext uri="{FF2B5EF4-FFF2-40B4-BE49-F238E27FC236}">
                <a16:creationId xmlns:a16="http://schemas.microsoft.com/office/drawing/2014/main" id="{7B2BF939-166F-47AE-B11E-0F62A811262B}"/>
              </a:ext>
            </a:extLst>
          </p:cNvPr>
          <p:cNvSpPr>
            <a:spLocks noGrp="1"/>
          </p:cNvSpPr>
          <p:nvPr>
            <p:ph type="body" sz="quarter" idx="10"/>
          </p:nvPr>
        </p:nvSpPr>
        <p:spPr>
          <a:xfrm>
            <a:off x="1058767" y="4806024"/>
            <a:ext cx="4994672" cy="578961"/>
          </a:xfrm>
        </p:spPr>
        <p:txBody>
          <a:bodyPr/>
          <a:lstStyle/>
          <a:p>
            <a:r>
              <a:rPr lang="en-US" dirty="0">
                <a:latin typeface="Times New Roman" panose="02020603050405020304" pitchFamily="18" charset="0"/>
                <a:cs typeface="Times New Roman" panose="02020603050405020304" pitchFamily="18" charset="0"/>
              </a:rPr>
              <a:t>Lesson 1</a:t>
            </a:r>
          </a:p>
        </p:txBody>
      </p:sp>
    </p:spTree>
    <p:custDataLst>
      <p:tags r:id="rId1"/>
    </p:custDataLst>
    <p:extLst>
      <p:ext uri="{BB962C8B-B14F-4D97-AF65-F5344CB8AC3E}">
        <p14:creationId xmlns:p14="http://schemas.microsoft.com/office/powerpoint/2010/main" val="29750164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05506-F371-44D8-9215-1E9154276A63}"/>
              </a:ext>
            </a:extLst>
          </p:cNvPr>
          <p:cNvSpPr>
            <a:spLocks noGrp="1"/>
          </p:cNvSpPr>
          <p:nvPr>
            <p:ph type="ctrTitle"/>
          </p:nvPr>
        </p:nvSpPr>
        <p:spPr/>
        <p:txBody>
          <a:bodyPr/>
          <a:lstStyle/>
          <a:p>
            <a:r>
              <a:rPr lang="en-US" dirty="0">
                <a:latin typeface="Times New Roman" panose="02020603050405020304" pitchFamily="18" charset="0"/>
                <a:cs typeface="Times New Roman" panose="02020603050405020304" pitchFamily="18" charset="0"/>
              </a:rPr>
              <a:t>Property management roles and responsibilities</a:t>
            </a:r>
          </a:p>
        </p:txBody>
      </p:sp>
      <p:sp>
        <p:nvSpPr>
          <p:cNvPr id="3" name="Subtitle 2">
            <a:extLst>
              <a:ext uri="{FF2B5EF4-FFF2-40B4-BE49-F238E27FC236}">
                <a16:creationId xmlns:a16="http://schemas.microsoft.com/office/drawing/2014/main" id="{889B7F34-9D6C-4BCA-9428-7BF616F00188}"/>
              </a:ext>
            </a:extLst>
          </p:cNvPr>
          <p:cNvSpPr>
            <a:spLocks noGrp="1"/>
          </p:cNvSpPr>
          <p:nvPr>
            <p:ph type="subTitle" idx="1"/>
          </p:nvPr>
        </p:nvSpPr>
        <p:spPr/>
        <p:txBody>
          <a:bodyPr>
            <a:normAutofit/>
          </a:bodyPr>
          <a:lstStyle/>
          <a:p>
            <a:r>
              <a:rPr lang="en-US" sz="1850" dirty="0">
                <a:latin typeface="Times New Roman" panose="02020603050405020304" pitchFamily="18" charset="0"/>
                <a:cs typeface="Times New Roman" panose="02020603050405020304" pitchFamily="18" charset="0"/>
              </a:rPr>
              <a:t>Knowledge check</a:t>
            </a:r>
          </a:p>
        </p:txBody>
      </p:sp>
    </p:spTree>
    <p:custDataLst>
      <p:tags r:id="rId1"/>
    </p:custDataLst>
    <p:extLst>
      <p:ext uri="{BB962C8B-B14F-4D97-AF65-F5344CB8AC3E}">
        <p14:creationId xmlns:p14="http://schemas.microsoft.com/office/powerpoint/2010/main" val="22832994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1447800" y="436561"/>
            <a:ext cx="8274187" cy="954107"/>
          </a:xfrm>
          <a:prstGeom prst="rect">
            <a:avLst/>
          </a:prstGeom>
          <a:noFill/>
        </p:spPr>
        <p:txBody>
          <a:bodyPr wrap="square" rtlCol="0">
            <a:spAutoFit/>
          </a:bodyPr>
          <a:lstStyle/>
          <a:p>
            <a:pPr>
              <a:defRPr/>
            </a:pPr>
            <a:r>
              <a:rPr lang="en-US" sz="28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Which of the following activities is a property manager likely to engage in?</a:t>
            </a:r>
          </a:p>
        </p:txBody>
      </p:sp>
      <p:sp>
        <p:nvSpPr>
          <p:cNvPr id="3" name="TextBox 2"/>
          <p:cNvSpPr txBox="1"/>
          <p:nvPr/>
        </p:nvSpPr>
        <p:spPr>
          <a:xfrm>
            <a:off x="2057400" y="1724085"/>
            <a:ext cx="5562600" cy="4524315"/>
          </a:xfrm>
          <a:prstGeom prst="rect">
            <a:avLst/>
          </a:prstGeom>
          <a:noFill/>
        </p:spPr>
        <p:txBody>
          <a:bodyPr wrap="square" rtlCol="0">
            <a:spAutoFit/>
          </a:bodyPr>
          <a:lstStyle/>
          <a:p>
            <a:pPr>
              <a:spcBef>
                <a:spcPts val="1200"/>
              </a:spcBef>
              <a:spcAft>
                <a:spcPts val="1200"/>
              </a:spcAft>
              <a:defRPr/>
            </a:pPr>
            <a:r>
              <a:rPr lang="en-U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Desi</a:t>
            </a:r>
            <a:r>
              <a:rPr lang="en-US" altLang="zh-Han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gn</a:t>
            </a:r>
            <a:r>
              <a:rPr lang="da" altLang="zh-Han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Han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a</a:t>
            </a:r>
            <a:r>
              <a:rPr lang="el" altLang="zh-Han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Han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building</a:t>
            </a:r>
          </a:p>
          <a:p>
            <a:pPr>
              <a:spcBef>
                <a:spcPts val="1200"/>
              </a:spcBef>
              <a:spcAft>
                <a:spcPts val="1200"/>
              </a:spcAft>
              <a:defRPr/>
            </a:pPr>
            <a:r>
              <a:rPr lang="en-U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Supe</a:t>
            </a:r>
            <a:r>
              <a:rPr lang="en-US" altLang="zh-Han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rvise</a:t>
            </a:r>
            <a:r>
              <a:rPr lang="en" altLang="zh-Han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Han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a</a:t>
            </a:r>
            <a:r>
              <a:rPr lang="fi" altLang="zh-Han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Han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renov</a:t>
            </a:r>
            <a:r>
              <a:rPr lang="en-US" altLang="ja"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a</a:t>
            </a:r>
            <a:r>
              <a:rPr lang="en-US" altLang="ko"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tion</a:t>
            </a:r>
          </a:p>
          <a:p>
            <a:pPr>
              <a:spcBef>
                <a:spcPts val="1200"/>
              </a:spcBef>
              <a:spcAft>
                <a:spcPts val="1200"/>
              </a:spcAft>
              <a:defRPr/>
            </a:pPr>
            <a:r>
              <a:rPr lang="en-U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Meet</a:t>
            </a:r>
            <a:r>
              <a:rPr lang="zh-Hans" altLang="en-US" sz="2400" dirty="0">
                <a:solidFill>
                  <a:schemeClr val="bg1"/>
                </a:solidFill>
                <a:latin typeface="Times New Roman" panose="02020603050405020304" pitchFamily="18" charset="0"/>
                <a:cs typeface="Times New Roman" panose="02020603050405020304" pitchFamily="18" charset="0"/>
              </a:rPr>
              <a:t> </a:t>
            </a:r>
            <a:r>
              <a:rPr lang="en-US" altLang="zh-Han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with</a:t>
            </a:r>
            <a:r>
              <a:rPr lang="en" altLang="zh-Han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Han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the</a:t>
            </a:r>
            <a:r>
              <a:rPr lang="he" altLang="zh-Han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Han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pro</a:t>
            </a:r>
            <a:r>
              <a:rPr lang="en-US" altLang="ja"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p</a:t>
            </a:r>
            <a:r>
              <a:rPr lang="en-US" altLang="ko"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erty</a:t>
            </a:r>
            <a:r>
              <a:rPr lang="pt" altLang="ko"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a:t>
            </a:r>
            <a:r>
              <a:rPr lang="en-US" altLang="ko"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s</a:t>
            </a:r>
            <a:r>
              <a:rPr lang="ro" altLang="ko"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altLang="ko"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owner</a:t>
            </a:r>
          </a:p>
          <a:p>
            <a:pPr>
              <a:spcBef>
                <a:spcPts val="1200"/>
              </a:spcBef>
              <a:spcAft>
                <a:spcPts val="1200"/>
              </a:spcAft>
              <a:defRPr/>
            </a:pPr>
            <a:r>
              <a:rPr lang="en-U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Chan</a:t>
            </a:r>
            <a:r>
              <a:rPr lang="en-US" altLang="zh-Han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ge</a:t>
            </a:r>
            <a:r>
              <a:rPr lang="da" altLang="zh-Han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Han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an</a:t>
            </a:r>
            <a:r>
              <a:rPr lang="en" altLang="zh-Han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Han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air</a:t>
            </a:r>
            <a:r>
              <a:rPr lang="he" altLang="zh-Han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Han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con</a:t>
            </a:r>
            <a:r>
              <a:rPr lang="en-US" altLang="ja"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d</a:t>
            </a:r>
            <a:r>
              <a:rPr lang="en-US" altLang="ko"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itioner</a:t>
            </a:r>
            <a:r>
              <a:rPr lang="ru" altLang="ko"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altLang="ko"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unit</a:t>
            </a:r>
          </a:p>
          <a:p>
            <a:pPr>
              <a:spcBef>
                <a:spcPts val="1200"/>
              </a:spcBef>
              <a:spcAft>
                <a:spcPts val="1200"/>
              </a:spcAft>
              <a:defRPr/>
            </a:pPr>
            <a:r>
              <a:rPr lang="en-U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Prep</a:t>
            </a:r>
            <a:r>
              <a:rPr lang="en-US" altLang="zh-Han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are</a:t>
            </a:r>
            <a:r>
              <a:rPr lang="de" altLang="zh-Han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Han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a</a:t>
            </a:r>
            <a:r>
              <a:rPr lang="en" altLang="zh-Han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Han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budget</a:t>
            </a:r>
          </a:p>
          <a:p>
            <a:pPr>
              <a:spcBef>
                <a:spcPts val="1200"/>
              </a:spcBef>
              <a:spcAft>
                <a:spcPts val="1200"/>
              </a:spcAft>
              <a:defRPr/>
            </a:pPr>
            <a:r>
              <a:rPr lang="en-U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Hire</a:t>
            </a:r>
            <a:r>
              <a:rPr lang="zh-Hans" altLang="en-US" sz="2400" dirty="0">
                <a:solidFill>
                  <a:schemeClr val="bg1"/>
                </a:solidFill>
                <a:latin typeface="Times New Roman" panose="02020603050405020304" pitchFamily="18" charset="0"/>
                <a:cs typeface="Times New Roman" panose="02020603050405020304" pitchFamily="18" charset="0"/>
              </a:rPr>
              <a:t> </a:t>
            </a:r>
            <a:r>
              <a:rPr lang="en-US" altLang="zh-Han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a</a:t>
            </a:r>
            <a:r>
              <a:rPr lang="da" altLang="zh-Han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Han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leasing</a:t>
            </a:r>
            <a:r>
              <a:rPr lang="hu" altLang="zh-Han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Han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ag</a:t>
            </a:r>
            <a:r>
              <a:rPr lang="en-US" altLang="ja"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e</a:t>
            </a:r>
            <a:r>
              <a:rPr lang="en-US" altLang="ko"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nt</a:t>
            </a:r>
          </a:p>
          <a:p>
            <a:pPr>
              <a:spcBef>
                <a:spcPts val="1200"/>
              </a:spcBef>
              <a:spcAft>
                <a:spcPts val="1200"/>
              </a:spcAft>
              <a:defRPr/>
            </a:pPr>
            <a:r>
              <a:rPr lang="en-U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Install new carpeting</a:t>
            </a:r>
          </a:p>
        </p:txBody>
      </p:sp>
      <p:sp>
        <p:nvSpPr>
          <p:cNvPr id="4" name="Rounded Rectangle 3"/>
          <p:cNvSpPr/>
          <p:nvPr/>
        </p:nvSpPr>
        <p:spPr>
          <a:xfrm>
            <a:off x="1468063" y="1706251"/>
            <a:ext cx="457200" cy="457200"/>
          </a:xfrm>
          <a:prstGeom prst="roundRect">
            <a:avLst/>
          </a:prstGeom>
          <a:ln w="9525">
            <a:solidFill>
              <a:srgbClr val="41404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srgbClr val="414042"/>
              </a:solidFill>
              <a:latin typeface="Cambria" panose="02040503050406030204" pitchFamily="18" charset="0"/>
              <a:ea typeface="Cambria" panose="02040503050406030204" pitchFamily="18" charset="0"/>
            </a:endParaRPr>
          </a:p>
        </p:txBody>
      </p:sp>
      <p:sp>
        <p:nvSpPr>
          <p:cNvPr id="5" name="Rounded Rectangle 4"/>
          <p:cNvSpPr/>
          <p:nvPr/>
        </p:nvSpPr>
        <p:spPr>
          <a:xfrm>
            <a:off x="1457931" y="2387076"/>
            <a:ext cx="457200" cy="457200"/>
          </a:xfrm>
          <a:prstGeom prst="roundRect">
            <a:avLst/>
          </a:prstGeom>
          <a:ln w="12700">
            <a:solidFill>
              <a:srgbClr val="41404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srgbClr val="414042"/>
              </a:solidFill>
            </a:endParaRPr>
          </a:p>
        </p:txBody>
      </p:sp>
      <p:sp>
        <p:nvSpPr>
          <p:cNvPr id="6" name="Rounded Rectangle 5"/>
          <p:cNvSpPr/>
          <p:nvPr/>
        </p:nvSpPr>
        <p:spPr>
          <a:xfrm>
            <a:off x="1457931" y="3067901"/>
            <a:ext cx="457200" cy="457200"/>
          </a:xfrm>
          <a:prstGeom prst="roundRect">
            <a:avLst/>
          </a:prstGeom>
          <a:ln w="12700">
            <a:solidFill>
              <a:srgbClr val="41404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7" name="Rounded Rectangle 6"/>
          <p:cNvSpPr/>
          <p:nvPr/>
        </p:nvSpPr>
        <p:spPr>
          <a:xfrm>
            <a:off x="1457931" y="3748726"/>
            <a:ext cx="457200" cy="457200"/>
          </a:xfrm>
          <a:prstGeom prst="roundRect">
            <a:avLst/>
          </a:prstGeom>
          <a:ln w="12700">
            <a:solidFill>
              <a:srgbClr val="41404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8" name="Rounded Rectangle 7"/>
          <p:cNvSpPr/>
          <p:nvPr/>
        </p:nvSpPr>
        <p:spPr>
          <a:xfrm>
            <a:off x="1457931" y="4429551"/>
            <a:ext cx="457200" cy="457200"/>
          </a:xfrm>
          <a:prstGeom prst="roundRect">
            <a:avLst/>
          </a:prstGeom>
          <a:ln w="12700">
            <a:solidFill>
              <a:srgbClr val="41404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9" name="Rounded Rectangle 8"/>
          <p:cNvSpPr/>
          <p:nvPr/>
        </p:nvSpPr>
        <p:spPr>
          <a:xfrm>
            <a:off x="1457931" y="5110376"/>
            <a:ext cx="457200" cy="457200"/>
          </a:xfrm>
          <a:prstGeom prst="roundRect">
            <a:avLst/>
          </a:prstGeom>
          <a:ln w="12700">
            <a:solidFill>
              <a:srgbClr val="41404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0" name="Rounded Rectangle 9"/>
          <p:cNvSpPr/>
          <p:nvPr/>
        </p:nvSpPr>
        <p:spPr>
          <a:xfrm>
            <a:off x="1447800" y="5791200"/>
            <a:ext cx="457200" cy="457200"/>
          </a:xfrm>
          <a:prstGeom prst="roundRect">
            <a:avLst/>
          </a:prstGeom>
          <a:ln w="12700">
            <a:solidFill>
              <a:srgbClr val="41404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11" name="Multiply 10"/>
          <p:cNvSpPr/>
          <p:nvPr/>
        </p:nvSpPr>
        <p:spPr>
          <a:xfrm>
            <a:off x="1468063" y="2362194"/>
            <a:ext cx="436937" cy="457200"/>
          </a:xfrm>
          <a:prstGeom prst="mathMultiply">
            <a:avLst/>
          </a:prstGeom>
          <a:solidFill>
            <a:srgbClr val="414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2" name="Multiply 11"/>
          <p:cNvSpPr/>
          <p:nvPr/>
        </p:nvSpPr>
        <p:spPr>
          <a:xfrm>
            <a:off x="1468063" y="3048000"/>
            <a:ext cx="436937" cy="457200"/>
          </a:xfrm>
          <a:prstGeom prst="mathMultiply">
            <a:avLst/>
          </a:prstGeom>
          <a:solidFill>
            <a:srgbClr val="414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3" name="Multiply 12"/>
          <p:cNvSpPr/>
          <p:nvPr/>
        </p:nvSpPr>
        <p:spPr>
          <a:xfrm>
            <a:off x="1468063" y="4419600"/>
            <a:ext cx="436937" cy="457200"/>
          </a:xfrm>
          <a:prstGeom prst="mathMultiply">
            <a:avLst/>
          </a:prstGeom>
          <a:solidFill>
            <a:srgbClr val="414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4" name="Multiply 13"/>
          <p:cNvSpPr/>
          <p:nvPr/>
        </p:nvSpPr>
        <p:spPr>
          <a:xfrm>
            <a:off x="1468063" y="5105400"/>
            <a:ext cx="436937" cy="457200"/>
          </a:xfrm>
          <a:prstGeom prst="mathMultiply">
            <a:avLst/>
          </a:prstGeom>
          <a:solidFill>
            <a:srgbClr val="414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20F84619-952B-4B2C-9A89-ECC5F263D83F}"/>
              </a:ext>
            </a:extLst>
          </p:cNvPr>
          <p:cNvSpPr txBox="1"/>
          <p:nvPr/>
        </p:nvSpPr>
        <p:spPr>
          <a:xfrm>
            <a:off x="690113" y="465164"/>
            <a:ext cx="966158" cy="492443"/>
          </a:xfrm>
          <a:prstGeom prst="rect">
            <a:avLst/>
          </a:prstGeom>
          <a:noFill/>
        </p:spPr>
        <p:txBody>
          <a:bodyPr wrap="square" rtlCol="0">
            <a:spAutoFit/>
          </a:bodyPr>
          <a:lstStyle/>
          <a:p>
            <a:r>
              <a:rPr lang="en-US" sz="26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1.</a:t>
            </a:r>
          </a:p>
        </p:txBody>
      </p:sp>
    </p:spTree>
    <p:custDataLst>
      <p:tags r:id="rId1"/>
    </p:custDataLst>
    <p:extLst>
      <p:ext uri="{BB962C8B-B14F-4D97-AF65-F5344CB8AC3E}">
        <p14:creationId xmlns:p14="http://schemas.microsoft.com/office/powerpoint/2010/main" val="368349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1293963" y="2438518"/>
            <a:ext cx="7006087" cy="1384995"/>
          </a:xfrm>
          <a:prstGeom prst="rect">
            <a:avLst/>
          </a:prstGeom>
          <a:noFill/>
        </p:spPr>
        <p:txBody>
          <a:bodyPr wrap="square" rtlCol="0">
            <a:spAutoFit/>
          </a:bodyPr>
          <a:lstStyle/>
          <a:p>
            <a:pPr>
              <a:defRPr/>
            </a:pPr>
            <a:r>
              <a:rPr lang="en-US" sz="28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A property manager has a _____________ responsibility to the owner and is entrusted to act in the owner’s best interest.</a:t>
            </a:r>
          </a:p>
        </p:txBody>
      </p:sp>
      <p:sp>
        <p:nvSpPr>
          <p:cNvPr id="16" name="TextBox 15">
            <a:extLst>
              <a:ext uri="{FF2B5EF4-FFF2-40B4-BE49-F238E27FC236}">
                <a16:creationId xmlns:a16="http://schemas.microsoft.com/office/drawing/2014/main" id="{20F84619-952B-4B2C-9A89-ECC5F263D83F}"/>
              </a:ext>
            </a:extLst>
          </p:cNvPr>
          <p:cNvSpPr txBox="1"/>
          <p:nvPr/>
        </p:nvSpPr>
        <p:spPr>
          <a:xfrm>
            <a:off x="672861" y="2438518"/>
            <a:ext cx="966158" cy="492443"/>
          </a:xfrm>
          <a:prstGeom prst="rect">
            <a:avLst/>
          </a:prstGeom>
          <a:noFill/>
        </p:spPr>
        <p:txBody>
          <a:bodyPr wrap="square" rtlCol="0">
            <a:spAutoFit/>
          </a:bodyPr>
          <a:lstStyle/>
          <a:p>
            <a:r>
              <a:rPr lang="en-US" sz="26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2.</a:t>
            </a:r>
          </a:p>
        </p:txBody>
      </p:sp>
      <p:sp>
        <p:nvSpPr>
          <p:cNvPr id="15" name="TextBox 14">
            <a:extLst>
              <a:ext uri="{FF2B5EF4-FFF2-40B4-BE49-F238E27FC236}">
                <a16:creationId xmlns:a16="http://schemas.microsoft.com/office/drawing/2014/main" id="{FB6A2307-B13D-4EC4-B7FF-B26FC216E1F7}"/>
              </a:ext>
            </a:extLst>
          </p:cNvPr>
          <p:cNvSpPr txBox="1"/>
          <p:nvPr/>
        </p:nvSpPr>
        <p:spPr>
          <a:xfrm>
            <a:off x="5522345" y="2406396"/>
            <a:ext cx="3398807" cy="724619"/>
          </a:xfrm>
          <a:prstGeom prst="rect">
            <a:avLst/>
          </a:prstGeom>
        </p:spPr>
        <p:txBody>
          <a:bodyPr vert="horz" wrap="square" lIns="0" tIns="0" rIns="0" bIns="0" rtlCol="0">
            <a:normAutofit/>
          </a:bodyPr>
          <a:lstStyle/>
          <a:p>
            <a:pPr algn="l"/>
            <a:r>
              <a:rPr lang="en-US" sz="2800" dirty="0">
                <a:solidFill>
                  <a:srgbClr val="85CFF5"/>
                </a:solidFill>
              </a:rPr>
              <a:t>fiduciary</a:t>
            </a:r>
          </a:p>
        </p:txBody>
      </p:sp>
    </p:spTree>
    <p:custDataLst>
      <p:tags r:id="rId1"/>
    </p:custDataLst>
    <p:extLst>
      <p:ext uri="{BB962C8B-B14F-4D97-AF65-F5344CB8AC3E}">
        <p14:creationId xmlns:p14="http://schemas.microsoft.com/office/powerpoint/2010/main" val="70262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938824" y="609600"/>
            <a:ext cx="8274187" cy="954107"/>
          </a:xfrm>
          <a:prstGeom prst="rect">
            <a:avLst/>
          </a:prstGeom>
          <a:noFill/>
        </p:spPr>
        <p:txBody>
          <a:bodyPr wrap="square" rtlCol="0">
            <a:spAutoFit/>
          </a:bodyPr>
          <a:lstStyle/>
          <a:p>
            <a:pPr>
              <a:defRPr/>
            </a:pPr>
            <a:r>
              <a:rPr lang="en-US" sz="28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Which of the following are key duties of property managers under human resources? </a:t>
            </a:r>
          </a:p>
        </p:txBody>
      </p:sp>
      <p:sp>
        <p:nvSpPr>
          <p:cNvPr id="3" name="TextBox 2"/>
          <p:cNvSpPr txBox="1"/>
          <p:nvPr/>
        </p:nvSpPr>
        <p:spPr>
          <a:xfrm>
            <a:off x="2057399" y="1724085"/>
            <a:ext cx="6569015" cy="4524315"/>
          </a:xfrm>
          <a:prstGeom prst="rect">
            <a:avLst/>
          </a:prstGeom>
          <a:noFill/>
        </p:spPr>
        <p:txBody>
          <a:bodyPr wrap="square" rtlCol="0">
            <a:spAutoFit/>
          </a:bodyPr>
          <a:lstStyle/>
          <a:p>
            <a:pPr>
              <a:spcBef>
                <a:spcPts val="1200"/>
              </a:spcBef>
              <a:spcAft>
                <a:spcPts val="1200"/>
              </a:spcAft>
              <a:defRPr/>
            </a:pPr>
            <a:r>
              <a:rPr lang="en-U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Hire management company leadership</a:t>
            </a:r>
            <a:endParaRPr lang="en-US" altLang="zh-Han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a:p>
            <a:pPr>
              <a:spcBef>
                <a:spcPts val="1200"/>
              </a:spcBef>
              <a:spcAft>
                <a:spcPts val="1200"/>
              </a:spcAft>
              <a:defRPr/>
            </a:pPr>
            <a:r>
              <a:rPr lang="en-U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Acquire new business</a:t>
            </a:r>
            <a:endParaRPr lang="en-US" altLang="ko"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a:p>
            <a:pPr>
              <a:spcBef>
                <a:spcPts val="1200"/>
              </a:spcBef>
              <a:spcAft>
                <a:spcPts val="1200"/>
              </a:spcAft>
              <a:defRPr/>
            </a:pPr>
            <a:r>
              <a:rPr lang="en-US" altLang="ko"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Hire and train property staff</a:t>
            </a:r>
          </a:p>
          <a:p>
            <a:pPr>
              <a:spcBef>
                <a:spcPts val="1200"/>
              </a:spcBef>
              <a:spcAft>
                <a:spcPts val="1200"/>
              </a:spcAft>
              <a:defRPr/>
            </a:pPr>
            <a:r>
              <a:rPr lang="en-U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Evaluate property staffing needs</a:t>
            </a:r>
            <a:endParaRPr lang="en-US" altLang="ko"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a:p>
            <a:pPr>
              <a:spcBef>
                <a:spcPts val="1200"/>
              </a:spcBef>
              <a:spcAft>
                <a:spcPts val="1200"/>
              </a:spcAft>
              <a:defRPr/>
            </a:pPr>
            <a:r>
              <a:rPr lang="en-US" altLang="zh-Han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Hire management company accounting staff</a:t>
            </a:r>
          </a:p>
          <a:p>
            <a:pPr>
              <a:spcBef>
                <a:spcPts val="1200"/>
              </a:spcBef>
              <a:spcAft>
                <a:spcPts val="1200"/>
              </a:spcAft>
              <a:defRPr/>
            </a:pPr>
            <a:r>
              <a:rPr lang="en-U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Follow employment law</a:t>
            </a:r>
            <a:endParaRPr lang="en-US" altLang="ko"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a:p>
            <a:pPr>
              <a:spcBef>
                <a:spcPts val="1200"/>
              </a:spcBef>
              <a:spcAft>
                <a:spcPts val="1200"/>
              </a:spcAft>
              <a:defRPr/>
            </a:pPr>
            <a:r>
              <a:rPr lang="en-U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Obtain necessary business permits</a:t>
            </a:r>
          </a:p>
        </p:txBody>
      </p:sp>
      <p:sp>
        <p:nvSpPr>
          <p:cNvPr id="4" name="Rounded Rectangle 3"/>
          <p:cNvSpPr/>
          <p:nvPr/>
        </p:nvSpPr>
        <p:spPr>
          <a:xfrm>
            <a:off x="1468063" y="1706251"/>
            <a:ext cx="457200" cy="457200"/>
          </a:xfrm>
          <a:prstGeom prst="roundRect">
            <a:avLst/>
          </a:prstGeom>
          <a:ln w="9525">
            <a:solidFill>
              <a:srgbClr val="41404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srgbClr val="414042"/>
              </a:solidFill>
              <a:latin typeface="Cambria" panose="02040503050406030204" pitchFamily="18" charset="0"/>
              <a:ea typeface="Cambria" panose="02040503050406030204" pitchFamily="18" charset="0"/>
            </a:endParaRPr>
          </a:p>
        </p:txBody>
      </p:sp>
      <p:sp>
        <p:nvSpPr>
          <p:cNvPr id="5" name="Rounded Rectangle 4"/>
          <p:cNvSpPr/>
          <p:nvPr/>
        </p:nvSpPr>
        <p:spPr>
          <a:xfrm>
            <a:off x="1457931" y="2387076"/>
            <a:ext cx="457200" cy="457200"/>
          </a:xfrm>
          <a:prstGeom prst="roundRect">
            <a:avLst/>
          </a:prstGeom>
          <a:ln w="12700">
            <a:solidFill>
              <a:srgbClr val="41404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srgbClr val="414042"/>
              </a:solidFill>
            </a:endParaRPr>
          </a:p>
        </p:txBody>
      </p:sp>
      <p:sp>
        <p:nvSpPr>
          <p:cNvPr id="6" name="Rounded Rectangle 5"/>
          <p:cNvSpPr/>
          <p:nvPr/>
        </p:nvSpPr>
        <p:spPr>
          <a:xfrm>
            <a:off x="1457931" y="3067901"/>
            <a:ext cx="457200" cy="457200"/>
          </a:xfrm>
          <a:prstGeom prst="roundRect">
            <a:avLst/>
          </a:prstGeom>
          <a:ln w="12700">
            <a:solidFill>
              <a:srgbClr val="41404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7" name="Rounded Rectangle 6"/>
          <p:cNvSpPr/>
          <p:nvPr/>
        </p:nvSpPr>
        <p:spPr>
          <a:xfrm>
            <a:off x="1457931" y="3748726"/>
            <a:ext cx="457200" cy="457200"/>
          </a:xfrm>
          <a:prstGeom prst="roundRect">
            <a:avLst/>
          </a:prstGeom>
          <a:ln w="12700">
            <a:solidFill>
              <a:srgbClr val="41404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8" name="Rounded Rectangle 7"/>
          <p:cNvSpPr/>
          <p:nvPr/>
        </p:nvSpPr>
        <p:spPr>
          <a:xfrm>
            <a:off x="1457931" y="4429551"/>
            <a:ext cx="457200" cy="457200"/>
          </a:xfrm>
          <a:prstGeom prst="roundRect">
            <a:avLst/>
          </a:prstGeom>
          <a:ln w="12700">
            <a:solidFill>
              <a:srgbClr val="41404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9" name="Rounded Rectangle 8"/>
          <p:cNvSpPr/>
          <p:nvPr/>
        </p:nvSpPr>
        <p:spPr>
          <a:xfrm>
            <a:off x="1457931" y="5110376"/>
            <a:ext cx="457200" cy="457200"/>
          </a:xfrm>
          <a:prstGeom prst="roundRect">
            <a:avLst/>
          </a:prstGeom>
          <a:ln w="12700">
            <a:solidFill>
              <a:srgbClr val="41404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10" name="Rounded Rectangle 9"/>
          <p:cNvSpPr/>
          <p:nvPr/>
        </p:nvSpPr>
        <p:spPr>
          <a:xfrm>
            <a:off x="1447800" y="5791200"/>
            <a:ext cx="457200" cy="457200"/>
          </a:xfrm>
          <a:prstGeom prst="roundRect">
            <a:avLst/>
          </a:prstGeom>
          <a:ln w="12700">
            <a:solidFill>
              <a:srgbClr val="41404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11" name="Multiply 10"/>
          <p:cNvSpPr/>
          <p:nvPr/>
        </p:nvSpPr>
        <p:spPr>
          <a:xfrm>
            <a:off x="1468063" y="3067901"/>
            <a:ext cx="436937" cy="457200"/>
          </a:xfrm>
          <a:prstGeom prst="mathMultiply">
            <a:avLst/>
          </a:prstGeom>
          <a:solidFill>
            <a:srgbClr val="414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2" name="Multiply 11"/>
          <p:cNvSpPr/>
          <p:nvPr/>
        </p:nvSpPr>
        <p:spPr>
          <a:xfrm>
            <a:off x="1488326" y="3757642"/>
            <a:ext cx="436937" cy="457200"/>
          </a:xfrm>
          <a:prstGeom prst="mathMultiply">
            <a:avLst/>
          </a:prstGeom>
          <a:solidFill>
            <a:srgbClr val="414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20F84619-952B-4B2C-9A89-ECC5F263D83F}"/>
              </a:ext>
            </a:extLst>
          </p:cNvPr>
          <p:cNvSpPr txBox="1"/>
          <p:nvPr/>
        </p:nvSpPr>
        <p:spPr>
          <a:xfrm>
            <a:off x="455745" y="609600"/>
            <a:ext cx="966158" cy="492443"/>
          </a:xfrm>
          <a:prstGeom prst="rect">
            <a:avLst/>
          </a:prstGeom>
          <a:noFill/>
        </p:spPr>
        <p:txBody>
          <a:bodyPr wrap="square" rtlCol="0">
            <a:spAutoFit/>
          </a:bodyPr>
          <a:lstStyle/>
          <a:p>
            <a:r>
              <a:rPr lang="en-US" sz="26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3.</a:t>
            </a:r>
          </a:p>
        </p:txBody>
      </p:sp>
      <p:sp>
        <p:nvSpPr>
          <p:cNvPr id="17" name="Multiply 11">
            <a:extLst>
              <a:ext uri="{FF2B5EF4-FFF2-40B4-BE49-F238E27FC236}">
                <a16:creationId xmlns:a16="http://schemas.microsoft.com/office/drawing/2014/main" id="{81830897-27B3-4760-82B2-4C34DB9EF584}"/>
              </a:ext>
            </a:extLst>
          </p:cNvPr>
          <p:cNvSpPr/>
          <p:nvPr/>
        </p:nvSpPr>
        <p:spPr>
          <a:xfrm>
            <a:off x="1468063" y="5128208"/>
            <a:ext cx="436937" cy="457200"/>
          </a:xfrm>
          <a:prstGeom prst="mathMultiply">
            <a:avLst/>
          </a:prstGeom>
          <a:solidFill>
            <a:srgbClr val="414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9509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938824" y="609600"/>
            <a:ext cx="8274187" cy="954107"/>
          </a:xfrm>
          <a:prstGeom prst="rect">
            <a:avLst/>
          </a:prstGeom>
          <a:noFill/>
        </p:spPr>
        <p:txBody>
          <a:bodyPr wrap="square" rtlCol="0">
            <a:spAutoFit/>
          </a:bodyPr>
          <a:lstStyle/>
          <a:p>
            <a:pPr>
              <a:defRPr/>
            </a:pPr>
            <a:r>
              <a:rPr lang="en-US" sz="28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Which of the following are key duties of property managers under maintenance and operations? </a:t>
            </a:r>
          </a:p>
        </p:txBody>
      </p:sp>
      <p:sp>
        <p:nvSpPr>
          <p:cNvPr id="3" name="TextBox 2"/>
          <p:cNvSpPr txBox="1"/>
          <p:nvPr/>
        </p:nvSpPr>
        <p:spPr>
          <a:xfrm>
            <a:off x="2057399" y="1724085"/>
            <a:ext cx="6569015" cy="4524315"/>
          </a:xfrm>
          <a:prstGeom prst="rect">
            <a:avLst/>
          </a:prstGeom>
          <a:noFill/>
        </p:spPr>
        <p:txBody>
          <a:bodyPr wrap="square" rtlCol="0">
            <a:spAutoFit/>
          </a:bodyPr>
          <a:lstStyle/>
          <a:p>
            <a:pPr>
              <a:spcBef>
                <a:spcPts val="1200"/>
              </a:spcBef>
              <a:spcAft>
                <a:spcPts val="1200"/>
              </a:spcAft>
              <a:defRPr/>
            </a:pPr>
            <a:r>
              <a:rPr lang="en-U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Oversee operation of building systems</a:t>
            </a:r>
            <a:endParaRPr lang="en-US" altLang="zh-Han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a:p>
            <a:pPr>
              <a:spcBef>
                <a:spcPts val="1200"/>
              </a:spcBef>
              <a:spcAft>
                <a:spcPts val="1200"/>
              </a:spcAft>
              <a:defRPr/>
            </a:pPr>
            <a:r>
              <a:rPr lang="en-U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Fix a leaky skylight</a:t>
            </a:r>
            <a:endParaRPr lang="en-US" altLang="ko"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a:p>
            <a:pPr>
              <a:spcBef>
                <a:spcPts val="1200"/>
              </a:spcBef>
              <a:spcAft>
                <a:spcPts val="1200"/>
              </a:spcAft>
              <a:defRPr/>
            </a:pPr>
            <a:r>
              <a:rPr lang="en-US" altLang="ko"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Recommend property disposition strategies</a:t>
            </a:r>
          </a:p>
          <a:p>
            <a:pPr>
              <a:spcBef>
                <a:spcPts val="1200"/>
              </a:spcBef>
              <a:spcAft>
                <a:spcPts val="1200"/>
              </a:spcAft>
              <a:defRPr/>
            </a:pPr>
            <a:r>
              <a:rPr lang="en-US" altLang="ko"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Adjust controls on a boiler</a:t>
            </a:r>
          </a:p>
          <a:p>
            <a:pPr>
              <a:spcBef>
                <a:spcPts val="1200"/>
              </a:spcBef>
              <a:spcAft>
                <a:spcPts val="1200"/>
              </a:spcAft>
              <a:defRPr/>
            </a:pPr>
            <a:r>
              <a:rPr lang="en-US" altLang="zh-Han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Manage property design and construction</a:t>
            </a:r>
          </a:p>
          <a:p>
            <a:pPr>
              <a:spcBef>
                <a:spcPts val="1200"/>
              </a:spcBef>
              <a:spcAft>
                <a:spcPts val="1200"/>
              </a:spcAft>
              <a:defRPr/>
            </a:pPr>
            <a:r>
              <a:rPr lang="en-U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Prepare and oversee a maintenance plan</a:t>
            </a:r>
            <a:endParaRPr lang="en-US" altLang="ko"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a:p>
            <a:pPr>
              <a:spcBef>
                <a:spcPts val="1200"/>
              </a:spcBef>
              <a:spcAft>
                <a:spcPts val="1200"/>
              </a:spcAft>
              <a:defRPr/>
            </a:pPr>
            <a:r>
              <a:rPr lang="en-U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Implement an emergency procedures plan</a:t>
            </a:r>
          </a:p>
        </p:txBody>
      </p:sp>
      <p:sp>
        <p:nvSpPr>
          <p:cNvPr id="4" name="Rounded Rectangle 3"/>
          <p:cNvSpPr/>
          <p:nvPr/>
        </p:nvSpPr>
        <p:spPr>
          <a:xfrm>
            <a:off x="1468063" y="1706251"/>
            <a:ext cx="457200" cy="457200"/>
          </a:xfrm>
          <a:prstGeom prst="roundRect">
            <a:avLst/>
          </a:prstGeom>
          <a:ln w="9525">
            <a:solidFill>
              <a:srgbClr val="41404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srgbClr val="414042"/>
              </a:solidFill>
              <a:latin typeface="Cambria" panose="02040503050406030204" pitchFamily="18" charset="0"/>
              <a:ea typeface="Cambria" panose="02040503050406030204" pitchFamily="18" charset="0"/>
            </a:endParaRPr>
          </a:p>
        </p:txBody>
      </p:sp>
      <p:sp>
        <p:nvSpPr>
          <p:cNvPr id="5" name="Rounded Rectangle 4"/>
          <p:cNvSpPr/>
          <p:nvPr/>
        </p:nvSpPr>
        <p:spPr>
          <a:xfrm>
            <a:off x="1457931" y="2387076"/>
            <a:ext cx="457200" cy="457200"/>
          </a:xfrm>
          <a:prstGeom prst="roundRect">
            <a:avLst/>
          </a:prstGeom>
          <a:ln w="12700">
            <a:solidFill>
              <a:srgbClr val="41404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srgbClr val="414042"/>
              </a:solidFill>
            </a:endParaRPr>
          </a:p>
        </p:txBody>
      </p:sp>
      <p:sp>
        <p:nvSpPr>
          <p:cNvPr id="6" name="Rounded Rectangle 5"/>
          <p:cNvSpPr/>
          <p:nvPr/>
        </p:nvSpPr>
        <p:spPr>
          <a:xfrm>
            <a:off x="1457931" y="3067901"/>
            <a:ext cx="457200" cy="457200"/>
          </a:xfrm>
          <a:prstGeom prst="roundRect">
            <a:avLst/>
          </a:prstGeom>
          <a:ln w="12700">
            <a:solidFill>
              <a:srgbClr val="41404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7" name="Rounded Rectangle 6"/>
          <p:cNvSpPr/>
          <p:nvPr/>
        </p:nvSpPr>
        <p:spPr>
          <a:xfrm>
            <a:off x="1457931" y="3748726"/>
            <a:ext cx="457200" cy="457200"/>
          </a:xfrm>
          <a:prstGeom prst="roundRect">
            <a:avLst/>
          </a:prstGeom>
          <a:ln w="12700">
            <a:solidFill>
              <a:srgbClr val="41404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8" name="Rounded Rectangle 7"/>
          <p:cNvSpPr/>
          <p:nvPr/>
        </p:nvSpPr>
        <p:spPr>
          <a:xfrm>
            <a:off x="1457931" y="4429551"/>
            <a:ext cx="457200" cy="457200"/>
          </a:xfrm>
          <a:prstGeom prst="roundRect">
            <a:avLst/>
          </a:prstGeom>
          <a:ln w="12700">
            <a:solidFill>
              <a:srgbClr val="41404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9" name="Rounded Rectangle 8"/>
          <p:cNvSpPr/>
          <p:nvPr/>
        </p:nvSpPr>
        <p:spPr>
          <a:xfrm>
            <a:off x="1457931" y="5110376"/>
            <a:ext cx="457200" cy="457200"/>
          </a:xfrm>
          <a:prstGeom prst="roundRect">
            <a:avLst/>
          </a:prstGeom>
          <a:ln w="12700">
            <a:solidFill>
              <a:srgbClr val="41404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10" name="Rounded Rectangle 9"/>
          <p:cNvSpPr/>
          <p:nvPr/>
        </p:nvSpPr>
        <p:spPr>
          <a:xfrm>
            <a:off x="1447800" y="5791200"/>
            <a:ext cx="457200" cy="457200"/>
          </a:xfrm>
          <a:prstGeom prst="roundRect">
            <a:avLst/>
          </a:prstGeom>
          <a:ln w="12700">
            <a:solidFill>
              <a:srgbClr val="41404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11" name="Multiply 10"/>
          <p:cNvSpPr/>
          <p:nvPr/>
        </p:nvSpPr>
        <p:spPr>
          <a:xfrm>
            <a:off x="1488326" y="1724085"/>
            <a:ext cx="436937" cy="457200"/>
          </a:xfrm>
          <a:prstGeom prst="mathMultiply">
            <a:avLst/>
          </a:prstGeom>
          <a:solidFill>
            <a:srgbClr val="414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Multiply 11"/>
          <p:cNvSpPr/>
          <p:nvPr/>
        </p:nvSpPr>
        <p:spPr>
          <a:xfrm>
            <a:off x="1488326" y="5801247"/>
            <a:ext cx="436937" cy="457200"/>
          </a:xfrm>
          <a:prstGeom prst="mathMultiply">
            <a:avLst/>
          </a:prstGeom>
          <a:solidFill>
            <a:srgbClr val="414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20F84619-952B-4B2C-9A89-ECC5F263D83F}"/>
              </a:ext>
            </a:extLst>
          </p:cNvPr>
          <p:cNvSpPr txBox="1"/>
          <p:nvPr/>
        </p:nvSpPr>
        <p:spPr>
          <a:xfrm>
            <a:off x="455745" y="609600"/>
            <a:ext cx="966158" cy="492443"/>
          </a:xfrm>
          <a:prstGeom prst="rect">
            <a:avLst/>
          </a:prstGeom>
          <a:noFill/>
        </p:spPr>
        <p:txBody>
          <a:bodyPr wrap="square" rtlCol="0">
            <a:spAutoFit/>
          </a:bodyPr>
          <a:lstStyle/>
          <a:p>
            <a:r>
              <a:rPr lang="en-US" sz="26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4.</a:t>
            </a:r>
          </a:p>
        </p:txBody>
      </p:sp>
      <p:sp>
        <p:nvSpPr>
          <p:cNvPr id="17" name="Multiply 11">
            <a:extLst>
              <a:ext uri="{FF2B5EF4-FFF2-40B4-BE49-F238E27FC236}">
                <a16:creationId xmlns:a16="http://schemas.microsoft.com/office/drawing/2014/main" id="{81830897-27B3-4760-82B2-4C34DB9EF584}"/>
              </a:ext>
            </a:extLst>
          </p:cNvPr>
          <p:cNvSpPr/>
          <p:nvPr/>
        </p:nvSpPr>
        <p:spPr>
          <a:xfrm>
            <a:off x="1468063" y="5128208"/>
            <a:ext cx="436937" cy="457200"/>
          </a:xfrm>
          <a:prstGeom prst="mathMultiply">
            <a:avLst/>
          </a:prstGeom>
          <a:solidFill>
            <a:srgbClr val="414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04769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938824" y="609600"/>
            <a:ext cx="8274187" cy="954107"/>
          </a:xfrm>
          <a:prstGeom prst="rect">
            <a:avLst/>
          </a:prstGeom>
          <a:noFill/>
        </p:spPr>
        <p:txBody>
          <a:bodyPr wrap="square" rtlCol="0">
            <a:spAutoFit/>
          </a:bodyPr>
          <a:lstStyle/>
          <a:p>
            <a:pPr>
              <a:defRPr/>
            </a:pPr>
            <a:r>
              <a:rPr lang="en-US" sz="28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Which of the following are key duties of property managers under owner’s objectives? </a:t>
            </a:r>
          </a:p>
        </p:txBody>
      </p:sp>
      <p:sp>
        <p:nvSpPr>
          <p:cNvPr id="3" name="TextBox 2"/>
          <p:cNvSpPr txBox="1"/>
          <p:nvPr/>
        </p:nvSpPr>
        <p:spPr>
          <a:xfrm>
            <a:off x="2057399" y="1724085"/>
            <a:ext cx="6569015" cy="4524315"/>
          </a:xfrm>
          <a:prstGeom prst="rect">
            <a:avLst/>
          </a:prstGeom>
          <a:noFill/>
        </p:spPr>
        <p:txBody>
          <a:bodyPr wrap="square" rtlCol="0">
            <a:spAutoFit/>
          </a:bodyPr>
          <a:lstStyle/>
          <a:p>
            <a:pPr>
              <a:spcBef>
                <a:spcPts val="1200"/>
              </a:spcBef>
              <a:spcAft>
                <a:spcPts val="1200"/>
              </a:spcAft>
              <a:defRPr/>
            </a:pPr>
            <a:r>
              <a:rPr lang="en-U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File the owner’s business taxes</a:t>
            </a:r>
            <a:endParaRPr lang="en-US" altLang="zh-Han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a:p>
            <a:pPr>
              <a:spcBef>
                <a:spcPts val="1200"/>
              </a:spcBef>
              <a:spcAft>
                <a:spcPts val="1200"/>
              </a:spcAft>
              <a:defRPr/>
            </a:pPr>
            <a:r>
              <a:rPr lang="en-U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Meet the owner’s goals</a:t>
            </a:r>
            <a:endParaRPr lang="en-US" altLang="ko"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a:p>
            <a:pPr>
              <a:spcBef>
                <a:spcPts val="1200"/>
              </a:spcBef>
              <a:spcAft>
                <a:spcPts val="1200"/>
              </a:spcAft>
              <a:defRPr/>
            </a:pPr>
            <a:r>
              <a:rPr lang="en-US" altLang="ko"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Develop a corporate strategy</a:t>
            </a:r>
          </a:p>
          <a:p>
            <a:pPr>
              <a:spcBef>
                <a:spcPts val="1200"/>
              </a:spcBef>
              <a:spcAft>
                <a:spcPts val="1200"/>
              </a:spcAft>
              <a:defRPr/>
            </a:pPr>
            <a:r>
              <a:rPr lang="en-US" altLang="ko"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Develop a management plan</a:t>
            </a:r>
          </a:p>
          <a:p>
            <a:pPr>
              <a:spcBef>
                <a:spcPts val="1200"/>
              </a:spcBef>
              <a:spcAft>
                <a:spcPts val="1200"/>
              </a:spcAft>
              <a:defRPr/>
            </a:pPr>
            <a:r>
              <a:rPr lang="en-US" altLang="zh-Han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Manage property design and construction</a:t>
            </a:r>
          </a:p>
          <a:p>
            <a:pPr>
              <a:spcBef>
                <a:spcPts val="1200"/>
              </a:spcBef>
              <a:spcAft>
                <a:spcPts val="1200"/>
              </a:spcAft>
              <a:defRPr/>
            </a:pPr>
            <a:r>
              <a:rPr lang="en-U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Hire management company leadership</a:t>
            </a:r>
            <a:endParaRPr lang="en-US" altLang="ko"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a:p>
            <a:pPr>
              <a:spcBef>
                <a:spcPts val="1200"/>
              </a:spcBef>
              <a:spcAft>
                <a:spcPts val="1200"/>
              </a:spcAft>
              <a:defRPr/>
            </a:pPr>
            <a:r>
              <a:rPr lang="en-U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Fulfill terms of management agreement</a:t>
            </a:r>
          </a:p>
        </p:txBody>
      </p:sp>
      <p:sp>
        <p:nvSpPr>
          <p:cNvPr id="4" name="Rounded Rectangle 3"/>
          <p:cNvSpPr/>
          <p:nvPr/>
        </p:nvSpPr>
        <p:spPr>
          <a:xfrm>
            <a:off x="1468063" y="1706251"/>
            <a:ext cx="457200" cy="457200"/>
          </a:xfrm>
          <a:prstGeom prst="roundRect">
            <a:avLst/>
          </a:prstGeom>
          <a:ln w="9525">
            <a:solidFill>
              <a:srgbClr val="41404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srgbClr val="414042"/>
              </a:solidFill>
              <a:latin typeface="Cambria" panose="02040503050406030204" pitchFamily="18" charset="0"/>
              <a:ea typeface="Cambria" panose="02040503050406030204" pitchFamily="18" charset="0"/>
            </a:endParaRPr>
          </a:p>
        </p:txBody>
      </p:sp>
      <p:sp>
        <p:nvSpPr>
          <p:cNvPr id="5" name="Rounded Rectangle 4"/>
          <p:cNvSpPr/>
          <p:nvPr/>
        </p:nvSpPr>
        <p:spPr>
          <a:xfrm>
            <a:off x="1457931" y="2387076"/>
            <a:ext cx="457200" cy="457200"/>
          </a:xfrm>
          <a:prstGeom prst="roundRect">
            <a:avLst/>
          </a:prstGeom>
          <a:ln w="12700">
            <a:solidFill>
              <a:srgbClr val="41404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srgbClr val="414042"/>
              </a:solidFill>
            </a:endParaRPr>
          </a:p>
        </p:txBody>
      </p:sp>
      <p:sp>
        <p:nvSpPr>
          <p:cNvPr id="6" name="Rounded Rectangle 5"/>
          <p:cNvSpPr/>
          <p:nvPr/>
        </p:nvSpPr>
        <p:spPr>
          <a:xfrm>
            <a:off x="1457931" y="3067901"/>
            <a:ext cx="457200" cy="457200"/>
          </a:xfrm>
          <a:prstGeom prst="roundRect">
            <a:avLst/>
          </a:prstGeom>
          <a:ln w="12700">
            <a:solidFill>
              <a:srgbClr val="41404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7" name="Rounded Rectangle 6"/>
          <p:cNvSpPr/>
          <p:nvPr/>
        </p:nvSpPr>
        <p:spPr>
          <a:xfrm>
            <a:off x="1457931" y="3748726"/>
            <a:ext cx="457200" cy="457200"/>
          </a:xfrm>
          <a:prstGeom prst="roundRect">
            <a:avLst/>
          </a:prstGeom>
          <a:ln w="12700">
            <a:solidFill>
              <a:srgbClr val="41404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8" name="Rounded Rectangle 7"/>
          <p:cNvSpPr/>
          <p:nvPr/>
        </p:nvSpPr>
        <p:spPr>
          <a:xfrm>
            <a:off x="1457931" y="4429551"/>
            <a:ext cx="457200" cy="457200"/>
          </a:xfrm>
          <a:prstGeom prst="roundRect">
            <a:avLst/>
          </a:prstGeom>
          <a:ln w="12700">
            <a:solidFill>
              <a:srgbClr val="41404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9" name="Rounded Rectangle 8"/>
          <p:cNvSpPr/>
          <p:nvPr/>
        </p:nvSpPr>
        <p:spPr>
          <a:xfrm>
            <a:off x="1457931" y="5110376"/>
            <a:ext cx="457200" cy="457200"/>
          </a:xfrm>
          <a:prstGeom prst="roundRect">
            <a:avLst/>
          </a:prstGeom>
          <a:ln w="12700">
            <a:solidFill>
              <a:srgbClr val="41404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10" name="Rounded Rectangle 9"/>
          <p:cNvSpPr/>
          <p:nvPr/>
        </p:nvSpPr>
        <p:spPr>
          <a:xfrm>
            <a:off x="1447800" y="5791200"/>
            <a:ext cx="457200" cy="457200"/>
          </a:xfrm>
          <a:prstGeom prst="roundRect">
            <a:avLst/>
          </a:prstGeom>
          <a:ln w="12700">
            <a:solidFill>
              <a:srgbClr val="41404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11" name="Multiply 10"/>
          <p:cNvSpPr/>
          <p:nvPr/>
        </p:nvSpPr>
        <p:spPr>
          <a:xfrm>
            <a:off x="1488326" y="2404908"/>
            <a:ext cx="436937" cy="457200"/>
          </a:xfrm>
          <a:prstGeom prst="mathMultiply">
            <a:avLst/>
          </a:prstGeom>
          <a:solidFill>
            <a:srgbClr val="414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Multiply 11"/>
          <p:cNvSpPr/>
          <p:nvPr/>
        </p:nvSpPr>
        <p:spPr>
          <a:xfrm>
            <a:off x="1488326" y="5801247"/>
            <a:ext cx="436937" cy="457200"/>
          </a:xfrm>
          <a:prstGeom prst="mathMultiply">
            <a:avLst/>
          </a:prstGeom>
          <a:solidFill>
            <a:srgbClr val="414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20F84619-952B-4B2C-9A89-ECC5F263D83F}"/>
              </a:ext>
            </a:extLst>
          </p:cNvPr>
          <p:cNvSpPr txBox="1"/>
          <p:nvPr/>
        </p:nvSpPr>
        <p:spPr>
          <a:xfrm>
            <a:off x="455745" y="609600"/>
            <a:ext cx="966158" cy="492443"/>
          </a:xfrm>
          <a:prstGeom prst="rect">
            <a:avLst/>
          </a:prstGeom>
          <a:noFill/>
        </p:spPr>
        <p:txBody>
          <a:bodyPr wrap="square" rtlCol="0">
            <a:spAutoFit/>
          </a:bodyPr>
          <a:lstStyle/>
          <a:p>
            <a:r>
              <a:rPr lang="en-US" sz="26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5.</a:t>
            </a:r>
          </a:p>
        </p:txBody>
      </p:sp>
      <p:sp>
        <p:nvSpPr>
          <p:cNvPr id="17" name="Multiply 11">
            <a:extLst>
              <a:ext uri="{FF2B5EF4-FFF2-40B4-BE49-F238E27FC236}">
                <a16:creationId xmlns:a16="http://schemas.microsoft.com/office/drawing/2014/main" id="{81830897-27B3-4760-82B2-4C34DB9EF584}"/>
              </a:ext>
            </a:extLst>
          </p:cNvPr>
          <p:cNvSpPr/>
          <p:nvPr/>
        </p:nvSpPr>
        <p:spPr>
          <a:xfrm>
            <a:off x="1468063" y="3747593"/>
            <a:ext cx="436937" cy="457200"/>
          </a:xfrm>
          <a:prstGeom prst="mathMultiply">
            <a:avLst/>
          </a:prstGeom>
          <a:solidFill>
            <a:srgbClr val="414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5390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1652620" y="2440308"/>
            <a:ext cx="7006087" cy="1384995"/>
          </a:xfrm>
          <a:prstGeom prst="rect">
            <a:avLst/>
          </a:prstGeom>
          <a:noFill/>
        </p:spPr>
        <p:txBody>
          <a:bodyPr wrap="square" rtlCol="0">
            <a:spAutoFit/>
          </a:bodyPr>
          <a:lstStyle/>
          <a:p>
            <a:pPr>
              <a:defRPr/>
            </a:pPr>
            <a:r>
              <a:rPr lang="en-US" sz="28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Representing the owner,  the  ________ ___________ hires and oversees property management.</a:t>
            </a:r>
          </a:p>
        </p:txBody>
      </p:sp>
      <p:sp>
        <p:nvSpPr>
          <p:cNvPr id="16" name="TextBox 15">
            <a:extLst>
              <a:ext uri="{FF2B5EF4-FFF2-40B4-BE49-F238E27FC236}">
                <a16:creationId xmlns:a16="http://schemas.microsoft.com/office/drawing/2014/main" id="{20F84619-952B-4B2C-9A89-ECC5F263D83F}"/>
              </a:ext>
            </a:extLst>
          </p:cNvPr>
          <p:cNvSpPr txBox="1"/>
          <p:nvPr/>
        </p:nvSpPr>
        <p:spPr>
          <a:xfrm>
            <a:off x="780249" y="2440308"/>
            <a:ext cx="966158" cy="492443"/>
          </a:xfrm>
          <a:prstGeom prst="rect">
            <a:avLst/>
          </a:prstGeom>
          <a:noFill/>
        </p:spPr>
        <p:txBody>
          <a:bodyPr wrap="square" rtlCol="0">
            <a:spAutoFit/>
          </a:bodyPr>
          <a:lstStyle/>
          <a:p>
            <a:r>
              <a:rPr lang="en-US" sz="26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6.</a:t>
            </a:r>
          </a:p>
        </p:txBody>
      </p:sp>
      <p:sp>
        <p:nvSpPr>
          <p:cNvPr id="15" name="TextBox 14">
            <a:extLst>
              <a:ext uri="{FF2B5EF4-FFF2-40B4-BE49-F238E27FC236}">
                <a16:creationId xmlns:a16="http://schemas.microsoft.com/office/drawing/2014/main" id="{FB6A2307-B13D-4EC4-B7FF-B26FC216E1F7}"/>
              </a:ext>
            </a:extLst>
          </p:cNvPr>
          <p:cNvSpPr txBox="1"/>
          <p:nvPr/>
        </p:nvSpPr>
        <p:spPr>
          <a:xfrm>
            <a:off x="6314754" y="2406396"/>
            <a:ext cx="3398807" cy="724619"/>
          </a:xfrm>
          <a:prstGeom prst="rect">
            <a:avLst/>
          </a:prstGeom>
        </p:spPr>
        <p:txBody>
          <a:bodyPr vert="horz" wrap="square" lIns="0" tIns="0" rIns="0" bIns="0" rtlCol="0">
            <a:normAutofit/>
          </a:bodyPr>
          <a:lstStyle/>
          <a:p>
            <a:pPr algn="l"/>
            <a:r>
              <a:rPr lang="en-US" sz="2800" dirty="0">
                <a:solidFill>
                  <a:srgbClr val="85CFF5"/>
                </a:solidFill>
                <a:latin typeface="Times New Roman" panose="02020603050405020304" pitchFamily="18" charset="0"/>
                <a:cs typeface="Times New Roman" panose="02020603050405020304" pitchFamily="18" charset="0"/>
              </a:rPr>
              <a:t>asset</a:t>
            </a:r>
          </a:p>
        </p:txBody>
      </p:sp>
      <p:sp>
        <p:nvSpPr>
          <p:cNvPr id="5" name="TextBox 4">
            <a:extLst>
              <a:ext uri="{FF2B5EF4-FFF2-40B4-BE49-F238E27FC236}">
                <a16:creationId xmlns:a16="http://schemas.microsoft.com/office/drawing/2014/main" id="{7D120E38-CFE7-4D0C-9AC2-3CC8BBD27544}"/>
              </a:ext>
            </a:extLst>
          </p:cNvPr>
          <p:cNvSpPr txBox="1"/>
          <p:nvPr/>
        </p:nvSpPr>
        <p:spPr>
          <a:xfrm>
            <a:off x="1950681" y="2821847"/>
            <a:ext cx="3398807" cy="724619"/>
          </a:xfrm>
          <a:prstGeom prst="rect">
            <a:avLst/>
          </a:prstGeom>
        </p:spPr>
        <p:txBody>
          <a:bodyPr vert="horz" wrap="square" lIns="0" tIns="0" rIns="0" bIns="0" rtlCol="0">
            <a:normAutofit/>
          </a:bodyPr>
          <a:lstStyle/>
          <a:p>
            <a:pPr algn="l"/>
            <a:r>
              <a:rPr lang="en-US" sz="2800" dirty="0">
                <a:solidFill>
                  <a:srgbClr val="85CFF5"/>
                </a:solidFill>
                <a:latin typeface="Times New Roman" panose="02020603050405020304" pitchFamily="18" charset="0"/>
                <a:cs typeface="Times New Roman" panose="02020603050405020304" pitchFamily="18" charset="0"/>
              </a:rPr>
              <a:t>manager</a:t>
            </a:r>
          </a:p>
        </p:txBody>
      </p:sp>
    </p:spTree>
    <p:custDataLst>
      <p:tags r:id="rId1"/>
    </p:custDataLst>
    <p:extLst>
      <p:ext uri="{BB962C8B-B14F-4D97-AF65-F5344CB8AC3E}">
        <p14:creationId xmlns:p14="http://schemas.microsoft.com/office/powerpoint/2010/main" val="92480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2A94BB-5EB4-465D-AD83-262D898DBE25}"/>
              </a:ext>
            </a:extLst>
          </p:cNvPr>
          <p:cNvSpPr>
            <a:spLocks noGrp="1"/>
          </p:cNvSpPr>
          <p:nvPr>
            <p:ph type="title"/>
          </p:nvPr>
        </p:nvSpPr>
        <p:spPr>
          <a:xfrm>
            <a:off x="785812" y="5129223"/>
            <a:ext cx="8358187" cy="578961"/>
          </a:xfrm>
        </p:spPr>
        <p:txBody>
          <a:bodyPr>
            <a:noAutofit/>
          </a:bodyPr>
          <a:lstStyle/>
          <a:p>
            <a:r>
              <a:rPr lang="en-US" sz="3800" dirty="0">
                <a:latin typeface="Times New Roman" panose="02020603050405020304" pitchFamily="18" charset="0"/>
                <a:cs typeface="Times New Roman" panose="02020603050405020304" pitchFamily="18" charset="0"/>
              </a:rPr>
              <a:t>Property Management in Louisiana</a:t>
            </a:r>
          </a:p>
        </p:txBody>
      </p:sp>
      <p:sp>
        <p:nvSpPr>
          <p:cNvPr id="5" name="Text Placeholder 4">
            <a:extLst>
              <a:ext uri="{FF2B5EF4-FFF2-40B4-BE49-F238E27FC236}">
                <a16:creationId xmlns:a16="http://schemas.microsoft.com/office/drawing/2014/main" id="{7B2BF939-166F-47AE-B11E-0F62A811262B}"/>
              </a:ext>
            </a:extLst>
          </p:cNvPr>
          <p:cNvSpPr>
            <a:spLocks noGrp="1"/>
          </p:cNvSpPr>
          <p:nvPr>
            <p:ph type="body" sz="quarter" idx="10"/>
          </p:nvPr>
        </p:nvSpPr>
        <p:spPr>
          <a:xfrm>
            <a:off x="785812" y="4714035"/>
            <a:ext cx="4994672" cy="578961"/>
          </a:xfrm>
        </p:spPr>
        <p:txBody>
          <a:bodyPr>
            <a:normAutofit/>
          </a:bodyPr>
          <a:lstStyle/>
          <a:p>
            <a:r>
              <a:rPr lang="en-US" sz="2400" dirty="0">
                <a:latin typeface="Times New Roman" panose="02020603050405020304" pitchFamily="18" charset="0"/>
                <a:cs typeface="Times New Roman" panose="02020603050405020304" pitchFamily="18" charset="0"/>
              </a:rPr>
              <a:t>Lesson 2</a:t>
            </a:r>
          </a:p>
        </p:txBody>
      </p:sp>
    </p:spTree>
    <p:custDataLst>
      <p:tags r:id="rId1"/>
    </p:custDataLst>
    <p:extLst>
      <p:ext uri="{BB962C8B-B14F-4D97-AF65-F5344CB8AC3E}">
        <p14:creationId xmlns:p14="http://schemas.microsoft.com/office/powerpoint/2010/main" val="25119103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C6F841-91BD-4F6E-A62B-B925746EBE76}"/>
              </a:ext>
            </a:extLst>
          </p:cNvPr>
          <p:cNvSpPr>
            <a:spLocks noGrp="1"/>
          </p:cNvSpPr>
          <p:nvPr>
            <p:ph type="body" sz="quarter" idx="10"/>
          </p:nvPr>
        </p:nvSpPr>
        <p:spPr>
          <a:xfrm>
            <a:off x="1400175" y="1360170"/>
            <a:ext cx="6979550" cy="4137660"/>
          </a:xfrm>
        </p:spPr>
        <p:txBody>
          <a:bodyPr>
            <a:normAutofit/>
          </a:bodyPr>
          <a:lstStyle/>
          <a:p>
            <a:pPr>
              <a:lnSpc>
                <a:spcPts val="2400"/>
              </a:lnSpc>
              <a:spcBef>
                <a:spcPts val="0"/>
              </a:spcBef>
            </a:pPr>
            <a:r>
              <a:rPr lang="en-US" sz="2200" i="0" dirty="0">
                <a:solidFill>
                  <a:srgbClr val="85CFF5"/>
                </a:solidFill>
                <a:latin typeface="Times New Roman" panose="02020603050405020304" pitchFamily="18" charset="0"/>
                <a:cs typeface="Times New Roman" panose="02020603050405020304" pitchFamily="18" charset="0"/>
              </a:rPr>
              <a:t>“Property management” </a:t>
            </a:r>
            <a:r>
              <a:rPr lang="en-US" sz="2200" i="0" dirty="0">
                <a:latin typeface="Times New Roman" panose="02020603050405020304" pitchFamily="18" charset="0"/>
                <a:cs typeface="Times New Roman" panose="02020603050405020304" pitchFamily="18" charset="0"/>
              </a:rPr>
              <a:t>means the marketing, leasing, or overall management of real property for others for a fee, commission, compensation, or other valuable consideration.</a:t>
            </a:r>
          </a:p>
          <a:p>
            <a:pPr>
              <a:lnSpc>
                <a:spcPts val="2400"/>
              </a:lnSpc>
              <a:spcBef>
                <a:spcPts val="0"/>
              </a:spcBef>
            </a:pPr>
            <a:endParaRPr lang="en-US" sz="2200" i="0" dirty="0">
              <a:latin typeface="Times New Roman" panose="02020603050405020304" pitchFamily="18" charset="0"/>
              <a:cs typeface="Times New Roman" panose="02020603050405020304" pitchFamily="18" charset="0"/>
            </a:endParaRPr>
          </a:p>
          <a:p>
            <a:pPr>
              <a:lnSpc>
                <a:spcPts val="2400"/>
              </a:lnSpc>
              <a:spcBef>
                <a:spcPts val="0"/>
              </a:spcBef>
            </a:pPr>
            <a:r>
              <a:rPr lang="en-US" sz="2200" i="0" dirty="0">
                <a:solidFill>
                  <a:srgbClr val="85CFF5"/>
                </a:solidFill>
                <a:latin typeface="Times New Roman" panose="02020603050405020304" pitchFamily="18" charset="0"/>
                <a:cs typeface="Times New Roman" panose="02020603050405020304" pitchFamily="18" charset="0"/>
              </a:rPr>
              <a:t>“Property manager” </a:t>
            </a:r>
            <a:r>
              <a:rPr lang="en-US" sz="2200" i="0" dirty="0">
                <a:latin typeface="Times New Roman" panose="02020603050405020304" pitchFamily="18" charset="0"/>
                <a:cs typeface="Times New Roman" panose="02020603050405020304" pitchFamily="18" charset="0"/>
              </a:rPr>
              <a:t>means one who, for a fee, commission, or other valuable consideration, manages real estate, including the collection of rents, supervision of property maintenance, and accounting for fees received for another.</a:t>
            </a:r>
          </a:p>
          <a:p>
            <a:pPr>
              <a:lnSpc>
                <a:spcPts val="2400"/>
              </a:lnSpc>
              <a:spcBef>
                <a:spcPts val="0"/>
              </a:spcBef>
            </a:pPr>
            <a:endParaRPr lang="en-US" sz="2200" i="0" dirty="0">
              <a:latin typeface="Times New Roman" panose="02020603050405020304" pitchFamily="18" charset="0"/>
              <a:cs typeface="Times New Roman" panose="02020603050405020304" pitchFamily="18" charset="0"/>
            </a:endParaRPr>
          </a:p>
          <a:p>
            <a:pPr>
              <a:lnSpc>
                <a:spcPts val="2400"/>
              </a:lnSpc>
              <a:spcBef>
                <a:spcPts val="0"/>
              </a:spcBef>
            </a:pPr>
            <a:r>
              <a:rPr lang="en-US" sz="2200" i="0" dirty="0">
                <a:latin typeface="Times New Roman" panose="02020603050405020304" pitchFamily="18" charset="0"/>
                <a:cs typeface="Times New Roman" panose="02020603050405020304" pitchFamily="18" charset="0"/>
              </a:rPr>
              <a:t>- Louisiana Real Estate License Law</a:t>
            </a:r>
            <a:endParaRPr lang="en-US" sz="22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2187553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39273-22E4-4AA5-9470-19ED6BA5524E}"/>
              </a:ext>
            </a:extLst>
          </p:cNvPr>
          <p:cNvSpPr>
            <a:spLocks noGrp="1"/>
          </p:cNvSpPr>
          <p:nvPr>
            <p:ph type="title"/>
          </p:nvPr>
        </p:nvSpPr>
        <p:spPr/>
        <p:txBody>
          <a:bodyPr>
            <a:noAutofit/>
          </a:bodyPr>
          <a:lstStyle/>
          <a:p>
            <a:r>
              <a:rPr lang="en-US" sz="3600" dirty="0">
                <a:latin typeface="Times New Roman" panose="02020603050405020304" pitchFamily="18" charset="0"/>
                <a:cs typeface="Times New Roman" panose="02020603050405020304" pitchFamily="18" charset="0"/>
              </a:rPr>
              <a:t>License law</a:t>
            </a:r>
          </a:p>
        </p:txBody>
      </p:sp>
      <p:pic>
        <p:nvPicPr>
          <p:cNvPr id="7" name="Picture 6" descr="A close up of a logo&#10;&#10;Description automatically generated">
            <a:extLst>
              <a:ext uri="{FF2B5EF4-FFF2-40B4-BE49-F238E27FC236}">
                <a16:creationId xmlns:a16="http://schemas.microsoft.com/office/drawing/2014/main" id="{3E9E6B44-B2C6-4E56-B3DE-C7BB994DBF9A}"/>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7524" b="93619" l="10000" r="90000">
                        <a14:foregroundMark x1="32071" y1="7619" x2="32071" y2="7619"/>
                        <a14:foregroundMark x1="82857" y1="90857" x2="82857" y2="90857"/>
                        <a14:foregroundMark x1="79571" y1="93619" x2="79571" y2="93619"/>
                        <a14:foregroundMark x1="81214" y1="70048" x2="81214" y2="70048"/>
                        <a14:foregroundMark x1="80500" y1="76571" x2="80500" y2="76571"/>
                        <a14:foregroundMark x1="80750" y1="73429" x2="80750" y2="73429"/>
                      </a14:backgroundRemoval>
                    </a14:imgEffect>
                  </a14:imgLayer>
                </a14:imgProps>
              </a:ext>
              <a:ext uri="{28A0092B-C50C-407E-A947-70E740481C1C}">
                <a14:useLocalDpi xmlns:a14="http://schemas.microsoft.com/office/drawing/2010/main"/>
              </a:ext>
            </a:extLst>
          </a:blip>
          <a:stretch>
            <a:fillRect/>
          </a:stretch>
        </p:blipFill>
        <p:spPr>
          <a:xfrm>
            <a:off x="6215271" y="4007966"/>
            <a:ext cx="2690189" cy="2017642"/>
          </a:xfrm>
          <a:prstGeom prst="rect">
            <a:avLst/>
          </a:prstGeom>
        </p:spPr>
      </p:pic>
    </p:spTree>
    <p:custDataLst>
      <p:tags r:id="rId1"/>
    </p:custDataLst>
    <p:extLst>
      <p:ext uri="{BB962C8B-B14F-4D97-AF65-F5344CB8AC3E}">
        <p14:creationId xmlns:p14="http://schemas.microsoft.com/office/powerpoint/2010/main" val="3368709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Overview of Commercial Real Estate</a:t>
            </a:r>
          </a:p>
        </p:txBody>
      </p:sp>
      <p:sp>
        <p:nvSpPr>
          <p:cNvPr id="3" name="Content Placeholder 2"/>
          <p:cNvSpPr>
            <a:spLocks noGrp="1"/>
          </p:cNvSpPr>
          <p:nvPr>
            <p:ph idx="1"/>
          </p:nvPr>
        </p:nvSpPr>
        <p:spPr/>
        <p:txBody>
          <a:bodyPr>
            <a:normAutofit/>
          </a:bodyPr>
          <a:lstStyle/>
          <a:p>
            <a:pPr marL="0" indent="0">
              <a:lnSpc>
                <a:spcPct val="100000"/>
              </a:lnSpc>
              <a:buNone/>
            </a:pPr>
            <a:r>
              <a:rPr lang="en-US" sz="2400" dirty="0">
                <a:solidFill>
                  <a:srgbClr val="005870"/>
                </a:solidFill>
                <a:latin typeface="Times New Roman" panose="02020603050405020304" pitchFamily="18" charset="0"/>
                <a:cs typeface="Times New Roman" panose="02020603050405020304" pitchFamily="18" charset="0"/>
              </a:rPr>
              <a:t>Property Type Markets</a:t>
            </a:r>
          </a:p>
          <a:p>
            <a:pPr lvl="1">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Single Family dwelling</a:t>
            </a:r>
          </a:p>
          <a:p>
            <a:pPr lvl="1">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Duplex – Fourplex</a:t>
            </a:r>
          </a:p>
          <a:p>
            <a:pPr lvl="1">
              <a:lnSpc>
                <a:spcPct val="100000"/>
              </a:lnSpc>
              <a:spcBef>
                <a:spcPts val="300"/>
              </a:spcBef>
              <a:spcAft>
                <a:spcPts val="300"/>
              </a:spcAft>
            </a:pPr>
            <a:r>
              <a:rPr lang="en-US" sz="2200" dirty="0">
                <a:solidFill>
                  <a:schemeClr val="tx1"/>
                </a:solidFill>
                <a:latin typeface="Times New Roman" panose="02020603050405020304" pitchFamily="18" charset="0"/>
                <a:cs typeface="Times New Roman" panose="02020603050405020304" pitchFamily="18" charset="0"/>
              </a:rPr>
              <a:t>Office Buildings</a:t>
            </a:r>
          </a:p>
        </p:txBody>
      </p:sp>
      <p:sp>
        <p:nvSpPr>
          <p:cNvPr id="4" name="Slide Number Placeholder 3">
            <a:extLst>
              <a:ext uri="{FF2B5EF4-FFF2-40B4-BE49-F238E27FC236}">
                <a16:creationId xmlns:a16="http://schemas.microsoft.com/office/drawing/2014/main" id="{359F5656-FDE5-432B-8543-294147980C8B}"/>
              </a:ext>
            </a:extLst>
          </p:cNvPr>
          <p:cNvSpPr>
            <a:spLocks noGrp="1"/>
          </p:cNvSpPr>
          <p:nvPr>
            <p:ph type="sldNum" sz="quarter" idx="10"/>
          </p:nvPr>
        </p:nvSpPr>
        <p:spPr/>
        <p:txBody>
          <a:bodyPr/>
          <a:lstStyle/>
          <a:p>
            <a:fld id="{B9E1C8A5-9C65-4F56-8705-354FF305CE30}" type="slidenum">
              <a:rPr lang="en-US" smtClean="0"/>
              <a:pPr/>
              <a:t>9</a:t>
            </a:fld>
            <a:endParaRPr lang="en-US"/>
          </a:p>
        </p:txBody>
      </p:sp>
    </p:spTree>
    <p:custDataLst>
      <p:tags r:id="rId1"/>
    </p:custDataLst>
    <p:extLst>
      <p:ext uri="{BB962C8B-B14F-4D97-AF65-F5344CB8AC3E}">
        <p14:creationId xmlns:p14="http://schemas.microsoft.com/office/powerpoint/2010/main" val="35095183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9E82FD-4B43-45CF-A527-8F3B55286CB8}"/>
              </a:ext>
            </a:extLst>
          </p:cNvPr>
          <p:cNvSpPr>
            <a:spLocks noGrp="1"/>
          </p:cNvSpPr>
          <p:nvPr>
            <p:ph idx="4294967295"/>
          </p:nvPr>
        </p:nvSpPr>
        <p:spPr>
          <a:xfrm>
            <a:off x="509381" y="1892527"/>
            <a:ext cx="4340225" cy="2143125"/>
          </a:xfrm>
        </p:spPr>
        <p:txBody>
          <a:bodyPr/>
          <a:lstStyle/>
          <a:p>
            <a:pPr marL="0" indent="0">
              <a:buNone/>
            </a:pPr>
            <a:r>
              <a:rPr lang="en-US" dirty="0">
                <a:solidFill>
                  <a:schemeClr val="tx1"/>
                </a:solidFill>
                <a:latin typeface="Times New Roman" panose="02020603050405020304" pitchFamily="18" charset="0"/>
                <a:cs typeface="Times New Roman" panose="02020603050405020304" pitchFamily="18" charset="0"/>
              </a:rPr>
              <a:t>Are property managers required to be </a:t>
            </a:r>
            <a:r>
              <a:rPr lang="en-US" b="1" dirty="0">
                <a:solidFill>
                  <a:srgbClr val="005870"/>
                </a:solidFill>
                <a:latin typeface="Times New Roman" panose="02020603050405020304" pitchFamily="18" charset="0"/>
                <a:cs typeface="Times New Roman" panose="02020603050405020304" pitchFamily="18" charset="0"/>
              </a:rPr>
              <a:t>licensed real estate brokers </a:t>
            </a:r>
            <a:r>
              <a:rPr lang="en-US" dirty="0">
                <a:solidFill>
                  <a:schemeClr val="tx1"/>
                </a:solidFill>
                <a:latin typeface="Times New Roman" panose="02020603050405020304" pitchFamily="18" charset="0"/>
                <a:cs typeface="Times New Roman" panose="02020603050405020304" pitchFamily="18" charset="0"/>
              </a:rPr>
              <a:t>in the State of Louisiana?</a:t>
            </a:r>
          </a:p>
        </p:txBody>
      </p:sp>
      <p:pic>
        <p:nvPicPr>
          <p:cNvPr id="5" name="Picture 4">
            <a:extLst>
              <a:ext uri="{FF2B5EF4-FFF2-40B4-BE49-F238E27FC236}">
                <a16:creationId xmlns:a16="http://schemas.microsoft.com/office/drawing/2014/main" id="{504AEAF7-A196-47D6-9DE7-A53484C1E5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54217" y="1709529"/>
            <a:ext cx="3101498" cy="4652247"/>
          </a:xfrm>
          <a:prstGeom prst="rect">
            <a:avLst/>
          </a:prstGeom>
        </p:spPr>
      </p:pic>
      <p:sp>
        <p:nvSpPr>
          <p:cNvPr id="10" name="Rectangle 9">
            <a:extLst>
              <a:ext uri="{FF2B5EF4-FFF2-40B4-BE49-F238E27FC236}">
                <a16:creationId xmlns:a16="http://schemas.microsoft.com/office/drawing/2014/main" id="{932909CA-D6BA-4064-B34A-D9F17FFD3DB3}"/>
              </a:ext>
            </a:extLst>
          </p:cNvPr>
          <p:cNvSpPr/>
          <p:nvPr/>
        </p:nvSpPr>
        <p:spPr>
          <a:xfrm>
            <a:off x="509381" y="3429000"/>
            <a:ext cx="4340915" cy="2932776"/>
          </a:xfrm>
          <a:prstGeom prst="rect">
            <a:avLst/>
          </a:prstGeom>
          <a:solidFill>
            <a:srgbClr val="0058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85CFF5"/>
                </a:solidFill>
                <a:latin typeface="Times New Roman" panose="02020603050405020304" pitchFamily="18" charset="0"/>
                <a:cs typeface="Times New Roman" panose="02020603050405020304" pitchFamily="18" charset="0"/>
              </a:rPr>
              <a:t>Yes. </a:t>
            </a:r>
            <a:r>
              <a:rPr lang="en-US" sz="2200" dirty="0">
                <a:latin typeface="Times New Roman" panose="02020603050405020304" pitchFamily="18" charset="0"/>
                <a:cs typeface="Times New Roman" panose="02020603050405020304" pitchFamily="18" charset="0"/>
              </a:rPr>
              <a:t>Anyone who…”[s]ells, exchanges, purchases, manages, rents, or leases or negotiates the sale, exchange, purchase, rental, or leasing of real estate”</a:t>
            </a:r>
          </a:p>
          <a:p>
            <a:pPr algn="ctr"/>
            <a:endParaRPr lang="en-US" sz="2200" dirty="0">
              <a:latin typeface="Times New Roman" panose="02020603050405020304" pitchFamily="18" charset="0"/>
              <a:cs typeface="Times New Roman" panose="02020603050405020304" pitchFamily="18" charset="0"/>
            </a:endParaRPr>
          </a:p>
          <a:p>
            <a:pPr algn="ctr"/>
            <a:r>
              <a:rPr lang="en-US" sz="2200" u="sng" dirty="0">
                <a:latin typeface="Times New Roman" panose="02020603050405020304" pitchFamily="18" charset="0"/>
                <a:cs typeface="Times New Roman" panose="02020603050405020304" pitchFamily="18" charset="0"/>
              </a:rPr>
              <a:t>For more than one owner</a:t>
            </a:r>
          </a:p>
        </p:txBody>
      </p:sp>
      <p:sp>
        <p:nvSpPr>
          <p:cNvPr id="6" name="Slide Number Placeholder 1">
            <a:extLst>
              <a:ext uri="{FF2B5EF4-FFF2-40B4-BE49-F238E27FC236}">
                <a16:creationId xmlns:a16="http://schemas.microsoft.com/office/drawing/2014/main" id="{2D7E080C-57CA-4D81-AB58-A34D9D5C9FF3}"/>
              </a:ext>
            </a:extLst>
          </p:cNvPr>
          <p:cNvSpPr>
            <a:spLocks noGrp="1"/>
          </p:cNvSpPr>
          <p:nvPr>
            <p:ph type="sldNum" sz="quarter" idx="10"/>
          </p:nvPr>
        </p:nvSpPr>
        <p:spPr>
          <a:xfrm>
            <a:off x="262101" y="6361776"/>
            <a:ext cx="2057400" cy="365125"/>
          </a:xfrm>
        </p:spPr>
        <p:txBody>
          <a:bodyPr/>
          <a:lstStyle/>
          <a:p>
            <a:fld id="{B9E1C8A5-9C65-4F56-8705-354FF305CE30}" type="slidenum">
              <a:rPr lang="en-US" smtClean="0">
                <a:solidFill>
                  <a:schemeClr val="tx1"/>
                </a:solidFill>
              </a:rPr>
              <a:pPr/>
              <a:t>90</a:t>
            </a:fld>
            <a:endParaRPr lang="en-US" dirty="0">
              <a:solidFill>
                <a:schemeClr val="tx1"/>
              </a:solidFill>
            </a:endParaRPr>
          </a:p>
        </p:txBody>
      </p:sp>
    </p:spTree>
    <p:custDataLst>
      <p:tags r:id="rId1"/>
    </p:custDataLst>
    <p:extLst>
      <p:ext uri="{BB962C8B-B14F-4D97-AF65-F5344CB8AC3E}">
        <p14:creationId xmlns:p14="http://schemas.microsoft.com/office/powerpoint/2010/main" val="25251501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B0CF2C-4D64-4625-B10A-165074D4ECFF}"/>
              </a:ext>
            </a:extLst>
          </p:cNvPr>
          <p:cNvSpPr>
            <a:spLocks noGrp="1"/>
          </p:cNvSpPr>
          <p:nvPr>
            <p:ph idx="4294967295"/>
          </p:nvPr>
        </p:nvSpPr>
        <p:spPr>
          <a:xfrm>
            <a:off x="588340" y="1443605"/>
            <a:ext cx="5020889" cy="4352925"/>
          </a:xfrm>
        </p:spPr>
        <p:txBody>
          <a:bodyPr>
            <a:normAutofit/>
          </a:bodyPr>
          <a:lstStyle/>
          <a:p>
            <a:pPr marL="0" indent="0">
              <a:buNone/>
            </a:pPr>
            <a:r>
              <a:rPr lang="en-US" sz="2200" dirty="0">
                <a:solidFill>
                  <a:schemeClr val="tx1"/>
                </a:solidFill>
                <a:latin typeface="Times New Roman" panose="02020603050405020304" pitchFamily="18" charset="0"/>
                <a:cs typeface="Times New Roman" panose="02020603050405020304" pitchFamily="18" charset="0"/>
              </a:rPr>
              <a:t>When is a broker license </a:t>
            </a:r>
            <a:r>
              <a:rPr lang="en-US" sz="2200" dirty="0">
                <a:solidFill>
                  <a:srgbClr val="005870"/>
                </a:solidFill>
                <a:latin typeface="Times New Roman" panose="02020603050405020304" pitchFamily="18" charset="0"/>
                <a:cs typeface="Times New Roman" panose="02020603050405020304" pitchFamily="18" charset="0"/>
              </a:rPr>
              <a:t>not required</a:t>
            </a:r>
            <a:r>
              <a:rPr lang="en-US" sz="2200" dirty="0">
                <a:latin typeface="Times New Roman" panose="02020603050405020304" pitchFamily="18" charset="0"/>
                <a:cs typeface="Times New Roman" panose="02020603050405020304" pitchFamily="18" charset="0"/>
              </a:rPr>
              <a:t>?</a:t>
            </a:r>
          </a:p>
        </p:txBody>
      </p:sp>
      <p:graphicFrame>
        <p:nvGraphicFramePr>
          <p:cNvPr id="4" name="Diagram 3">
            <a:extLst>
              <a:ext uri="{FF2B5EF4-FFF2-40B4-BE49-F238E27FC236}">
                <a16:creationId xmlns:a16="http://schemas.microsoft.com/office/drawing/2014/main" id="{FCB81B7C-2EE6-48C9-B2F6-7E16612E43EF}"/>
              </a:ext>
            </a:extLst>
          </p:cNvPr>
          <p:cNvGraphicFramePr/>
          <p:nvPr>
            <p:extLst>
              <p:ext uri="{D42A27DB-BD31-4B8C-83A1-F6EECF244321}">
                <p14:modId xmlns:p14="http://schemas.microsoft.com/office/powerpoint/2010/main" val="2176335438"/>
              </p:ext>
            </p:extLst>
          </p:nvPr>
        </p:nvGraphicFramePr>
        <p:xfrm>
          <a:off x="588893" y="2912663"/>
          <a:ext cx="4539698" cy="35462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descr="A person sitting at a table in front of a window&#10;&#10;Description automatically generated">
            <a:extLst>
              <a:ext uri="{FF2B5EF4-FFF2-40B4-BE49-F238E27FC236}">
                <a16:creationId xmlns:a16="http://schemas.microsoft.com/office/drawing/2014/main" id="{CCADBB53-A5A6-4588-9EB1-4727E57BED1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758898" y="1828799"/>
            <a:ext cx="2994991" cy="4492487"/>
          </a:xfrm>
          <a:prstGeom prst="rect">
            <a:avLst/>
          </a:prstGeom>
        </p:spPr>
      </p:pic>
      <p:sp>
        <p:nvSpPr>
          <p:cNvPr id="5" name="TextBox 4">
            <a:extLst>
              <a:ext uri="{FF2B5EF4-FFF2-40B4-BE49-F238E27FC236}">
                <a16:creationId xmlns:a16="http://schemas.microsoft.com/office/drawing/2014/main" id="{D7CFBEAE-9DD3-440E-AE6B-4B1EE389E87C}"/>
              </a:ext>
            </a:extLst>
          </p:cNvPr>
          <p:cNvSpPr txBox="1"/>
          <p:nvPr/>
        </p:nvSpPr>
        <p:spPr>
          <a:xfrm>
            <a:off x="663728" y="2375950"/>
            <a:ext cx="4539697" cy="536713"/>
          </a:xfrm>
          <a:prstGeom prst="rect">
            <a:avLst/>
          </a:prstGeom>
        </p:spPr>
        <p:txBody>
          <a:bodyPr vert="horz" wrap="square" lIns="0" tIns="0" rIns="0" bIns="0" rtlCol="0">
            <a:normAutofit fontScale="92500"/>
          </a:bodyPr>
          <a:lstStyle/>
          <a:p>
            <a:pPr algn="l"/>
            <a:r>
              <a:rPr lang="en-US" sz="2200" dirty="0"/>
              <a:t>Under</a:t>
            </a:r>
            <a:r>
              <a:rPr lang="en-US" sz="2200" dirty="0">
                <a:solidFill>
                  <a:srgbClr val="434E7E"/>
                </a:solidFill>
              </a:rPr>
              <a:t> </a:t>
            </a:r>
            <a:r>
              <a:rPr lang="en-US" sz="2200" b="1" u="sng" dirty="0">
                <a:solidFill>
                  <a:srgbClr val="005870"/>
                </a:solidFill>
              </a:rPr>
              <a:t>sponsoring broker supervision:</a:t>
            </a:r>
          </a:p>
        </p:txBody>
      </p:sp>
      <p:sp>
        <p:nvSpPr>
          <p:cNvPr id="2" name="Slide Number Placeholder 1">
            <a:extLst>
              <a:ext uri="{FF2B5EF4-FFF2-40B4-BE49-F238E27FC236}">
                <a16:creationId xmlns:a16="http://schemas.microsoft.com/office/drawing/2014/main" id="{494EF14A-39F9-4F3E-8C35-7F809DD8816A}"/>
              </a:ext>
            </a:extLst>
          </p:cNvPr>
          <p:cNvSpPr>
            <a:spLocks noGrp="1"/>
          </p:cNvSpPr>
          <p:nvPr>
            <p:ph type="sldNum" sz="quarter" idx="10"/>
          </p:nvPr>
        </p:nvSpPr>
        <p:spPr/>
        <p:txBody>
          <a:bodyPr/>
          <a:lstStyle/>
          <a:p>
            <a:fld id="{B9E1C8A5-9C65-4F56-8705-354FF305CE30}" type="slidenum">
              <a:rPr lang="en-US" smtClean="0"/>
              <a:pPr/>
              <a:t>91</a:t>
            </a:fld>
            <a:endParaRPr lang="en-US"/>
          </a:p>
        </p:txBody>
      </p:sp>
    </p:spTree>
    <p:custDataLst>
      <p:tags r:id="rId1"/>
    </p:custDataLst>
    <p:extLst>
      <p:ext uri="{BB962C8B-B14F-4D97-AF65-F5344CB8AC3E}">
        <p14:creationId xmlns:p14="http://schemas.microsoft.com/office/powerpoint/2010/main" val="3311225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39273-22E4-4AA5-9470-19ED6BA5524E}"/>
              </a:ext>
            </a:extLst>
          </p:cNvPr>
          <p:cNvSpPr>
            <a:spLocks noGrp="1"/>
          </p:cNvSpPr>
          <p:nvPr>
            <p:ph type="title"/>
          </p:nvPr>
        </p:nvSpPr>
        <p:spPr>
          <a:xfrm>
            <a:off x="785813" y="2766224"/>
            <a:ext cx="5429458" cy="578961"/>
          </a:xfrm>
        </p:spPr>
        <p:txBody>
          <a:bodyPr>
            <a:noAutofit/>
          </a:bodyPr>
          <a:lstStyle/>
          <a:p>
            <a:r>
              <a:rPr lang="en-US" sz="3600" dirty="0">
                <a:latin typeface="Times New Roman" panose="02020603050405020304" pitchFamily="18" charset="0"/>
                <a:cs typeface="Times New Roman" panose="02020603050405020304" pitchFamily="18" charset="0"/>
              </a:rPr>
              <a:t>Management agreement</a:t>
            </a:r>
          </a:p>
        </p:txBody>
      </p:sp>
      <p:pic>
        <p:nvPicPr>
          <p:cNvPr id="9" name="Picture 8" descr="A close up of a logo&#10;&#10;Description automatically generated">
            <a:extLst>
              <a:ext uri="{FF2B5EF4-FFF2-40B4-BE49-F238E27FC236}">
                <a16:creationId xmlns:a16="http://schemas.microsoft.com/office/drawing/2014/main" id="{AFD39C4F-C21C-4B4C-9F14-71EA35CE45D1}"/>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7524" b="93619" l="10000" r="90000">
                        <a14:foregroundMark x1="32071" y1="7619" x2="32071" y2="7619"/>
                        <a14:foregroundMark x1="82857" y1="90857" x2="82857" y2="90857"/>
                        <a14:foregroundMark x1="79571" y1="93619" x2="79571" y2="93619"/>
                        <a14:foregroundMark x1="81214" y1="70048" x2="81214" y2="70048"/>
                        <a14:foregroundMark x1="80500" y1="76571" x2="80500" y2="76571"/>
                        <a14:foregroundMark x1="80750" y1="73429" x2="80750" y2="73429"/>
                      </a14:backgroundRemoval>
                    </a14:imgEffect>
                  </a14:imgLayer>
                </a14:imgProps>
              </a:ext>
              <a:ext uri="{28A0092B-C50C-407E-A947-70E740481C1C}">
                <a14:useLocalDpi xmlns:a14="http://schemas.microsoft.com/office/drawing/2010/main"/>
              </a:ext>
            </a:extLst>
          </a:blip>
          <a:stretch>
            <a:fillRect/>
          </a:stretch>
        </p:blipFill>
        <p:spPr>
          <a:xfrm>
            <a:off x="6215271" y="4007966"/>
            <a:ext cx="2690189" cy="2017642"/>
          </a:xfrm>
          <a:prstGeom prst="rect">
            <a:avLst/>
          </a:prstGeom>
        </p:spPr>
      </p:pic>
    </p:spTree>
    <p:custDataLst>
      <p:tags r:id="rId1"/>
    </p:custDataLst>
    <p:extLst>
      <p:ext uri="{BB962C8B-B14F-4D97-AF65-F5344CB8AC3E}">
        <p14:creationId xmlns:p14="http://schemas.microsoft.com/office/powerpoint/2010/main" val="14849282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6BB17A-6AD5-4883-9780-5F977B3F7DC7}"/>
              </a:ext>
            </a:extLst>
          </p:cNvPr>
          <p:cNvSpPr>
            <a:spLocks noGrp="1"/>
          </p:cNvSpPr>
          <p:nvPr>
            <p:ph idx="4294967295"/>
          </p:nvPr>
        </p:nvSpPr>
        <p:spPr>
          <a:xfrm>
            <a:off x="679938" y="2347297"/>
            <a:ext cx="4262438" cy="4351337"/>
          </a:xfrm>
        </p:spPr>
        <p:txBody>
          <a:bodyPr/>
          <a:lstStyle/>
          <a:p>
            <a:pPr marL="0" indent="0">
              <a:buNone/>
            </a:pPr>
            <a:r>
              <a:rPr lang="en-US" sz="2200" dirty="0">
                <a:solidFill>
                  <a:schemeClr val="tx1"/>
                </a:solidFill>
                <a:latin typeface="Times New Roman" panose="02020603050405020304" pitchFamily="18" charset="0"/>
                <a:cs typeface="Times New Roman" panose="02020603050405020304" pitchFamily="18" charset="0"/>
              </a:rPr>
              <a:t>Written authorization from property owner(s) to manage property</a:t>
            </a:r>
          </a:p>
        </p:txBody>
      </p:sp>
      <p:sp>
        <p:nvSpPr>
          <p:cNvPr id="8" name="TextBox 7">
            <a:extLst>
              <a:ext uri="{FF2B5EF4-FFF2-40B4-BE49-F238E27FC236}">
                <a16:creationId xmlns:a16="http://schemas.microsoft.com/office/drawing/2014/main" id="{64D0753D-4EC2-4077-8727-91D362F205C5}"/>
              </a:ext>
            </a:extLst>
          </p:cNvPr>
          <p:cNvSpPr txBox="1"/>
          <p:nvPr/>
        </p:nvSpPr>
        <p:spPr>
          <a:xfrm>
            <a:off x="679938" y="1705708"/>
            <a:ext cx="3892062" cy="416170"/>
          </a:xfrm>
          <a:prstGeom prst="rect">
            <a:avLst/>
          </a:prstGeom>
        </p:spPr>
        <p:txBody>
          <a:bodyPr vert="horz" wrap="square" lIns="0" tIns="0" rIns="0" bIns="0" rtlCol="0">
            <a:normAutofit/>
          </a:bodyPr>
          <a:lstStyle/>
          <a:p>
            <a:pPr algn="l"/>
            <a:r>
              <a:rPr lang="en-US" sz="2400" dirty="0">
                <a:solidFill>
                  <a:srgbClr val="005870"/>
                </a:solidFill>
                <a:latin typeface="Times New Roman" panose="02020603050405020304" pitchFamily="18" charset="0"/>
                <a:cs typeface="Times New Roman" panose="02020603050405020304" pitchFamily="18" charset="0"/>
              </a:rPr>
              <a:t>Management agreements</a:t>
            </a:r>
          </a:p>
        </p:txBody>
      </p:sp>
      <p:pic>
        <p:nvPicPr>
          <p:cNvPr id="10" name="Picture 9" descr="A close up of a device&#10;&#10;Description automatically generated">
            <a:extLst>
              <a:ext uri="{FF2B5EF4-FFF2-40B4-BE49-F238E27FC236}">
                <a16:creationId xmlns:a16="http://schemas.microsoft.com/office/drawing/2014/main" id="{DA9B3175-7BC4-41F2-BAAC-DCBFE68FB5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13008" y="1528044"/>
            <a:ext cx="3091200" cy="4636800"/>
          </a:xfrm>
          <a:prstGeom prst="rect">
            <a:avLst/>
          </a:prstGeom>
        </p:spPr>
      </p:pic>
      <p:sp>
        <p:nvSpPr>
          <p:cNvPr id="2" name="Slide Number Placeholder 1">
            <a:extLst>
              <a:ext uri="{FF2B5EF4-FFF2-40B4-BE49-F238E27FC236}">
                <a16:creationId xmlns:a16="http://schemas.microsoft.com/office/drawing/2014/main" id="{944DDFFA-3EAA-4346-A8B8-D22988562C0B}"/>
              </a:ext>
            </a:extLst>
          </p:cNvPr>
          <p:cNvSpPr>
            <a:spLocks noGrp="1"/>
          </p:cNvSpPr>
          <p:nvPr>
            <p:ph type="sldNum" sz="quarter" idx="10"/>
          </p:nvPr>
        </p:nvSpPr>
        <p:spPr/>
        <p:txBody>
          <a:bodyPr/>
          <a:lstStyle/>
          <a:p>
            <a:fld id="{B9E1C8A5-9C65-4F56-8705-354FF305CE30}" type="slidenum">
              <a:rPr lang="en-US" smtClean="0"/>
              <a:pPr/>
              <a:t>93</a:t>
            </a:fld>
            <a:endParaRPr lang="en-US"/>
          </a:p>
        </p:txBody>
      </p:sp>
    </p:spTree>
    <p:custDataLst>
      <p:tags r:id="rId1"/>
    </p:custDataLst>
    <p:extLst>
      <p:ext uri="{BB962C8B-B14F-4D97-AF65-F5344CB8AC3E}">
        <p14:creationId xmlns:p14="http://schemas.microsoft.com/office/powerpoint/2010/main" val="10895423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AB6BCA07-C72A-4961-8734-8AB7EEADC386}"/>
              </a:ext>
            </a:extLst>
          </p:cNvPr>
          <p:cNvSpPr>
            <a:spLocks noGrp="1"/>
          </p:cNvSpPr>
          <p:nvPr>
            <p:ph type="subTitle" idx="1"/>
          </p:nvPr>
        </p:nvSpPr>
        <p:spPr>
          <a:xfrm>
            <a:off x="461109" y="1888762"/>
            <a:ext cx="3216370" cy="595645"/>
          </a:xfrm>
        </p:spPr>
        <p:txBody>
          <a:bodyPr vert="horz" wrap="square" lIns="0" tIns="0" rIns="0" bIns="0" rtlCol="0">
            <a:normAutofit lnSpcReduction="10000"/>
          </a:bodyPr>
          <a:lstStyle/>
          <a:p>
            <a:pPr defTabSz="914400"/>
            <a:r>
              <a:rPr lang="en-US" sz="2400" dirty="0">
                <a:solidFill>
                  <a:srgbClr val="005870"/>
                </a:solidFill>
                <a:latin typeface="Times New Roman" panose="02020603050405020304" pitchFamily="18" charset="0"/>
                <a:cs typeface="Times New Roman" panose="02020603050405020304" pitchFamily="18" charset="0"/>
              </a:rPr>
              <a:t>Required management agreement clauses</a:t>
            </a:r>
          </a:p>
        </p:txBody>
      </p:sp>
      <p:pic>
        <p:nvPicPr>
          <p:cNvPr id="4" name="Picture 3" descr="A screenshot of a cell phone&#10;&#10;Description automatically generated">
            <a:extLst>
              <a:ext uri="{FF2B5EF4-FFF2-40B4-BE49-F238E27FC236}">
                <a16:creationId xmlns:a16="http://schemas.microsoft.com/office/drawing/2014/main" id="{4D9B85E7-61FE-4273-976D-89DB740B65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45142" y="1141993"/>
            <a:ext cx="3924226" cy="5079905"/>
          </a:xfrm>
          <a:prstGeom prst="rect">
            <a:avLst/>
          </a:prstGeom>
          <a:ln>
            <a:noFill/>
          </a:ln>
          <a:effectLst>
            <a:outerShdw blurRad="292100" dist="139700" dir="2700000" algn="tl" rotWithShape="0">
              <a:srgbClr val="333333">
                <a:alpha val="65000"/>
              </a:srgbClr>
            </a:outerShdw>
          </a:effectLst>
        </p:spPr>
      </p:pic>
      <p:graphicFrame>
        <p:nvGraphicFramePr>
          <p:cNvPr id="3" name="Diagram 2">
            <a:extLst>
              <a:ext uri="{FF2B5EF4-FFF2-40B4-BE49-F238E27FC236}">
                <a16:creationId xmlns:a16="http://schemas.microsoft.com/office/drawing/2014/main" id="{91C3C675-EF0B-47D5-ACE3-62241924A76C}"/>
              </a:ext>
            </a:extLst>
          </p:cNvPr>
          <p:cNvGraphicFramePr/>
          <p:nvPr>
            <p:extLst>
              <p:ext uri="{D42A27DB-BD31-4B8C-83A1-F6EECF244321}">
                <p14:modId xmlns:p14="http://schemas.microsoft.com/office/powerpoint/2010/main" val="4041845789"/>
              </p:ext>
            </p:extLst>
          </p:nvPr>
        </p:nvGraphicFramePr>
        <p:xfrm>
          <a:off x="461109" y="2648181"/>
          <a:ext cx="3653692" cy="30417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Box 1">
            <a:extLst>
              <a:ext uri="{FF2B5EF4-FFF2-40B4-BE49-F238E27FC236}">
                <a16:creationId xmlns:a16="http://schemas.microsoft.com/office/drawing/2014/main" id="{8092D4A0-E2EE-4205-B4C0-2D189C35577D}"/>
              </a:ext>
            </a:extLst>
          </p:cNvPr>
          <p:cNvSpPr txBox="1"/>
          <p:nvPr/>
        </p:nvSpPr>
        <p:spPr>
          <a:xfrm>
            <a:off x="7447977" y="6400802"/>
            <a:ext cx="2191031" cy="298174"/>
          </a:xfrm>
          <a:prstGeom prst="rect">
            <a:avLst/>
          </a:prstGeom>
        </p:spPr>
        <p:txBody>
          <a:bodyPr vert="horz" wrap="square" lIns="0" tIns="0" rIns="0" bIns="0" rtlCol="0">
            <a:normAutofit/>
          </a:bodyPr>
          <a:lstStyle/>
          <a:p>
            <a:pPr algn="l"/>
            <a:r>
              <a:rPr lang="en-US" sz="1600" dirty="0"/>
              <a:t>lrec.gov</a:t>
            </a:r>
          </a:p>
        </p:txBody>
      </p:sp>
    </p:spTree>
    <p:custDataLst>
      <p:tags r:id="rId1"/>
    </p:custDataLst>
    <p:extLst>
      <p:ext uri="{BB962C8B-B14F-4D97-AF65-F5344CB8AC3E}">
        <p14:creationId xmlns:p14="http://schemas.microsoft.com/office/powerpoint/2010/main" val="11701656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39273-22E4-4AA5-9470-19ED6BA5524E}"/>
              </a:ext>
            </a:extLst>
          </p:cNvPr>
          <p:cNvSpPr>
            <a:spLocks noGrp="1"/>
          </p:cNvSpPr>
          <p:nvPr>
            <p:ph type="title"/>
          </p:nvPr>
        </p:nvSpPr>
        <p:spPr>
          <a:xfrm>
            <a:off x="785813" y="2766224"/>
            <a:ext cx="5429458" cy="578961"/>
          </a:xfrm>
        </p:spPr>
        <p:txBody>
          <a:bodyPr>
            <a:noAutofit/>
          </a:bodyPr>
          <a:lstStyle/>
          <a:p>
            <a:r>
              <a:rPr lang="en-US" sz="3600" dirty="0">
                <a:latin typeface="Times New Roman" panose="02020603050405020304" pitchFamily="18" charset="0"/>
                <a:cs typeface="Times New Roman" panose="02020603050405020304" pitchFamily="18" charset="0"/>
              </a:rPr>
              <a:t>Landlord and tenant law</a:t>
            </a:r>
          </a:p>
        </p:txBody>
      </p:sp>
      <p:pic>
        <p:nvPicPr>
          <p:cNvPr id="9" name="Picture 8" descr="A close up of a logo&#10;&#10;Description automatically generated">
            <a:extLst>
              <a:ext uri="{FF2B5EF4-FFF2-40B4-BE49-F238E27FC236}">
                <a16:creationId xmlns:a16="http://schemas.microsoft.com/office/drawing/2014/main" id="{AFD39C4F-C21C-4B4C-9F14-71EA35CE45D1}"/>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7524" b="93619" l="10000" r="90000">
                        <a14:foregroundMark x1="32071" y1="7619" x2="32071" y2="7619"/>
                        <a14:foregroundMark x1="82857" y1="90857" x2="82857" y2="90857"/>
                        <a14:foregroundMark x1="79571" y1="93619" x2="79571" y2="93619"/>
                        <a14:foregroundMark x1="81214" y1="70048" x2="81214" y2="70048"/>
                        <a14:foregroundMark x1="80500" y1="76571" x2="80500" y2="76571"/>
                        <a14:foregroundMark x1="80750" y1="73429" x2="80750" y2="73429"/>
                      </a14:backgroundRemoval>
                    </a14:imgEffect>
                  </a14:imgLayer>
                </a14:imgProps>
              </a:ext>
              <a:ext uri="{28A0092B-C50C-407E-A947-70E740481C1C}">
                <a14:useLocalDpi xmlns:a14="http://schemas.microsoft.com/office/drawing/2010/main"/>
              </a:ext>
            </a:extLst>
          </a:blip>
          <a:stretch>
            <a:fillRect/>
          </a:stretch>
        </p:blipFill>
        <p:spPr>
          <a:xfrm>
            <a:off x="6215271" y="4007966"/>
            <a:ext cx="2690189" cy="2017642"/>
          </a:xfrm>
          <a:prstGeom prst="rect">
            <a:avLst/>
          </a:prstGeom>
        </p:spPr>
      </p:pic>
    </p:spTree>
    <p:custDataLst>
      <p:tags r:id="rId1"/>
    </p:custDataLst>
    <p:extLst>
      <p:ext uri="{BB962C8B-B14F-4D97-AF65-F5344CB8AC3E}">
        <p14:creationId xmlns:p14="http://schemas.microsoft.com/office/powerpoint/2010/main" val="30112567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27A04-EE41-41AE-A3CB-5CF68883C943}"/>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Landlord responsibilities</a:t>
            </a:r>
          </a:p>
        </p:txBody>
      </p:sp>
      <p:sp>
        <p:nvSpPr>
          <p:cNvPr id="3" name="Content Placeholder 2">
            <a:extLst>
              <a:ext uri="{FF2B5EF4-FFF2-40B4-BE49-F238E27FC236}">
                <a16:creationId xmlns:a16="http://schemas.microsoft.com/office/drawing/2014/main" id="{C6DEC275-30BC-4D10-A450-E39FEA0008F8}"/>
              </a:ext>
            </a:extLst>
          </p:cNvPr>
          <p:cNvSpPr>
            <a:spLocks noGrp="1"/>
          </p:cNvSpPr>
          <p:nvPr>
            <p:ph idx="1"/>
          </p:nvPr>
        </p:nvSpPr>
        <p:spPr/>
        <p:txBody>
          <a:bodyPr>
            <a:normAutofit/>
          </a:bodyPr>
          <a:lstStyle/>
          <a:p>
            <a:pPr marL="457200" lvl="1" indent="-457200">
              <a:spcBef>
                <a:spcPct val="0"/>
              </a:spcBef>
              <a:spcAft>
                <a:spcPct val="15000"/>
              </a:spcAft>
            </a:pPr>
            <a:r>
              <a:rPr lang="en-US" sz="2200" dirty="0">
                <a:solidFill>
                  <a:schemeClr val="tx1"/>
                </a:solidFill>
                <a:latin typeface="Times New Roman" panose="02020603050405020304" pitchFamily="18" charset="0"/>
                <a:cs typeface="Times New Roman" panose="02020603050405020304" pitchFamily="18" charset="0"/>
              </a:rPr>
              <a:t>To deliver the property to the tenant at the agreed time and in good condition</a:t>
            </a:r>
          </a:p>
          <a:p>
            <a:pPr marL="457200" lvl="1" indent="-457200">
              <a:spcBef>
                <a:spcPct val="0"/>
              </a:spcBef>
              <a:spcAft>
                <a:spcPct val="15000"/>
              </a:spcAft>
            </a:pPr>
            <a:r>
              <a:rPr lang="en-US" sz="2200" dirty="0">
                <a:solidFill>
                  <a:schemeClr val="tx1"/>
                </a:solidFill>
                <a:latin typeface="Times New Roman" panose="02020603050405020304" pitchFamily="18" charset="0"/>
                <a:cs typeface="Times New Roman" panose="02020603050405020304" pitchFamily="18" charset="0"/>
              </a:rPr>
              <a:t>To maintain the property in a suitable condition</a:t>
            </a:r>
          </a:p>
          <a:p>
            <a:pPr marL="457200" lvl="1" indent="-457200">
              <a:spcBef>
                <a:spcPct val="0"/>
              </a:spcBef>
              <a:spcAft>
                <a:spcPct val="15000"/>
              </a:spcAft>
            </a:pPr>
            <a:r>
              <a:rPr lang="en-US" sz="2200" dirty="0">
                <a:solidFill>
                  <a:schemeClr val="tx1"/>
                </a:solidFill>
                <a:latin typeface="Times New Roman" panose="02020603050405020304" pitchFamily="18" charset="0"/>
                <a:cs typeface="Times New Roman" panose="02020603050405020304" pitchFamily="18" charset="0"/>
              </a:rPr>
              <a:t>To protect the tenant’s right of peaceful possession for the duration of the lease</a:t>
            </a:r>
          </a:p>
          <a:p>
            <a:pPr marL="457200" lvl="1" indent="-457200">
              <a:spcBef>
                <a:spcPct val="0"/>
              </a:spcBef>
              <a:spcAft>
                <a:spcPct val="15000"/>
              </a:spcAft>
            </a:pPr>
            <a:r>
              <a:rPr lang="en-US" sz="2200" dirty="0">
                <a:solidFill>
                  <a:schemeClr val="tx1"/>
                </a:solidFill>
                <a:latin typeface="Times New Roman" panose="02020603050405020304" pitchFamily="18" charset="0"/>
                <a:cs typeface="Times New Roman" panose="02020603050405020304" pitchFamily="18" charset="0"/>
              </a:rPr>
              <a:t>To refrain from making any alterations to the property</a:t>
            </a:r>
          </a:p>
          <a:p>
            <a:pPr marL="457200" lvl="1" indent="-457200">
              <a:spcBef>
                <a:spcPct val="0"/>
              </a:spcBef>
              <a:spcAft>
                <a:spcPct val="15000"/>
              </a:spcAft>
            </a:pPr>
            <a:r>
              <a:rPr lang="en-US" sz="2200" dirty="0">
                <a:solidFill>
                  <a:schemeClr val="tx1"/>
                </a:solidFill>
                <a:latin typeface="Times New Roman" panose="02020603050405020304" pitchFamily="18" charset="0"/>
                <a:cs typeface="Times New Roman" panose="02020603050405020304" pitchFamily="18" charset="0"/>
              </a:rPr>
              <a:t>To pay taxes, assessments, and other charges to the property</a:t>
            </a:r>
          </a:p>
        </p:txBody>
      </p:sp>
      <p:sp>
        <p:nvSpPr>
          <p:cNvPr id="4" name="Slide Number Placeholder 3">
            <a:extLst>
              <a:ext uri="{FF2B5EF4-FFF2-40B4-BE49-F238E27FC236}">
                <a16:creationId xmlns:a16="http://schemas.microsoft.com/office/drawing/2014/main" id="{EB2B1E95-36B9-45A9-B18C-3E6C023F78D7}"/>
              </a:ext>
            </a:extLst>
          </p:cNvPr>
          <p:cNvSpPr>
            <a:spLocks noGrp="1"/>
          </p:cNvSpPr>
          <p:nvPr>
            <p:ph type="sldNum" sz="quarter" idx="10"/>
          </p:nvPr>
        </p:nvSpPr>
        <p:spPr/>
        <p:txBody>
          <a:bodyPr/>
          <a:lstStyle/>
          <a:p>
            <a:fld id="{B9E1C8A5-9C65-4F56-8705-354FF305CE30}" type="slidenum">
              <a:rPr lang="en-US" smtClean="0"/>
              <a:pPr/>
              <a:t>96</a:t>
            </a:fld>
            <a:endParaRPr lang="en-US"/>
          </a:p>
        </p:txBody>
      </p:sp>
    </p:spTree>
    <p:custDataLst>
      <p:tags r:id="rId1"/>
    </p:custDataLst>
    <p:extLst>
      <p:ext uri="{BB962C8B-B14F-4D97-AF65-F5344CB8AC3E}">
        <p14:creationId xmlns:p14="http://schemas.microsoft.com/office/powerpoint/2010/main" val="29831980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DEC275-30BC-4D10-A450-E39FEA0008F8}"/>
              </a:ext>
            </a:extLst>
          </p:cNvPr>
          <p:cNvSpPr>
            <a:spLocks noGrp="1"/>
          </p:cNvSpPr>
          <p:nvPr>
            <p:ph idx="4294967295"/>
          </p:nvPr>
        </p:nvSpPr>
        <p:spPr>
          <a:xfrm>
            <a:off x="539408" y="1252537"/>
            <a:ext cx="8064500" cy="4352925"/>
          </a:xfrm>
        </p:spPr>
        <p:txBody>
          <a:bodyPr>
            <a:noAutofit/>
          </a:bodyPr>
          <a:lstStyle/>
          <a:p>
            <a:pPr marL="457200" lvl="1" indent="-457200">
              <a:lnSpc>
                <a:spcPct val="100000"/>
              </a:lnSpc>
              <a:spcBef>
                <a:spcPts val="300"/>
              </a:spcBef>
              <a:spcAft>
                <a:spcPts val="300"/>
              </a:spcAft>
            </a:pPr>
            <a:r>
              <a:rPr lang="en-US" sz="2000" dirty="0">
                <a:solidFill>
                  <a:schemeClr val="tx1"/>
                </a:solidFill>
                <a:latin typeface="Times New Roman" panose="02020603050405020304" pitchFamily="18" charset="0"/>
                <a:cs typeface="Times New Roman" panose="02020603050405020304" pitchFamily="18" charset="0"/>
              </a:rPr>
              <a:t>To pay the rent in accordance with the lease terms</a:t>
            </a:r>
          </a:p>
          <a:p>
            <a:pPr marL="457200" lvl="1" indent="-457200">
              <a:lnSpc>
                <a:spcPct val="100000"/>
              </a:lnSpc>
              <a:spcBef>
                <a:spcPts val="300"/>
              </a:spcBef>
              <a:spcAft>
                <a:spcPts val="300"/>
              </a:spcAft>
            </a:pPr>
            <a:r>
              <a:rPr lang="en-US" sz="2000" dirty="0">
                <a:solidFill>
                  <a:schemeClr val="tx1"/>
                </a:solidFill>
                <a:latin typeface="Times New Roman" panose="02020603050405020304" pitchFamily="18" charset="0"/>
                <a:cs typeface="Times New Roman" panose="02020603050405020304" pitchFamily="18" charset="0"/>
              </a:rPr>
              <a:t>To return the property in the same condition as it was leased, except for normal “wear and tear” </a:t>
            </a:r>
          </a:p>
          <a:p>
            <a:pPr marL="457200" lvl="1" indent="-457200">
              <a:lnSpc>
                <a:spcPct val="100000"/>
              </a:lnSpc>
              <a:spcBef>
                <a:spcPts val="300"/>
              </a:spcBef>
              <a:spcAft>
                <a:spcPts val="300"/>
              </a:spcAft>
            </a:pPr>
            <a:r>
              <a:rPr lang="en-US" sz="2000" dirty="0">
                <a:solidFill>
                  <a:schemeClr val="tx1"/>
                </a:solidFill>
                <a:latin typeface="Times New Roman" panose="02020603050405020304" pitchFamily="18" charset="0"/>
                <a:cs typeface="Times New Roman" panose="02020603050405020304" pitchFamily="18" charset="0"/>
              </a:rPr>
              <a:t>To refrain from altering the premises without first obtaining written consent from the landlord</a:t>
            </a:r>
          </a:p>
          <a:p>
            <a:pPr marL="457200" lvl="1" indent="-457200">
              <a:lnSpc>
                <a:spcPct val="100000"/>
              </a:lnSpc>
              <a:spcBef>
                <a:spcPts val="300"/>
              </a:spcBef>
              <a:spcAft>
                <a:spcPts val="300"/>
              </a:spcAft>
            </a:pPr>
            <a:r>
              <a:rPr lang="en-US" sz="2000" dirty="0">
                <a:solidFill>
                  <a:schemeClr val="tx1"/>
                </a:solidFill>
                <a:latin typeface="Times New Roman" panose="02020603050405020304" pitchFamily="18" charset="0"/>
                <a:cs typeface="Times New Roman" panose="02020603050405020304" pitchFamily="18" charset="0"/>
              </a:rPr>
              <a:t>To allow the landlord to make all necessary repairs that cannot be postponed until the end of the lease</a:t>
            </a:r>
          </a:p>
          <a:p>
            <a:pPr marL="457200" lvl="1" indent="-457200">
              <a:lnSpc>
                <a:spcPct val="100000"/>
              </a:lnSpc>
              <a:spcBef>
                <a:spcPts val="300"/>
              </a:spcBef>
              <a:spcAft>
                <a:spcPts val="300"/>
              </a:spcAft>
            </a:pPr>
            <a:r>
              <a:rPr lang="en-US" sz="2000" dirty="0">
                <a:solidFill>
                  <a:schemeClr val="tx1"/>
                </a:solidFill>
                <a:latin typeface="Times New Roman" panose="02020603050405020304" pitchFamily="18" charset="0"/>
                <a:cs typeface="Times New Roman" panose="02020603050405020304" pitchFamily="18" charset="0"/>
              </a:rPr>
              <a:t>To use the property for the purpose for which was leased. Any misuse by the tenant may cause the lease to be dissolved</a:t>
            </a:r>
          </a:p>
          <a:p>
            <a:pPr marL="457200" lvl="1" indent="-457200">
              <a:lnSpc>
                <a:spcPct val="100000"/>
              </a:lnSpc>
              <a:spcBef>
                <a:spcPts val="300"/>
              </a:spcBef>
              <a:spcAft>
                <a:spcPts val="300"/>
              </a:spcAft>
            </a:pPr>
            <a:r>
              <a:rPr lang="en-US" sz="2000" dirty="0">
                <a:solidFill>
                  <a:schemeClr val="tx1"/>
                </a:solidFill>
                <a:latin typeface="Times New Roman" panose="02020603050405020304" pitchFamily="18" charset="0"/>
                <a:cs typeface="Times New Roman" panose="02020603050405020304" pitchFamily="18" charset="0"/>
              </a:rPr>
              <a:t>To inform the landlord promptly when the property has been damaged or needs repair </a:t>
            </a:r>
          </a:p>
          <a:p>
            <a:pPr marL="457200" lvl="1" indent="-457200">
              <a:lnSpc>
                <a:spcPct val="100000"/>
              </a:lnSpc>
              <a:spcBef>
                <a:spcPts val="300"/>
              </a:spcBef>
              <a:spcAft>
                <a:spcPts val="300"/>
              </a:spcAft>
            </a:pPr>
            <a:r>
              <a:rPr lang="en-US" sz="2000" dirty="0">
                <a:solidFill>
                  <a:schemeClr val="tx1"/>
                </a:solidFill>
                <a:latin typeface="Times New Roman" panose="02020603050405020304" pitchFamily="18" charset="0"/>
                <a:cs typeface="Times New Roman" panose="02020603050405020304" pitchFamily="18" charset="0"/>
              </a:rPr>
              <a:t>The tenant is liable for damages to the property that exceed the normal “wear and tear” caused by the tenant or the tenant’s guests.</a:t>
            </a:r>
          </a:p>
        </p:txBody>
      </p:sp>
      <p:sp>
        <p:nvSpPr>
          <p:cNvPr id="5" name="TextBox 4">
            <a:extLst>
              <a:ext uri="{FF2B5EF4-FFF2-40B4-BE49-F238E27FC236}">
                <a16:creationId xmlns:a16="http://schemas.microsoft.com/office/drawing/2014/main" id="{E303CB5E-69B7-441D-8CDA-4A82C972B64E}"/>
              </a:ext>
            </a:extLst>
          </p:cNvPr>
          <p:cNvSpPr txBox="1"/>
          <p:nvPr/>
        </p:nvSpPr>
        <p:spPr>
          <a:xfrm>
            <a:off x="539408" y="509955"/>
            <a:ext cx="4792394" cy="416170"/>
          </a:xfrm>
          <a:prstGeom prst="rect">
            <a:avLst/>
          </a:prstGeom>
        </p:spPr>
        <p:txBody>
          <a:bodyPr>
            <a:noAutofit/>
          </a:bodyPr>
          <a:lstStyle>
            <a:lvl1pPr defTabSz="685783">
              <a:lnSpc>
                <a:spcPct val="90000"/>
              </a:lnSpc>
              <a:spcBef>
                <a:spcPct val="0"/>
              </a:spcBef>
              <a:buNone/>
              <a:defRPr sz="3200" baseline="0">
                <a:solidFill>
                  <a:srgbClr val="005870"/>
                </a:solidFill>
                <a:latin typeface="Cambria" panose="02040503050406030204" pitchFamily="18" charset="0"/>
                <a:ea typeface="Cambria" panose="02040503050406030204" pitchFamily="18" charset="0"/>
                <a:cs typeface="+mj-cs"/>
              </a:defRPr>
            </a:lvl1pPr>
          </a:lstStyle>
          <a:p>
            <a:r>
              <a:rPr lang="en-US" dirty="0">
                <a:latin typeface="Times New Roman" panose="02020603050405020304" pitchFamily="18" charset="0"/>
                <a:cs typeface="Times New Roman" panose="02020603050405020304" pitchFamily="18" charset="0"/>
              </a:rPr>
              <a:t>Tenant responsibilities</a:t>
            </a:r>
          </a:p>
        </p:txBody>
      </p:sp>
      <p:sp>
        <p:nvSpPr>
          <p:cNvPr id="2" name="Slide Number Placeholder 1">
            <a:extLst>
              <a:ext uri="{FF2B5EF4-FFF2-40B4-BE49-F238E27FC236}">
                <a16:creationId xmlns:a16="http://schemas.microsoft.com/office/drawing/2014/main" id="{19439CB2-83FE-4D09-A41B-F427E68D68A3}"/>
              </a:ext>
            </a:extLst>
          </p:cNvPr>
          <p:cNvSpPr>
            <a:spLocks noGrp="1"/>
          </p:cNvSpPr>
          <p:nvPr>
            <p:ph type="sldNum" sz="quarter" idx="10"/>
          </p:nvPr>
        </p:nvSpPr>
        <p:spPr/>
        <p:txBody>
          <a:bodyPr/>
          <a:lstStyle/>
          <a:p>
            <a:fld id="{B9E1C8A5-9C65-4F56-8705-354FF305CE30}" type="slidenum">
              <a:rPr lang="en-US" smtClean="0"/>
              <a:pPr/>
              <a:t>97</a:t>
            </a:fld>
            <a:endParaRPr lang="en-US"/>
          </a:p>
        </p:txBody>
      </p:sp>
    </p:spTree>
    <p:custDataLst>
      <p:tags r:id="rId1"/>
    </p:custDataLst>
    <p:extLst>
      <p:ext uri="{BB962C8B-B14F-4D97-AF65-F5344CB8AC3E}">
        <p14:creationId xmlns:p14="http://schemas.microsoft.com/office/powerpoint/2010/main" val="2494428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9A27D3-592A-4812-9D17-49CC6C4CE2B8}"/>
              </a:ext>
            </a:extLst>
          </p:cNvPr>
          <p:cNvSpPr>
            <a:spLocks noGrp="1"/>
          </p:cNvSpPr>
          <p:nvPr>
            <p:ph idx="4294967295"/>
          </p:nvPr>
        </p:nvSpPr>
        <p:spPr>
          <a:xfrm>
            <a:off x="628650" y="1795160"/>
            <a:ext cx="4562475" cy="4351338"/>
          </a:xfrm>
        </p:spPr>
        <p:txBody>
          <a:bodyPr>
            <a:normAutofit/>
          </a:bodyPr>
          <a:lstStyle/>
          <a:p>
            <a:pPr marL="457200" lvl="1" indent="-457200">
              <a:lnSpc>
                <a:spcPct val="100000"/>
              </a:lnSpc>
              <a:spcBef>
                <a:spcPts val="300"/>
              </a:spcBef>
              <a:spcAft>
                <a:spcPts val="300"/>
              </a:spcAft>
              <a:buClr>
                <a:srgbClr val="455080"/>
              </a:buClr>
            </a:pPr>
            <a:r>
              <a:rPr lang="en-US" sz="2200" dirty="0">
                <a:solidFill>
                  <a:schemeClr val="tx1"/>
                </a:solidFill>
                <a:latin typeface="Times New Roman" panose="02020603050405020304" pitchFamily="18" charset="0"/>
                <a:cs typeface="Times New Roman" panose="02020603050405020304" pitchFamily="18" charset="0"/>
              </a:rPr>
              <a:t>No specified limit – 1-2 months’ rent is common</a:t>
            </a:r>
          </a:p>
          <a:p>
            <a:pPr marL="457200" lvl="1" indent="-457200">
              <a:lnSpc>
                <a:spcPct val="100000"/>
              </a:lnSpc>
              <a:spcBef>
                <a:spcPts val="300"/>
              </a:spcBef>
              <a:spcAft>
                <a:spcPts val="300"/>
              </a:spcAft>
              <a:buClr>
                <a:srgbClr val="455080"/>
              </a:buClr>
            </a:pPr>
            <a:r>
              <a:rPr lang="en-US" sz="2200" b="1" dirty="0">
                <a:solidFill>
                  <a:srgbClr val="003F50"/>
                </a:solidFill>
                <a:latin typeface="Times New Roman" panose="02020603050405020304" pitchFamily="18" charset="0"/>
                <a:cs typeface="Times New Roman" panose="02020603050405020304" pitchFamily="18" charset="0"/>
              </a:rPr>
              <a:t>30 days</a:t>
            </a:r>
            <a:r>
              <a:rPr lang="en-US" sz="2200" b="1" dirty="0">
                <a:solidFill>
                  <a:srgbClr val="85CFF5"/>
                </a:solidFill>
                <a:latin typeface="Times New Roman" panose="02020603050405020304" pitchFamily="18" charset="0"/>
                <a:cs typeface="Times New Roman" panose="02020603050405020304" pitchFamily="18" charset="0"/>
              </a:rPr>
              <a:t> </a:t>
            </a:r>
            <a:r>
              <a:rPr lang="en-US" sz="2200" dirty="0">
                <a:solidFill>
                  <a:schemeClr val="tx1"/>
                </a:solidFill>
                <a:latin typeface="Times New Roman" panose="02020603050405020304" pitchFamily="18" charset="0"/>
                <a:cs typeface="Times New Roman" panose="02020603050405020304" pitchFamily="18" charset="0"/>
              </a:rPr>
              <a:t>to return deposit after tenant moves out</a:t>
            </a:r>
          </a:p>
          <a:p>
            <a:pPr marL="457200" lvl="1" indent="-457200">
              <a:lnSpc>
                <a:spcPct val="100000"/>
              </a:lnSpc>
              <a:spcBef>
                <a:spcPts val="300"/>
              </a:spcBef>
              <a:spcAft>
                <a:spcPts val="300"/>
              </a:spcAft>
              <a:buClr>
                <a:srgbClr val="455080"/>
              </a:buClr>
            </a:pPr>
            <a:r>
              <a:rPr lang="en-US" sz="2200" dirty="0">
                <a:solidFill>
                  <a:schemeClr val="tx1"/>
                </a:solidFill>
                <a:latin typeface="Times New Roman" panose="02020603050405020304" pitchFamily="18" charset="0"/>
                <a:cs typeface="Times New Roman" panose="02020603050405020304" pitchFamily="18" charset="0"/>
              </a:rPr>
              <a:t>Landlord must send to tenant forwarding address</a:t>
            </a:r>
          </a:p>
          <a:p>
            <a:pPr marL="457200" lvl="1" indent="-457200">
              <a:lnSpc>
                <a:spcPct val="100000"/>
              </a:lnSpc>
              <a:spcBef>
                <a:spcPts val="300"/>
              </a:spcBef>
              <a:spcAft>
                <a:spcPts val="300"/>
              </a:spcAft>
              <a:buClr>
                <a:srgbClr val="455080"/>
              </a:buClr>
            </a:pPr>
            <a:r>
              <a:rPr lang="en-US" sz="2200" dirty="0">
                <a:solidFill>
                  <a:schemeClr val="tx1"/>
                </a:solidFill>
                <a:latin typeface="Times New Roman" panose="02020603050405020304" pitchFamily="18" charset="0"/>
                <a:cs typeface="Times New Roman" panose="02020603050405020304" pitchFamily="18" charset="0"/>
              </a:rPr>
              <a:t>Itemized statement of deductions required</a:t>
            </a:r>
          </a:p>
          <a:p>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2E1C664-B6CB-4C58-B9C5-37EED4E81B01}"/>
              </a:ext>
            </a:extLst>
          </p:cNvPr>
          <p:cNvSpPr txBox="1"/>
          <p:nvPr/>
        </p:nvSpPr>
        <p:spPr>
          <a:xfrm>
            <a:off x="628650" y="875715"/>
            <a:ext cx="5382932" cy="381509"/>
          </a:xfrm>
          <a:prstGeom prst="rect">
            <a:avLst/>
          </a:prstGeom>
        </p:spPr>
        <p:txBody>
          <a:bodyPr>
            <a:noAutofit/>
          </a:bodyPr>
          <a:lstStyle>
            <a:defPPr>
              <a:defRPr lang="en-US"/>
            </a:defPPr>
            <a:lvl1pPr defTabSz="685783">
              <a:lnSpc>
                <a:spcPct val="90000"/>
              </a:lnSpc>
              <a:spcBef>
                <a:spcPct val="0"/>
              </a:spcBef>
              <a:buNone/>
              <a:defRPr sz="3200" baseline="0">
                <a:solidFill>
                  <a:srgbClr val="005870"/>
                </a:solidFill>
                <a:latin typeface="Cambria" panose="02040503050406030204" pitchFamily="18" charset="0"/>
                <a:ea typeface="Cambria" panose="02040503050406030204" pitchFamily="18" charset="0"/>
                <a:cs typeface="+mj-cs"/>
              </a:defRPr>
            </a:lvl1pPr>
          </a:lstStyle>
          <a:p>
            <a:r>
              <a:rPr lang="en-US" dirty="0">
                <a:latin typeface="Times New Roman" panose="02020603050405020304" pitchFamily="18" charset="0"/>
                <a:cs typeface="Times New Roman" panose="02020603050405020304" pitchFamily="18" charset="0"/>
              </a:rPr>
              <a:t>Security deposits</a:t>
            </a:r>
          </a:p>
        </p:txBody>
      </p:sp>
      <p:pic>
        <p:nvPicPr>
          <p:cNvPr id="13" name="Picture 12" descr="A person sitting at a table using a computer&#10;&#10;Description automatically generated">
            <a:extLst>
              <a:ext uri="{FF2B5EF4-FFF2-40B4-BE49-F238E27FC236}">
                <a16:creationId xmlns:a16="http://schemas.microsoft.com/office/drawing/2014/main" id="{9E4E5137-201B-4040-B5D6-8C4E9B28C0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86200" y="1795160"/>
            <a:ext cx="2877862" cy="4312722"/>
          </a:xfrm>
          <a:prstGeom prst="rect">
            <a:avLst/>
          </a:prstGeom>
        </p:spPr>
      </p:pic>
      <p:sp>
        <p:nvSpPr>
          <p:cNvPr id="2" name="Slide Number Placeholder 1">
            <a:extLst>
              <a:ext uri="{FF2B5EF4-FFF2-40B4-BE49-F238E27FC236}">
                <a16:creationId xmlns:a16="http://schemas.microsoft.com/office/drawing/2014/main" id="{94139591-85DA-48FC-977B-9CAC34B62A45}"/>
              </a:ext>
            </a:extLst>
          </p:cNvPr>
          <p:cNvSpPr>
            <a:spLocks noGrp="1"/>
          </p:cNvSpPr>
          <p:nvPr>
            <p:ph type="sldNum" sz="quarter" idx="10"/>
          </p:nvPr>
        </p:nvSpPr>
        <p:spPr/>
        <p:txBody>
          <a:bodyPr/>
          <a:lstStyle/>
          <a:p>
            <a:fld id="{B9E1C8A5-9C65-4F56-8705-354FF305CE30}" type="slidenum">
              <a:rPr lang="en-US" smtClean="0"/>
              <a:pPr/>
              <a:t>98</a:t>
            </a:fld>
            <a:endParaRPr lang="en-US"/>
          </a:p>
        </p:txBody>
      </p:sp>
    </p:spTree>
    <p:custDataLst>
      <p:tags r:id="rId1"/>
    </p:custDataLst>
    <p:extLst>
      <p:ext uri="{BB962C8B-B14F-4D97-AF65-F5344CB8AC3E}">
        <p14:creationId xmlns:p14="http://schemas.microsoft.com/office/powerpoint/2010/main" val="1490349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E749C519-4DC7-40DD-A1F0-C83E177CDF3E}"/>
              </a:ext>
            </a:extLst>
          </p:cNvPr>
          <p:cNvGraphicFramePr>
            <a:graphicFrameLocks noGrp="1"/>
          </p:cNvGraphicFramePr>
          <p:nvPr>
            <p:ph idx="4294967295"/>
            <p:extLst>
              <p:ext uri="{D42A27DB-BD31-4B8C-83A1-F6EECF244321}">
                <p14:modId xmlns:p14="http://schemas.microsoft.com/office/powerpoint/2010/main" val="1363866911"/>
              </p:ext>
            </p:extLst>
          </p:nvPr>
        </p:nvGraphicFramePr>
        <p:xfrm>
          <a:off x="1597819" y="1447800"/>
          <a:ext cx="5948362" cy="2498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22E1C664-B6CB-4C58-B9C5-37EED4E81B01}"/>
              </a:ext>
            </a:extLst>
          </p:cNvPr>
          <p:cNvSpPr txBox="1"/>
          <p:nvPr/>
        </p:nvSpPr>
        <p:spPr>
          <a:xfrm>
            <a:off x="719694" y="593469"/>
            <a:ext cx="5382932" cy="381509"/>
          </a:xfrm>
          <a:prstGeom prst="rect">
            <a:avLst/>
          </a:prstGeom>
        </p:spPr>
        <p:txBody>
          <a:bodyPr>
            <a:noAutofit/>
          </a:bodyPr>
          <a:lstStyle>
            <a:defPPr>
              <a:defRPr lang="en-US"/>
            </a:defPPr>
            <a:lvl1pPr defTabSz="685783">
              <a:lnSpc>
                <a:spcPct val="90000"/>
              </a:lnSpc>
              <a:spcBef>
                <a:spcPct val="0"/>
              </a:spcBef>
              <a:buNone/>
              <a:defRPr sz="3200" baseline="0">
                <a:solidFill>
                  <a:srgbClr val="005870"/>
                </a:solidFill>
                <a:latin typeface="Cambria" panose="02040503050406030204" pitchFamily="18" charset="0"/>
                <a:ea typeface="Cambria" panose="02040503050406030204" pitchFamily="18" charset="0"/>
                <a:cs typeface="+mj-cs"/>
              </a:defRPr>
            </a:lvl1pPr>
          </a:lstStyle>
          <a:p>
            <a:r>
              <a:rPr lang="en-US" dirty="0">
                <a:latin typeface="Times New Roman" panose="02020603050405020304" pitchFamily="18" charset="0"/>
                <a:cs typeface="Times New Roman" panose="02020603050405020304" pitchFamily="18" charset="0"/>
              </a:rPr>
              <a:t>Security deposit deductions</a:t>
            </a:r>
          </a:p>
        </p:txBody>
      </p:sp>
      <p:pic>
        <p:nvPicPr>
          <p:cNvPr id="4" name="Picture 3" descr="A picture containing knife, food, mouse, keyboard&#10;&#10;Description automatically generated">
            <a:extLst>
              <a:ext uri="{FF2B5EF4-FFF2-40B4-BE49-F238E27FC236}">
                <a16:creationId xmlns:a16="http://schemas.microsoft.com/office/drawing/2014/main" id="{43D3B357-2BBF-447F-9D84-183854E0957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69266" y="4281675"/>
            <a:ext cx="5948567" cy="1982856"/>
          </a:xfrm>
          <a:prstGeom prst="rect">
            <a:avLst/>
          </a:prstGeom>
        </p:spPr>
      </p:pic>
      <p:sp>
        <p:nvSpPr>
          <p:cNvPr id="2" name="Slide Number Placeholder 1">
            <a:extLst>
              <a:ext uri="{FF2B5EF4-FFF2-40B4-BE49-F238E27FC236}">
                <a16:creationId xmlns:a16="http://schemas.microsoft.com/office/drawing/2014/main" id="{A4FED81A-92E9-462E-939C-946CC7E57833}"/>
              </a:ext>
            </a:extLst>
          </p:cNvPr>
          <p:cNvSpPr>
            <a:spLocks noGrp="1"/>
          </p:cNvSpPr>
          <p:nvPr>
            <p:ph type="sldNum" sz="quarter" idx="10"/>
          </p:nvPr>
        </p:nvSpPr>
        <p:spPr/>
        <p:txBody>
          <a:bodyPr/>
          <a:lstStyle/>
          <a:p>
            <a:fld id="{B9E1C8A5-9C65-4F56-8705-354FF305CE30}" type="slidenum">
              <a:rPr lang="en-US" smtClean="0"/>
              <a:pPr/>
              <a:t>99</a:t>
            </a:fld>
            <a:endParaRPr lang="en-US"/>
          </a:p>
        </p:txBody>
      </p:sp>
    </p:spTree>
    <p:custDataLst>
      <p:tags r:id="rId1"/>
    </p:custDataLst>
    <p:extLst>
      <p:ext uri="{BB962C8B-B14F-4D97-AF65-F5344CB8AC3E}">
        <p14:creationId xmlns:p14="http://schemas.microsoft.com/office/powerpoint/2010/main" val="18874089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CONTENT SLIDE" val="TMBkdC54"/>
  <p:tag name="ARTICULATE_DESIGN_ID_IREM BRAND EXT-OCT2019" val="g9B8nGgR"/>
  <p:tag name="ARTICULATE_DESIGN_ID_CONTENT - NO LOGO" val="CBluQvWv"/>
  <p:tag name="ARTICULATE_DESIGN_ID_CONTENT AND BREAKERS" val="0SlKuHx2"/>
  <p:tag name="ARTICULATE_DESIGN_ID_LOGO BOTTOM RIGHT" val="5oZsxerm"/>
  <p:tag name="ARTICULATE_DESIGN_ID_TITLE 2 BLUE" val="S6zHB3qm"/>
  <p:tag name="ARTICULATE_DESIGN_ID_TITLE MAGENTA" val="tmUeuoHq"/>
  <p:tag name="ARTICULATE_DESIGN_ID_TITLE BLUE 1" val="G8YZOGid"/>
  <p:tag name="ARTICULATE_DESIGN_ID_TITLE 2" val="w69n7JT8"/>
  <p:tag name="ARTICULATE_DESIGN_ID_1_TITLE MAGENTA" val="pC237XgS"/>
  <p:tag name="ARTICULATE_DESIGN_ID_4_OFFICE THEME" val="1gI9Gmwi"/>
  <p:tag name="ARTICULATE_SLIDE_THUMBNAIL_REFRESH" val="1"/>
  <p:tag name="ARTICULATE_SLIDE_COUNT" val="17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TITLE_TAG" val="Common types of owners"/>
  <p:tag name="AUDIO_ID" val="332"/>
  <p:tag name="ARTICULATE_NAV_LEVEL" val="1"/>
  <p:tag name="ARTICULATE_SLIDE_PRESENTER_GUID" val="604ad345-4aaf-4ec9-a82c-72815bcd6267"/>
  <p:tag name="ARTICULATE_SLIDE_PAUSE" val="0"/>
  <p:tag name="ARTICULATE_LOCK_SLIDE" val="0"/>
  <p:tag name="ARTICULATE_HIDE_SLIDE" val="0"/>
  <p:tag name="ARTICULATE_PLAYER_CONTROL_PREVIOUS" val="True"/>
  <p:tag name="ARTICULATE_PLAYER_CONTROL_NEXT" val="True"/>
  <p:tag name="ARTICULATE_USED_LAYOUT" val="7"/>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CHILD_ITEM_TEXT16" val="REITs"/>
  <p:tag name="CHILD_ITEM_TEXT17" val="Often employ property managers directly"/>
  <p:tag name="CHILD_ITEM_TEXT18" val="Specialty Owners"/>
  <p:tag name="CHILD_ITEM_TEXT6" val="May manage property inspections, day-to-day dealings with residents, record keeping, and more"/>
  <p:tag name="CHILD_ITEM_TEXT7" val="Asst. Property Manager"/>
  <p:tag name="CHILD_ITEM_TEXT8" val="May sweep and mop, pick up clutter, clean the fitness center and leasing office, and more"/>
  <p:tag name="CHILD_ITEM_TEXT9" val="Janitor or Housekeeper"/>
  <p:tag name="CHILD_ITEM_TEXT10" val="May be contracted or in-house"/>
  <p:tag name="CHILD_ITEM_TEXT11" val="Groundskeeper"/>
  <p:tag name="CHILD_ITEM_TEXT12" val="May include door attendants, front desk clerks or activities staff"/>
  <p:tag name="CHILD_ITEM_TEXT13" val="Residential Services Associate"/>
  <p:tag name="CHILD_ITEM_TEXT14" val="Helps to mitigate crime activity and maintain safety"/>
  <p:tag name="CHILD_ITEM_TEXT15" val="Courtesy Patrol"/>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UDIO_ID" val="316"/>
  <p:tag name="ARTICULATE_TITLE_TAG" val="Activity 1.1"/>
  <p:tag name="ARTICULATE_NAV_LEVEL" val="1"/>
  <p:tag name="ARTICULATE_SLIDE_PRESENTER_GUID" val="bc88c407-b328-4265-9236-333b8486adac"/>
  <p:tag name="ARTICULATE_SLIDE_PAUSE" val="0"/>
  <p:tag name="ARTICULATE_LOCK_SLIDE" val="0"/>
  <p:tag name="ARTICULATE_HIDE_SLIDE" val="0"/>
  <p:tag name="ARTICULATE_PLAYER_CONTROL_PREVIOUS" val="True"/>
  <p:tag name="ARTICULATE_PLAYER_CONTROL_NEXT" val="True"/>
  <p:tag name="ARTICULATE_USED_LAYOUT" val="7"/>
  <p:tag name="TIMELINE" val="5.00/10.00/15.00/20.00"/>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UDIO_ID" val="316"/>
  <p:tag name="ARTICULATE_TITLE_TAG" val="Activity 1.1"/>
  <p:tag name="ARTICULATE_NAV_LEVEL" val="1"/>
  <p:tag name="ARTICULATE_SLIDE_PRESENTER_GUID" val="bc88c407-b328-4265-9236-333b8486adac"/>
  <p:tag name="ARTICULATE_SLIDE_PAUSE" val="0"/>
  <p:tag name="ARTICULATE_LOCK_SLIDE" val="0"/>
  <p:tag name="ARTICULATE_HIDE_SLIDE" val="0"/>
  <p:tag name="ARTICULATE_PLAYER_CONTROL_PREVIOUS" val="True"/>
  <p:tag name="ARTICULATE_PLAYER_CONTROL_NEXT" val="True"/>
  <p:tag name="ARTICULATE_USED_LAYOUT" val="7"/>
  <p:tag name="TIMELINE" val="5.00/10.00/15.00/20.00"/>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UDIO_ID" val="316"/>
  <p:tag name="ARTICULATE_TITLE_TAG" val="Activity 1.1"/>
  <p:tag name="ARTICULATE_NAV_LEVEL" val="1"/>
  <p:tag name="ARTICULATE_SLIDE_PRESENTER_GUID" val="bc88c407-b328-4265-9236-333b8486adac"/>
  <p:tag name="ARTICULATE_SLIDE_PAUSE" val="0"/>
  <p:tag name="ARTICULATE_LOCK_SLIDE" val="0"/>
  <p:tag name="ARTICULATE_HIDE_SLIDE" val="0"/>
  <p:tag name="ARTICULATE_PLAYER_CONTROL_PREVIOUS" val="True"/>
  <p:tag name="ARTICULATE_PLAYER_CONTROL_NEXT" val="True"/>
  <p:tag name="ARTICULATE_USED_LAYOUT" val="7"/>
  <p:tag name="TIMELINE" val="5.00/10.00/15.00/20.00"/>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UDIO_ID" val="316"/>
  <p:tag name="ARTICULATE_TITLE_TAG" val="Activity 1.1"/>
  <p:tag name="ARTICULATE_NAV_LEVEL" val="1"/>
  <p:tag name="ARTICULATE_SLIDE_PRESENTER_GUID" val="bc88c407-b328-4265-9236-333b8486adac"/>
  <p:tag name="ARTICULATE_SLIDE_PAUSE" val="0"/>
  <p:tag name="ARTICULATE_LOCK_SLIDE" val="0"/>
  <p:tag name="ARTICULATE_HIDE_SLIDE" val="0"/>
  <p:tag name="ARTICULATE_PLAYER_CONTROL_PREVIOUS" val="True"/>
  <p:tag name="ARTICULATE_PLAYER_CONTROL_NEXT" val="True"/>
  <p:tag name="ARTICULATE_USED_LAYOUT" val="7"/>
  <p:tag name="TIMELINE" val="5.00/10.00/15.00/20.00"/>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UDIO_ID" val="316"/>
  <p:tag name="ARTICULATE_TITLE_TAG" val="Activity 1.1"/>
  <p:tag name="ARTICULATE_NAV_LEVEL" val="1"/>
  <p:tag name="ARTICULATE_SLIDE_PRESENTER_GUID" val="bc88c407-b328-4265-9236-333b8486adac"/>
  <p:tag name="ARTICULATE_SLIDE_PAUSE" val="0"/>
  <p:tag name="ARTICULATE_LOCK_SLIDE" val="0"/>
  <p:tag name="ARTICULATE_HIDE_SLIDE" val="0"/>
  <p:tag name="ARTICULATE_PLAYER_CONTROL_PREVIOUS" val="True"/>
  <p:tag name="ARTICULATE_PLAYER_CONTROL_NEXT" val="True"/>
  <p:tag name="ARTICULATE_USED_LAYOUT" val="7"/>
  <p:tag name="TIMELINE" val="5.00/10.00/15.00/20.00"/>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UDIO_ID" val="316"/>
  <p:tag name="ARTICULATE_TITLE_TAG" val="Activity 1.1"/>
  <p:tag name="ARTICULATE_NAV_LEVEL" val="1"/>
  <p:tag name="ARTICULATE_SLIDE_PRESENTER_GUID" val="bc88c407-b328-4265-9236-333b8486adac"/>
  <p:tag name="ARTICULATE_SLIDE_PAUSE" val="0"/>
  <p:tag name="ARTICULATE_LOCK_SLIDE" val="0"/>
  <p:tag name="ARTICULATE_HIDE_SLIDE" val="0"/>
  <p:tag name="ARTICULATE_PLAYER_CONTROL_PREVIOUS" val="True"/>
  <p:tag name="ARTICULATE_PLAYER_CONTROL_NEXT" val="True"/>
  <p:tag name="ARTICULATE_USED_LAYOUT" val="7"/>
  <p:tag name="TIMELINE" val="5.00/10.00/15.00/20.00"/>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IREM BRAND EXT-Oct2019">
  <a:themeElements>
    <a:clrScheme name="IREM">
      <a:dk1>
        <a:srgbClr val="414042"/>
      </a:dk1>
      <a:lt1>
        <a:sysClr val="window" lastClr="FFFFFF"/>
      </a:lt1>
      <a:dk2>
        <a:srgbClr val="6F7271"/>
      </a:dk2>
      <a:lt2>
        <a:srgbClr val="E7E6E6"/>
      </a:lt2>
      <a:accent1>
        <a:srgbClr val="434E7E"/>
      </a:accent1>
      <a:accent2>
        <a:srgbClr val="B31983"/>
      </a:accent2>
      <a:accent3>
        <a:srgbClr val="FFC629"/>
      </a:accent3>
      <a:accent4>
        <a:srgbClr val="697CB7"/>
      </a:accent4>
      <a:accent5>
        <a:srgbClr val="68A2B9"/>
      </a:accent5>
      <a:accent6>
        <a:srgbClr val="F88D2B"/>
      </a:accent6>
      <a:hlink>
        <a:srgbClr val="EA6852"/>
      </a:hlink>
      <a:folHlink>
        <a:srgbClr val="697CB7"/>
      </a:folHlink>
    </a:clrScheme>
    <a:fontScheme name="Custom 14">
      <a:majorFont>
        <a:latin typeface="Cambria"/>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0" rIns="0" bIns="0" rtlCol="0">
        <a:normAutofit/>
      </a:bodyPr>
      <a:lstStyle>
        <a:defPPr algn="l">
          <a:defRPr dirty="0" smtClean="0"/>
        </a:defPPr>
      </a:lstStyle>
    </a:txDef>
  </a:objectDefaults>
  <a:extraClrSchemeLst/>
  <a:extLst>
    <a:ext uri="{05A4C25C-085E-4340-85A3-A5531E510DB2}">
      <thm15:themeFamily xmlns:thm15="http://schemas.microsoft.com/office/thememl/2012/main" name="IREM BRAND EXT-Oct2019" id="{605EFA49-998E-46E5-85AB-57434E0A27FE}" vid="{016CD7B5-DF55-4F2F-82F6-1476121FE624}"/>
    </a:ext>
  </a:extLst>
</a:theme>
</file>

<file path=ppt/theme/theme10.xml><?xml version="1.0" encoding="utf-8"?>
<a:theme xmlns:a="http://schemas.openxmlformats.org/drawingml/2006/main" name="1_Title Magenta">
  <a:themeElements>
    <a:clrScheme name="IREM Brand">
      <a:dk1>
        <a:srgbClr val="414041"/>
      </a:dk1>
      <a:lt1>
        <a:srgbClr val="FFFFFF"/>
      </a:lt1>
      <a:dk2>
        <a:srgbClr val="6F7171"/>
      </a:dk2>
      <a:lt2>
        <a:srgbClr val="D8D8D8"/>
      </a:lt2>
      <a:accent1>
        <a:srgbClr val="434E7E"/>
      </a:accent1>
      <a:accent2>
        <a:srgbClr val="B31983"/>
      </a:accent2>
      <a:accent3>
        <a:srgbClr val="FFC628"/>
      </a:accent3>
      <a:accent4>
        <a:srgbClr val="6BC14C"/>
      </a:accent4>
      <a:accent5>
        <a:srgbClr val="68A2B9"/>
      </a:accent5>
      <a:accent6>
        <a:srgbClr val="F88D2B"/>
      </a:accent6>
      <a:hlink>
        <a:srgbClr val="434E7E"/>
      </a:hlink>
      <a:folHlink>
        <a:srgbClr val="B3198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42F5C60-37E7-4F64-9CC0-3D7B3B9974CF}" vid="{0507D49E-87B4-4944-AD6C-01340FBBACA5}"/>
    </a:ext>
  </a:extLst>
</a:theme>
</file>

<file path=ppt/theme/theme11.xml><?xml version="1.0" encoding="utf-8"?>
<a:theme xmlns:a="http://schemas.openxmlformats.org/drawingml/2006/main" name="4_Office Theme">
  <a:themeElements>
    <a:clrScheme name="IremEd">
      <a:dk1>
        <a:srgbClr val="4C565A"/>
      </a:dk1>
      <a:lt1>
        <a:sysClr val="window" lastClr="FFFFFF"/>
      </a:lt1>
      <a:dk2>
        <a:srgbClr val="144D8E"/>
      </a:dk2>
      <a:lt2>
        <a:srgbClr val="FFFFFF"/>
      </a:lt2>
      <a:accent1>
        <a:srgbClr val="E27223"/>
      </a:accent1>
      <a:accent2>
        <a:srgbClr val="7E003F"/>
      </a:accent2>
      <a:accent3>
        <a:srgbClr val="98AB22"/>
      </a:accent3>
      <a:accent4>
        <a:srgbClr val="144D8E"/>
      </a:accent4>
      <a:accent5>
        <a:srgbClr val="4C565A"/>
      </a:accent5>
      <a:accent6>
        <a:srgbClr val="4C565A"/>
      </a:accent6>
      <a:hlink>
        <a:srgbClr val="7E003F"/>
      </a:hlink>
      <a:folHlink>
        <a:srgbClr val="98AB2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8905-MNT402-Slides-20150601-PILOT" id="{55F83190-639E-4E0C-B2D8-1CC1FFD9689B}" vid="{50E52B66-D616-4945-959A-91D704D23390}"/>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2">
  <a:themeElements>
    <a:clrScheme name="IREM">
      <a:dk1>
        <a:srgbClr val="414042"/>
      </a:dk1>
      <a:lt1>
        <a:sysClr val="window" lastClr="FFFFFF"/>
      </a:lt1>
      <a:dk2>
        <a:srgbClr val="6F7271"/>
      </a:dk2>
      <a:lt2>
        <a:srgbClr val="E7E6E6"/>
      </a:lt2>
      <a:accent1>
        <a:srgbClr val="434E7E"/>
      </a:accent1>
      <a:accent2>
        <a:srgbClr val="B31983"/>
      </a:accent2>
      <a:accent3>
        <a:srgbClr val="FFC629"/>
      </a:accent3>
      <a:accent4>
        <a:srgbClr val="697CB7"/>
      </a:accent4>
      <a:accent5>
        <a:srgbClr val="68A2B9"/>
      </a:accent5>
      <a:accent6>
        <a:srgbClr val="F88D2B"/>
      </a:accent6>
      <a:hlink>
        <a:srgbClr val="EA6852"/>
      </a:hlink>
      <a:folHlink>
        <a:srgbClr val="697CB7"/>
      </a:folHlink>
    </a:clrScheme>
    <a:fontScheme name="Custom 14">
      <a:majorFont>
        <a:latin typeface="Cambria"/>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0" rIns="0" bIns="0" rtlCol="0">
        <a:normAutofit/>
      </a:bodyPr>
      <a:lstStyle>
        <a:defPPr algn="l">
          <a:defRPr dirty="0" smtClean="0"/>
        </a:defPPr>
      </a:lstStyle>
    </a:txDef>
  </a:objectDefaults>
  <a:extraClrSchemeLst/>
  <a:extLst>
    <a:ext uri="{05A4C25C-085E-4340-85A3-A5531E510DB2}">
      <thm15:themeFamily xmlns:thm15="http://schemas.microsoft.com/office/thememl/2012/main" name="IREM PowerPoint Template and Instructions 4x3 Cambria (4)" id="{38222F94-9820-4F4C-9EC4-5C758EE8EBEA}" vid="{734FBEB6-1690-D04E-A7CE-6F919A58AA16}"/>
    </a:ext>
  </a:extLst>
</a:theme>
</file>

<file path=ppt/theme/theme3.xml><?xml version="1.0" encoding="utf-8"?>
<a:theme xmlns:a="http://schemas.openxmlformats.org/drawingml/2006/main" name="Title Blue 1">
  <a:themeElements>
    <a:clrScheme name="IREM">
      <a:dk1>
        <a:srgbClr val="414042"/>
      </a:dk1>
      <a:lt1>
        <a:sysClr val="window" lastClr="FFFFFF"/>
      </a:lt1>
      <a:dk2>
        <a:srgbClr val="6F7271"/>
      </a:dk2>
      <a:lt2>
        <a:srgbClr val="E7E6E6"/>
      </a:lt2>
      <a:accent1>
        <a:srgbClr val="434E7E"/>
      </a:accent1>
      <a:accent2>
        <a:srgbClr val="B31983"/>
      </a:accent2>
      <a:accent3>
        <a:srgbClr val="FFC629"/>
      </a:accent3>
      <a:accent4>
        <a:srgbClr val="697CB7"/>
      </a:accent4>
      <a:accent5>
        <a:srgbClr val="68A2B9"/>
      </a:accent5>
      <a:accent6>
        <a:srgbClr val="F88D2B"/>
      </a:accent6>
      <a:hlink>
        <a:srgbClr val="EA6852"/>
      </a:hlink>
      <a:folHlink>
        <a:srgbClr val="697CB7"/>
      </a:folHlink>
    </a:clrScheme>
    <a:fontScheme name="Custom 14">
      <a:majorFont>
        <a:latin typeface="Cambria"/>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0" rIns="0" bIns="0" rtlCol="0">
        <a:normAutofit/>
      </a:bodyPr>
      <a:lstStyle>
        <a:defPPr algn="l">
          <a:defRPr dirty="0" smtClean="0"/>
        </a:defPPr>
      </a:lstStyle>
    </a:txDef>
  </a:objectDefaults>
  <a:extraClrSchemeLst/>
  <a:extLst>
    <a:ext uri="{05A4C25C-085E-4340-85A3-A5531E510DB2}">
      <thm15:themeFamily xmlns:thm15="http://schemas.microsoft.com/office/thememl/2012/main" name="IREM PowerPoint Template and Instructions 4x3 Cambria (4)" id="{38222F94-9820-4F4C-9EC4-5C758EE8EBEA}" vid="{7618C10F-341C-9A4A-AB54-FA9F983E77F6}"/>
    </a:ext>
  </a:extLst>
</a:theme>
</file>

<file path=ppt/theme/theme4.xml><?xml version="1.0" encoding="utf-8"?>
<a:theme xmlns:a="http://schemas.openxmlformats.org/drawingml/2006/main" name="Title Magenta">
  <a:themeElements>
    <a:clrScheme name="IREM">
      <a:dk1>
        <a:srgbClr val="414042"/>
      </a:dk1>
      <a:lt1>
        <a:sysClr val="window" lastClr="FFFFFF"/>
      </a:lt1>
      <a:dk2>
        <a:srgbClr val="6F7271"/>
      </a:dk2>
      <a:lt2>
        <a:srgbClr val="E7E6E6"/>
      </a:lt2>
      <a:accent1>
        <a:srgbClr val="434E7E"/>
      </a:accent1>
      <a:accent2>
        <a:srgbClr val="B31983"/>
      </a:accent2>
      <a:accent3>
        <a:srgbClr val="FFC629"/>
      </a:accent3>
      <a:accent4>
        <a:srgbClr val="697CB7"/>
      </a:accent4>
      <a:accent5>
        <a:srgbClr val="68A2B9"/>
      </a:accent5>
      <a:accent6>
        <a:srgbClr val="F88D2B"/>
      </a:accent6>
      <a:hlink>
        <a:srgbClr val="EA6852"/>
      </a:hlink>
      <a:folHlink>
        <a:srgbClr val="697CB7"/>
      </a:folHlink>
    </a:clrScheme>
    <a:fontScheme name="Custom 14">
      <a:majorFont>
        <a:latin typeface="Cambria"/>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0" rIns="0" bIns="0" rtlCol="0">
        <a:normAutofit/>
      </a:bodyPr>
      <a:lstStyle>
        <a:defPPr algn="l">
          <a:defRPr dirty="0" smtClean="0"/>
        </a:defPPr>
      </a:lstStyle>
    </a:txDef>
  </a:objectDefaults>
  <a:extraClrSchemeLst/>
  <a:extLst>
    <a:ext uri="{05A4C25C-085E-4340-85A3-A5531E510DB2}">
      <thm15:themeFamily xmlns:thm15="http://schemas.microsoft.com/office/thememl/2012/main" name="IREM PowerPoint Template and Instructions 4x3 Cambria (4)" id="{38222F94-9820-4F4C-9EC4-5C758EE8EBEA}" vid="{8579E393-0732-C643-AA1D-CA57B05022E7}"/>
    </a:ext>
  </a:extLst>
</a:theme>
</file>

<file path=ppt/theme/theme5.xml><?xml version="1.0" encoding="utf-8"?>
<a:theme xmlns:a="http://schemas.openxmlformats.org/drawingml/2006/main" name="Title 2 Blue">
  <a:themeElements>
    <a:clrScheme name="IREM">
      <a:dk1>
        <a:srgbClr val="414042"/>
      </a:dk1>
      <a:lt1>
        <a:sysClr val="window" lastClr="FFFFFF"/>
      </a:lt1>
      <a:dk2>
        <a:srgbClr val="6F7271"/>
      </a:dk2>
      <a:lt2>
        <a:srgbClr val="E7E6E6"/>
      </a:lt2>
      <a:accent1>
        <a:srgbClr val="434E7E"/>
      </a:accent1>
      <a:accent2>
        <a:srgbClr val="B31983"/>
      </a:accent2>
      <a:accent3>
        <a:srgbClr val="FFC629"/>
      </a:accent3>
      <a:accent4>
        <a:srgbClr val="697CB7"/>
      </a:accent4>
      <a:accent5>
        <a:srgbClr val="68A2B9"/>
      </a:accent5>
      <a:accent6>
        <a:srgbClr val="F88D2B"/>
      </a:accent6>
      <a:hlink>
        <a:srgbClr val="EA6852"/>
      </a:hlink>
      <a:folHlink>
        <a:srgbClr val="697CB7"/>
      </a:folHlink>
    </a:clrScheme>
    <a:fontScheme name="Custom 14">
      <a:majorFont>
        <a:latin typeface="Cambria"/>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0" rIns="0" bIns="0" rtlCol="0">
        <a:normAutofit/>
      </a:bodyPr>
      <a:lstStyle>
        <a:defPPr algn="l">
          <a:defRPr dirty="0" smtClean="0"/>
        </a:defPPr>
      </a:lstStyle>
    </a:txDef>
  </a:objectDefaults>
  <a:extraClrSchemeLst/>
  <a:extLst>
    <a:ext uri="{05A4C25C-085E-4340-85A3-A5531E510DB2}">
      <thm15:themeFamily xmlns:thm15="http://schemas.microsoft.com/office/thememl/2012/main" name="IREM PowerPoint Template and Instructions 4x3 Cambria (4)" id="{38222F94-9820-4F4C-9EC4-5C758EE8EBEA}" vid="{2CE2573F-2AC2-9141-805A-267B2E705091}"/>
    </a:ext>
  </a:extLst>
</a:theme>
</file>

<file path=ppt/theme/theme6.xml><?xml version="1.0" encoding="utf-8"?>
<a:theme xmlns:a="http://schemas.openxmlformats.org/drawingml/2006/main" name="Content Slide">
  <a:themeElements>
    <a:clrScheme name="IREM">
      <a:dk1>
        <a:srgbClr val="414042"/>
      </a:dk1>
      <a:lt1>
        <a:sysClr val="window" lastClr="FFFFFF"/>
      </a:lt1>
      <a:dk2>
        <a:srgbClr val="6F7271"/>
      </a:dk2>
      <a:lt2>
        <a:srgbClr val="E7E6E6"/>
      </a:lt2>
      <a:accent1>
        <a:srgbClr val="434E7E"/>
      </a:accent1>
      <a:accent2>
        <a:srgbClr val="B31983"/>
      </a:accent2>
      <a:accent3>
        <a:srgbClr val="FFC629"/>
      </a:accent3>
      <a:accent4>
        <a:srgbClr val="697CB7"/>
      </a:accent4>
      <a:accent5>
        <a:srgbClr val="68A2B9"/>
      </a:accent5>
      <a:accent6>
        <a:srgbClr val="F88D2B"/>
      </a:accent6>
      <a:hlink>
        <a:srgbClr val="EA6852"/>
      </a:hlink>
      <a:folHlink>
        <a:srgbClr val="697CB7"/>
      </a:folHlink>
    </a:clrScheme>
    <a:fontScheme name="Custom 14">
      <a:majorFont>
        <a:latin typeface="Cambria"/>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0" rIns="0" bIns="0" rtlCol="0">
        <a:normAutofit/>
      </a:bodyPr>
      <a:lstStyle>
        <a:defPPr algn="l">
          <a:defRPr dirty="0" smtClean="0"/>
        </a:defPPr>
      </a:lstStyle>
    </a:txDef>
  </a:objectDefaults>
  <a:extraClrSchemeLst/>
  <a:extLst>
    <a:ext uri="{05A4C25C-085E-4340-85A3-A5531E510DB2}">
      <thm15:themeFamily xmlns:thm15="http://schemas.microsoft.com/office/thememl/2012/main" name="IREM PowerPoint Template and Instructions 4x3 Cambria (4)" id="{38222F94-9820-4F4C-9EC4-5C758EE8EBEA}" vid="{085FBC8C-F154-3943-94F2-CED2B368651D}"/>
    </a:ext>
  </a:extLst>
</a:theme>
</file>

<file path=ppt/theme/theme7.xml><?xml version="1.0" encoding="utf-8"?>
<a:theme xmlns:a="http://schemas.openxmlformats.org/drawingml/2006/main" name="Content - No Logo">
  <a:themeElements>
    <a:clrScheme name="IREM">
      <a:dk1>
        <a:srgbClr val="414042"/>
      </a:dk1>
      <a:lt1>
        <a:sysClr val="window" lastClr="FFFFFF"/>
      </a:lt1>
      <a:dk2>
        <a:srgbClr val="6F7271"/>
      </a:dk2>
      <a:lt2>
        <a:srgbClr val="E7E6E6"/>
      </a:lt2>
      <a:accent1>
        <a:srgbClr val="434E7E"/>
      </a:accent1>
      <a:accent2>
        <a:srgbClr val="B31983"/>
      </a:accent2>
      <a:accent3>
        <a:srgbClr val="FFC629"/>
      </a:accent3>
      <a:accent4>
        <a:srgbClr val="697CB7"/>
      </a:accent4>
      <a:accent5>
        <a:srgbClr val="68A2B9"/>
      </a:accent5>
      <a:accent6>
        <a:srgbClr val="F88D2B"/>
      </a:accent6>
      <a:hlink>
        <a:srgbClr val="EA6852"/>
      </a:hlink>
      <a:folHlink>
        <a:srgbClr val="697CB7"/>
      </a:folHlink>
    </a:clrScheme>
    <a:fontScheme name="Custom 14">
      <a:majorFont>
        <a:latin typeface="Cambria"/>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0" rIns="0" bIns="0" rtlCol="0">
        <a:normAutofit/>
      </a:bodyPr>
      <a:lstStyle>
        <a:defPPr algn="l">
          <a:defRPr dirty="0" smtClean="0"/>
        </a:defPPr>
      </a:lstStyle>
    </a:txDef>
  </a:objectDefaults>
  <a:extraClrSchemeLst/>
  <a:extLst>
    <a:ext uri="{05A4C25C-085E-4340-85A3-A5531E510DB2}">
      <thm15:themeFamily xmlns:thm15="http://schemas.microsoft.com/office/thememl/2012/main" name="IREM PowerPoint Template and Instructions 4x3 Cambria (4)" id="{38222F94-9820-4F4C-9EC4-5C758EE8EBEA}" vid="{7C1E1CCC-98D0-1743-975B-0D80888286A6}"/>
    </a:ext>
  </a:extLst>
</a:theme>
</file>

<file path=ppt/theme/theme8.xml><?xml version="1.0" encoding="utf-8"?>
<a:theme xmlns:a="http://schemas.openxmlformats.org/drawingml/2006/main" name="Logo Bottom Right">
  <a:themeElements>
    <a:clrScheme name="IREM">
      <a:dk1>
        <a:srgbClr val="414042"/>
      </a:dk1>
      <a:lt1>
        <a:sysClr val="window" lastClr="FFFFFF"/>
      </a:lt1>
      <a:dk2>
        <a:srgbClr val="6F7271"/>
      </a:dk2>
      <a:lt2>
        <a:srgbClr val="E7E6E6"/>
      </a:lt2>
      <a:accent1>
        <a:srgbClr val="434E7E"/>
      </a:accent1>
      <a:accent2>
        <a:srgbClr val="B31983"/>
      </a:accent2>
      <a:accent3>
        <a:srgbClr val="FFC629"/>
      </a:accent3>
      <a:accent4>
        <a:srgbClr val="697CB7"/>
      </a:accent4>
      <a:accent5>
        <a:srgbClr val="68A2B9"/>
      </a:accent5>
      <a:accent6>
        <a:srgbClr val="F88D2B"/>
      </a:accent6>
      <a:hlink>
        <a:srgbClr val="EA6852"/>
      </a:hlink>
      <a:folHlink>
        <a:srgbClr val="697CB7"/>
      </a:folHlink>
    </a:clrScheme>
    <a:fontScheme name="Custom 14">
      <a:majorFont>
        <a:latin typeface="Cambria"/>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0" rIns="0" bIns="0" rtlCol="0">
        <a:normAutofit/>
      </a:bodyPr>
      <a:lstStyle>
        <a:defPPr algn="l">
          <a:defRPr dirty="0" smtClean="0"/>
        </a:defPPr>
      </a:lstStyle>
    </a:txDef>
  </a:objectDefaults>
  <a:extraClrSchemeLst/>
  <a:extLst>
    <a:ext uri="{05A4C25C-085E-4340-85A3-A5531E510DB2}">
      <thm15:themeFamily xmlns:thm15="http://schemas.microsoft.com/office/thememl/2012/main" name="IREM PowerPoint Template and Instructions 4x3 Cambria (4)" id="{38222F94-9820-4F4C-9EC4-5C758EE8EBEA}" vid="{9D23EDE6-9D74-7A4E-8858-A3A435532E48}"/>
    </a:ext>
  </a:extLst>
</a:theme>
</file>

<file path=ppt/theme/theme9.xml><?xml version="1.0" encoding="utf-8"?>
<a:theme xmlns:a="http://schemas.openxmlformats.org/drawingml/2006/main" name="Content and Breakers">
  <a:themeElements>
    <a:clrScheme name="IREM">
      <a:dk1>
        <a:srgbClr val="414042"/>
      </a:dk1>
      <a:lt1>
        <a:sysClr val="window" lastClr="FFFFFF"/>
      </a:lt1>
      <a:dk2>
        <a:srgbClr val="6F7271"/>
      </a:dk2>
      <a:lt2>
        <a:srgbClr val="E7E6E6"/>
      </a:lt2>
      <a:accent1>
        <a:srgbClr val="434E7E"/>
      </a:accent1>
      <a:accent2>
        <a:srgbClr val="B31983"/>
      </a:accent2>
      <a:accent3>
        <a:srgbClr val="FFC629"/>
      </a:accent3>
      <a:accent4>
        <a:srgbClr val="697CB7"/>
      </a:accent4>
      <a:accent5>
        <a:srgbClr val="68A2B9"/>
      </a:accent5>
      <a:accent6>
        <a:srgbClr val="F88D2B"/>
      </a:accent6>
      <a:hlink>
        <a:srgbClr val="EA6852"/>
      </a:hlink>
      <a:folHlink>
        <a:srgbClr val="697CB7"/>
      </a:folHlink>
    </a:clrScheme>
    <a:fontScheme name="Custom 14">
      <a:majorFont>
        <a:latin typeface="Cambria"/>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0" rIns="0" bIns="0" rtlCol="0">
        <a:normAutofit/>
      </a:bodyPr>
      <a:lstStyle>
        <a:defPPr algn="l">
          <a:defRPr dirty="0" smtClean="0"/>
        </a:defPPr>
      </a:lstStyle>
    </a:txDef>
  </a:objectDefaults>
  <a:extraClrSchemeLst/>
  <a:extLst>
    <a:ext uri="{05A4C25C-085E-4340-85A3-A5531E510DB2}">
      <thm15:themeFamily xmlns:thm15="http://schemas.microsoft.com/office/thememl/2012/main" name="IREM PowerPoint Template and Instructions 4x3 Cambria (4)" id="{38222F94-9820-4F4C-9EC4-5C758EE8EBEA}" vid="{2123B8C5-9949-A24C-A7AA-17FFEDB6943A}"/>
    </a:ext>
  </a:extLst>
</a:theme>
</file>

<file path=ppt/theme/themeOverride1.xml><?xml version="1.0" encoding="utf-8"?>
<a:themeOverride xmlns:a="http://schemas.openxmlformats.org/drawingml/2006/main">
  <a:clrScheme name="IREM">
    <a:dk1>
      <a:srgbClr val="414042"/>
    </a:dk1>
    <a:lt1>
      <a:sysClr val="window" lastClr="FFFFFF"/>
    </a:lt1>
    <a:dk2>
      <a:srgbClr val="6F7271"/>
    </a:dk2>
    <a:lt2>
      <a:srgbClr val="E7E6E6"/>
    </a:lt2>
    <a:accent1>
      <a:srgbClr val="434E7E"/>
    </a:accent1>
    <a:accent2>
      <a:srgbClr val="B31983"/>
    </a:accent2>
    <a:accent3>
      <a:srgbClr val="FFC629"/>
    </a:accent3>
    <a:accent4>
      <a:srgbClr val="697CB7"/>
    </a:accent4>
    <a:accent5>
      <a:srgbClr val="68A2B9"/>
    </a:accent5>
    <a:accent6>
      <a:srgbClr val="F88D2B"/>
    </a:accent6>
    <a:hlink>
      <a:srgbClr val="EA6852"/>
    </a:hlink>
    <a:folHlink>
      <a:srgbClr val="697CB7"/>
    </a:folHlink>
  </a:clrScheme>
</a:themeOverride>
</file>

<file path=ppt/theme/themeOverride2.xml><?xml version="1.0" encoding="utf-8"?>
<a:themeOverride xmlns:a="http://schemas.openxmlformats.org/drawingml/2006/main">
  <a:clrScheme name="IREM">
    <a:dk1>
      <a:srgbClr val="414042"/>
    </a:dk1>
    <a:lt1>
      <a:sysClr val="window" lastClr="FFFFFF"/>
    </a:lt1>
    <a:dk2>
      <a:srgbClr val="6F7271"/>
    </a:dk2>
    <a:lt2>
      <a:srgbClr val="E7E6E6"/>
    </a:lt2>
    <a:accent1>
      <a:srgbClr val="434E7E"/>
    </a:accent1>
    <a:accent2>
      <a:srgbClr val="B31983"/>
    </a:accent2>
    <a:accent3>
      <a:srgbClr val="FFC629"/>
    </a:accent3>
    <a:accent4>
      <a:srgbClr val="697CB7"/>
    </a:accent4>
    <a:accent5>
      <a:srgbClr val="68A2B9"/>
    </a:accent5>
    <a:accent6>
      <a:srgbClr val="F88D2B"/>
    </a:accent6>
    <a:hlink>
      <a:srgbClr val="EA6852"/>
    </a:hlink>
    <a:folHlink>
      <a:srgbClr val="697CB7"/>
    </a:folHlink>
  </a:clrScheme>
</a:themeOverride>
</file>

<file path=docProps/app.xml><?xml version="1.0" encoding="utf-8"?>
<Properties xmlns="http://schemas.openxmlformats.org/officeDocument/2006/extended-properties" xmlns:vt="http://schemas.openxmlformats.org/officeDocument/2006/docPropsVTypes">
  <TotalTime>2134</TotalTime>
  <Words>10131</Words>
  <Application>Microsoft Office PowerPoint</Application>
  <PresentationFormat>On-screen Show (4:3)</PresentationFormat>
  <Paragraphs>1697</Paragraphs>
  <Slides>190</Slides>
  <Notes>102</Notes>
  <HiddenSlides>0</HiddenSlides>
  <MMClips>0</MMClips>
  <ScaleCrop>false</ScaleCrop>
  <HeadingPairs>
    <vt:vector size="6" baseType="variant">
      <vt:variant>
        <vt:lpstr>Fonts Used</vt:lpstr>
      </vt:variant>
      <vt:variant>
        <vt:i4>8</vt:i4>
      </vt:variant>
      <vt:variant>
        <vt:lpstr>Theme</vt:lpstr>
      </vt:variant>
      <vt:variant>
        <vt:i4>11</vt:i4>
      </vt:variant>
      <vt:variant>
        <vt:lpstr>Slide Titles</vt:lpstr>
      </vt:variant>
      <vt:variant>
        <vt:i4>190</vt:i4>
      </vt:variant>
    </vt:vector>
  </HeadingPairs>
  <TitlesOfParts>
    <vt:vector size="209" baseType="lpstr">
      <vt:lpstr>Arial</vt:lpstr>
      <vt:lpstr>Calibri</vt:lpstr>
      <vt:lpstr>Cambria</vt:lpstr>
      <vt:lpstr>Garamond</vt:lpstr>
      <vt:lpstr>Open Sans</vt:lpstr>
      <vt:lpstr>Symbol</vt:lpstr>
      <vt:lpstr>Times New Roman</vt:lpstr>
      <vt:lpstr>Wingdings</vt:lpstr>
      <vt:lpstr>IREM BRAND EXT-Oct2019</vt:lpstr>
      <vt:lpstr>Title 2</vt:lpstr>
      <vt:lpstr>Title Blue 1</vt:lpstr>
      <vt:lpstr>Title Magenta</vt:lpstr>
      <vt:lpstr>Title 2 Blue</vt:lpstr>
      <vt:lpstr>Content Slide</vt:lpstr>
      <vt:lpstr>Content - No Logo</vt:lpstr>
      <vt:lpstr>Logo Bottom Right</vt:lpstr>
      <vt:lpstr>Content and Breakers</vt:lpstr>
      <vt:lpstr>1_Title Magenta</vt:lpstr>
      <vt:lpstr>4_Office Theme</vt:lpstr>
      <vt:lpstr>Basics of Investment Property and Property Management  </vt:lpstr>
      <vt:lpstr>PowerPoint Presentation</vt:lpstr>
      <vt:lpstr>PowerPoint Presentation</vt:lpstr>
      <vt:lpstr>PowerPoint Presentation</vt:lpstr>
      <vt:lpstr>PowerPoint Presentation</vt:lpstr>
      <vt:lpstr>Part 1 Investment Property</vt:lpstr>
      <vt:lpstr>Commercial Real Estate Investing</vt:lpstr>
      <vt:lpstr>Overview of Commercial Real Estate</vt:lpstr>
      <vt:lpstr>Overview of Commercial Real Estate</vt:lpstr>
      <vt:lpstr>Single Family, Duplex-Fourplex</vt:lpstr>
      <vt:lpstr>Office Buildings</vt:lpstr>
      <vt:lpstr>Office Buildings</vt:lpstr>
      <vt:lpstr>Office Buildings</vt:lpstr>
      <vt:lpstr>Office Buildings</vt:lpstr>
      <vt:lpstr>Case Study</vt:lpstr>
      <vt:lpstr>Case Study, Income</vt:lpstr>
      <vt:lpstr>Case Study, Expense</vt:lpstr>
      <vt:lpstr>Case Study, Expense</vt:lpstr>
      <vt:lpstr>Determining Values of Investment Real Estate</vt:lpstr>
      <vt:lpstr>Determining Values of Investment Properties</vt:lpstr>
      <vt:lpstr>Sales Comparison</vt:lpstr>
      <vt:lpstr>Cost Approach</vt:lpstr>
      <vt:lpstr>Gross Rent Multiplier (GRM)</vt:lpstr>
      <vt:lpstr>Gross Rent Multiplier (GRM)</vt:lpstr>
      <vt:lpstr>Income Capitalization</vt:lpstr>
      <vt:lpstr>Income Capitalization</vt:lpstr>
      <vt:lpstr>Income Capitalization</vt:lpstr>
      <vt:lpstr>Income Capitalization</vt:lpstr>
      <vt:lpstr>Income Capitalization</vt:lpstr>
      <vt:lpstr>Annual Property Operating Data Form</vt:lpstr>
      <vt:lpstr>Resources for Decision Making</vt:lpstr>
      <vt:lpstr>Resources for Decision Making</vt:lpstr>
      <vt:lpstr>Resources for Decision Making</vt:lpstr>
      <vt:lpstr>Purchase Agreements</vt:lpstr>
      <vt:lpstr>Purchase Agreements</vt:lpstr>
      <vt:lpstr>Purchase Agreements</vt:lpstr>
      <vt:lpstr>Disclosures</vt:lpstr>
      <vt:lpstr>Inspections</vt:lpstr>
      <vt:lpstr>Inspections</vt:lpstr>
      <vt:lpstr>Inspections</vt:lpstr>
      <vt:lpstr>Inspections</vt:lpstr>
      <vt:lpstr>Licenses</vt:lpstr>
      <vt:lpstr>Licenses</vt:lpstr>
      <vt:lpstr>Data for Decision Making</vt:lpstr>
      <vt:lpstr>Data for Decision Making</vt:lpstr>
      <vt:lpstr>Financing</vt:lpstr>
      <vt:lpstr>Leverage, Pros</vt:lpstr>
      <vt:lpstr>Leverage, Cons</vt:lpstr>
      <vt:lpstr>Part 1: Investment Property</vt:lpstr>
      <vt:lpstr>Case Study</vt:lpstr>
      <vt:lpstr>Case Study, Income</vt:lpstr>
      <vt:lpstr>Case Study, Income</vt:lpstr>
      <vt:lpstr>Case Study, Expense</vt:lpstr>
      <vt:lpstr>Case Study, Expense</vt:lpstr>
      <vt:lpstr>Case Study, Annual Expense</vt:lpstr>
      <vt:lpstr>Case Study, NOI</vt:lpstr>
      <vt:lpstr>Case Study, Expense</vt:lpstr>
      <vt:lpstr>Income Capitalization</vt:lpstr>
      <vt:lpstr>Case Study, Expense</vt:lpstr>
      <vt:lpstr>Key takeaways</vt:lpstr>
      <vt:lpstr>Part 2 Property Management</vt:lpstr>
      <vt:lpstr>Overview of Property Management</vt:lpstr>
      <vt:lpstr>PowerPoint Presentation</vt:lpstr>
      <vt:lpstr>PowerPoint Presentation</vt:lpstr>
      <vt:lpstr>Property managers have a fiduciary responsibility to the owner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Property management roles and responsibilities</vt:lpstr>
      <vt:lpstr>PowerPoint Presentation</vt:lpstr>
      <vt:lpstr>PowerPoint Presentation</vt:lpstr>
      <vt:lpstr>PowerPoint Presentation</vt:lpstr>
      <vt:lpstr>PowerPoint Presentation</vt:lpstr>
      <vt:lpstr>PowerPoint Presentation</vt:lpstr>
      <vt:lpstr>PowerPoint Presentation</vt:lpstr>
      <vt:lpstr>Property Management in Louisiana</vt:lpstr>
      <vt:lpstr>PowerPoint Presentation</vt:lpstr>
      <vt:lpstr>License law</vt:lpstr>
      <vt:lpstr>PowerPoint Presentation</vt:lpstr>
      <vt:lpstr>PowerPoint Presentation</vt:lpstr>
      <vt:lpstr>Management agreement</vt:lpstr>
      <vt:lpstr>PowerPoint Presentation</vt:lpstr>
      <vt:lpstr>PowerPoint Presentation</vt:lpstr>
      <vt:lpstr>Landlord and tenant law</vt:lpstr>
      <vt:lpstr>Landlord responsibilities</vt:lpstr>
      <vt:lpstr>PowerPoint Presentation</vt:lpstr>
      <vt:lpstr>PowerPoint Presentation</vt:lpstr>
      <vt:lpstr>PowerPoint Presentation</vt:lpstr>
      <vt:lpstr>PowerPoint Presentation</vt:lpstr>
      <vt:lpstr>Required disclosures</vt:lpstr>
      <vt:lpstr>PowerPoint Presentation</vt:lpstr>
      <vt:lpstr>PowerPoint Presentation</vt:lpstr>
      <vt:lpstr>PowerPoint Presentation</vt:lpstr>
      <vt:lpstr>PowerPoint Presentation</vt:lpstr>
      <vt:lpstr>Landlord trust checking accounts</vt:lpstr>
      <vt:lpstr>PowerPoint Presentation</vt:lpstr>
      <vt:lpstr>PowerPoint Presentation</vt:lpstr>
      <vt:lpstr>Lease termination and eviction</vt:lpstr>
      <vt:lpstr>PowerPoint Presentation</vt:lpstr>
      <vt:lpstr>Notice to Vacate</vt:lpstr>
      <vt:lpstr>Notice to Vacate </vt:lpstr>
      <vt:lpstr>PowerPoint Presentation</vt:lpstr>
      <vt:lpstr>Past due rent</vt:lpstr>
      <vt:lpstr>PowerPoint Presentation</vt:lpstr>
      <vt:lpstr>PowerPoint Presentation</vt:lpstr>
      <vt:lpstr>Key Federal Laws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Federal Laws</vt:lpstr>
      <vt:lpstr>Which federal law applies in the following scenarios?</vt:lpstr>
      <vt:lpstr>One property manager asks another how much they charge in management fees for properties in rural areas of the state.</vt:lpstr>
      <vt:lpstr>An applicant for an apartment requests a waiver of the no-pet policy for their iguana.</vt:lpstr>
      <vt:lpstr>An owner asks property management why the eviction process is different in Louisiana compared to Mississippi, where they also have properties.</vt:lpstr>
      <vt:lpstr>An owner acquires a new apartment building constructed in 1962 and asks what potential risks come with an older property.</vt:lpstr>
      <vt:lpstr>An applicant for an apartment has several sources of income, including employment and child support.</vt:lpstr>
      <vt:lpstr>Property Management Best Practices</vt:lpstr>
      <vt:lpstr>PowerPoint Presentation</vt:lpstr>
      <vt:lpstr>PowerPoint Presentation</vt:lpstr>
      <vt:lpstr>PowerPoint Presentation</vt:lpstr>
      <vt:lpstr>PowerPoint Presentation</vt:lpstr>
      <vt:lpstr>PowerPoint Presentation</vt:lpstr>
      <vt:lpstr>Approaches to conflict resolution</vt:lpstr>
      <vt:lpstr>Conflict resolution steps</vt:lpstr>
      <vt:lpstr>PowerPoint Presentation</vt:lpstr>
      <vt:lpstr>PowerPoint Presentation</vt:lpstr>
      <vt:lpstr>PowerPoint Presentation</vt:lpstr>
      <vt:lpstr>Key takeaways</vt:lpstr>
      <vt:lpstr>Part 2: Property Management</vt:lpstr>
      <vt:lpstr>Case study instructions</vt:lpstr>
      <vt:lpstr>Part 3 Louisiana Real Estate Commission Update</vt:lpstr>
      <vt:lpstr>PowerPoint Presentation</vt:lpstr>
      <vt:lpstr>PowerPoint Presentation</vt:lpstr>
      <vt:lpstr>PowerPoint Presentation</vt:lpstr>
      <vt:lpstr>PowerPoint Presentation</vt:lpstr>
      <vt:lpstr>PowerPoint Presentation</vt:lpstr>
      <vt:lpstr>PowerPoint Presentation</vt:lpstr>
      <vt:lpstr>You can access the portal log in page by selecting MyLREC Portal from the header on any page of the LREC’s website. </vt:lpstr>
      <vt:lpstr>Your user name is automatically generated by the LREC. You can choose your own password and reset it if necessary. If you cannot remember your user name and password, you can answer questions to retrieve/reset them.</vt:lpstr>
      <vt:lpstr>Your user name is automatically generated by the LREC. You can choose your own password and reset it if necessary. If you cannot remember your user name and password, you can answer questions to retrieve/reset them.</vt:lpstr>
      <vt:lpstr>MyLREC Portal </vt:lpstr>
      <vt:lpstr>MyLREC Portal </vt:lpstr>
      <vt:lpstr>MyLREC Portal </vt:lpstr>
      <vt:lpstr>MyLREC Portal </vt:lpstr>
      <vt:lpstr>MyLREC Portal </vt:lpstr>
      <vt:lpstr>MyLREC Portal </vt:lpstr>
      <vt:lpstr>MyLREC Portal </vt:lpstr>
      <vt:lpstr>MyLREC Portal </vt:lpstr>
      <vt:lpstr>MyLREC Portal </vt:lpstr>
      <vt:lpstr>MyLREC Portal – Brokers </vt:lpstr>
      <vt:lpstr>MyLREC Portal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Basics of Investment Property and Property Management</dc:title>
  <dc:creator>Todd Feist</dc:creator>
  <cp:lastModifiedBy>Damien Smart</cp:lastModifiedBy>
  <cp:revision>157</cp:revision>
  <dcterms:created xsi:type="dcterms:W3CDTF">2020-09-15T20:30:31Z</dcterms:created>
  <dcterms:modified xsi:type="dcterms:W3CDTF">2020-12-08T17:23:52Z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5E1567AA-EAA2-41D5-B3CA-9F96282023AE</vt:lpwstr>
  </property>
  <property fmtid="{D5CDD505-2E9C-101B-9397-08002B2CF9AE}" pid="3" name="ArticulatePath">
    <vt:lpwstr>LREC IREM DRAFT</vt:lpwstr>
  </property>
</Properties>
</file>